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71" r:id="rId2"/>
    <p:sldId id="270" r:id="rId3"/>
    <p:sldId id="288" r:id="rId4"/>
    <p:sldId id="275" r:id="rId5"/>
    <p:sldId id="289" r:id="rId6"/>
    <p:sldId id="290" r:id="rId7"/>
    <p:sldId id="304" r:id="rId8"/>
    <p:sldId id="291" r:id="rId9"/>
    <p:sldId id="292" r:id="rId10"/>
    <p:sldId id="293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305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02" r:id="rId27"/>
    <p:sldId id="303" r:id="rId28"/>
    <p:sldId id="314" r:id="rId29"/>
    <p:sldId id="256" r:id="rId30"/>
    <p:sldId id="258" r:id="rId31"/>
    <p:sldId id="268" r:id="rId32"/>
    <p:sldId id="264" r:id="rId33"/>
    <p:sldId id="260" r:id="rId34"/>
    <p:sldId id="262" r:id="rId35"/>
    <p:sldId id="315" r:id="rId36"/>
    <p:sldId id="316" r:id="rId37"/>
    <p:sldId id="317" r:id="rId38"/>
    <p:sldId id="306" r:id="rId39"/>
    <p:sldId id="318" r:id="rId40"/>
    <p:sldId id="319" r:id="rId41"/>
    <p:sldId id="320" r:id="rId42"/>
    <p:sldId id="321" r:id="rId43"/>
    <p:sldId id="274" r:id="rId44"/>
    <p:sldId id="322" r:id="rId45"/>
    <p:sldId id="323" r:id="rId46"/>
    <p:sldId id="324" r:id="rId47"/>
    <p:sldId id="325" r:id="rId48"/>
    <p:sldId id="273" r:id="rId49"/>
    <p:sldId id="295" r:id="rId50"/>
    <p:sldId id="326" r:id="rId51"/>
    <p:sldId id="327" r:id="rId52"/>
    <p:sldId id="328" r:id="rId53"/>
    <p:sldId id="329" r:id="rId54"/>
    <p:sldId id="276" r:id="rId55"/>
    <p:sldId id="277" r:id="rId56"/>
    <p:sldId id="265" r:id="rId57"/>
    <p:sldId id="330" r:id="rId58"/>
    <p:sldId id="331" r:id="rId59"/>
    <p:sldId id="332" r:id="rId60"/>
    <p:sldId id="333" r:id="rId61"/>
    <p:sldId id="334" r:id="rId62"/>
    <p:sldId id="263" r:id="rId63"/>
    <p:sldId id="278" r:id="rId64"/>
    <p:sldId id="280" r:id="rId65"/>
    <p:sldId id="281" r:id="rId66"/>
    <p:sldId id="335" r:id="rId67"/>
    <p:sldId id="336" r:id="rId68"/>
    <p:sldId id="337" r:id="rId69"/>
    <p:sldId id="282" r:id="rId70"/>
    <p:sldId id="285" r:id="rId71"/>
    <p:sldId id="286" r:id="rId72"/>
    <p:sldId id="287" r:id="rId73"/>
    <p:sldId id="338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3BD"/>
    <a:srgbClr val="F2B194"/>
    <a:srgbClr val="A9BCC7"/>
    <a:srgbClr val="FFC000"/>
    <a:srgbClr val="413000"/>
    <a:srgbClr val="FEF8EF"/>
    <a:srgbClr val="F2F2F2"/>
    <a:srgbClr val="F7EFE7"/>
    <a:srgbClr val="F9DEA3"/>
    <a:srgbClr val="5E9EA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7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16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</a:t>
            </a:r>
            <a:r>
              <a:rPr lang="ko-KR" altLang="en-US" sz="16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sz="16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/2021</a:t>
            </a:r>
            <a:r>
              <a:rPr lang="ko-KR" altLang="en-US" sz="16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국가별 </a:t>
            </a:r>
            <a:r>
              <a:rPr lang="en-US" altLang="ko-KR" sz="16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Kaggle</a:t>
            </a:r>
            <a:r>
              <a:rPr lang="en-US" altLang="ko-KR" sz="16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이용자 수</a:t>
            </a:r>
            <a:endParaRPr lang="ko-KR" altLang="en-US" sz="16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미국</c:v>
                </c:pt>
                <c:pt idx="1">
                  <c:v>한국</c:v>
                </c:pt>
                <c:pt idx="2">
                  <c:v>중국</c:v>
                </c:pt>
                <c:pt idx="3">
                  <c:v>일본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4716</c:v>
                </c:pt>
                <c:pt idx="1">
                  <c:v>188</c:v>
                </c:pt>
                <c:pt idx="2">
                  <c:v>1644</c:v>
                </c:pt>
                <c:pt idx="3">
                  <c:v>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4E-48BA-BD8C-19AD2844C3F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미국</c:v>
                </c:pt>
                <c:pt idx="1">
                  <c:v>한국</c:v>
                </c:pt>
                <c:pt idx="2">
                  <c:v>중국</c:v>
                </c:pt>
                <c:pt idx="3">
                  <c:v>일본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2650</c:v>
                </c:pt>
                <c:pt idx="1">
                  <c:v>359</c:v>
                </c:pt>
                <c:pt idx="2">
                  <c:v>814</c:v>
                </c:pt>
                <c:pt idx="3">
                  <c:v>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4E-48BA-BD8C-19AD2844C3F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80536703"/>
        <c:axId val="1080535871"/>
      </c:barChart>
      <c:catAx>
        <c:axId val="1080536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080535871"/>
        <c:crosses val="autoZero"/>
        <c:auto val="1"/>
        <c:lblAlgn val="ctr"/>
        <c:lblOffset val="100"/>
        <c:noMultiLvlLbl val="0"/>
      </c:catAx>
      <c:valAx>
        <c:axId val="1080535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r>
                  <a:rPr lang="ko-KR" altLang="en-US" sz="110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응답수</a:t>
                </a:r>
                <a:endParaRPr lang="en-US" altLang="ko-KR" sz="110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0536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USA</a:t>
            </a:r>
          </a:p>
        </c:rich>
      </c:tx>
      <c:layout>
        <c:manualLayout>
          <c:xMode val="edge"/>
          <c:yMode val="edge"/>
          <c:x val="0.38966617346474408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D9-4D1A-9A6B-46BED1C3C504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D9-4D1A-9A6B-46BED1C3C504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D9-4D1A-9A6B-46BED1C3C504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D9-4D1A-9A6B-46BED1C3C504}"/>
              </c:ext>
            </c:extLst>
          </c:dPt>
          <c:dPt>
            <c:idx val="4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6D9-4D1A-9A6B-46BED1C3C504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6D9-4D1A-9A6B-46BED1C3C504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6D9-4D1A-9A6B-46BED1C3C504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6D9-4D1A-9A6B-46BED1C3C504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E6D9-4D1A-9A6B-46BED1C3C504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E6D9-4D1A-9A6B-46BED1C3C504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E6D9-4D1A-9A6B-46BED1C3C504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E6D9-4D1A-9A6B-46BED1C3C50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88342474-08B1-451A-9259-3AEA92901B1C}" type="CATEGORYNAME">
                      <a:rPr lang="ko-KR" altLang="en-US" sz="120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ko-KR" altLang="en-US" sz="1200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DE2451A6-7148-4450-B2A0-98036B2B4045}" type="VALUE">
                      <a:rPr lang="en-US" altLang="ko-KR" sz="1200" baseline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12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771716758861476"/>
                      <c:h val="0.327131831840263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6D9-4D1A-9A6B-46BED1C3C50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3970814-15BD-4E2F-8950-B135C03F5817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 dirty="0"/>
                  </a:p>
                  <a:p>
                    <a:r>
                      <a:rPr lang="ko-KR" altLang="en-US" baseline="0" dirty="0"/>
                      <a:t> </a:t>
                    </a:r>
                    <a:fld id="{129F668D-F377-46C1-8153-E4D784EE0774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663078236396543"/>
                      <c:h val="0.336656381255809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6D9-4D1A-9A6B-46BED1C3C50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31B233CF-5B2F-4828-A91B-D75ECE09EA66}" type="CATEGORYNAME">
                      <a:rPr lang="ko-KR" altLang="en-US" sz="120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ko-KR" altLang="en-US" sz="1200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5C07379A-930D-49E0-970C-46B723DD4DFE}" type="VALUE">
                      <a:rPr lang="en-US" altLang="ko-KR" sz="1200" baseline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12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01421612530059"/>
                      <c:h val="0.285955318267635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6D9-4D1A-9A6B-46BED1C3C50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ETC</a:t>
                    </a:r>
                  </a:p>
                  <a:p>
                    <a:fld id="{37F43E53-5C44-421B-A547-F17AE492AF51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6D9-4D1A-9A6B-46BED1C3C5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4"/>
                <c:pt idx="0">
                  <c:v>석사 학위</c:v>
                </c:pt>
                <c:pt idx="1">
                  <c:v>학사 학위</c:v>
                </c:pt>
                <c:pt idx="2">
                  <c:v>박사 학위</c:v>
                </c:pt>
                <c:pt idx="3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46.6</c:v>
                </c:pt>
                <c:pt idx="1">
                  <c:v>26.9</c:v>
                </c:pt>
                <c:pt idx="2">
                  <c:v>16.5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E6D9-4D1A-9A6B-46BED1C3C50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JAP</a:t>
            </a:r>
          </a:p>
        </c:rich>
      </c:tx>
      <c:layout>
        <c:manualLayout>
          <c:xMode val="edge"/>
          <c:yMode val="edge"/>
          <c:x val="0.38966617346474408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5F-4647-8F41-A69B729F6196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5F-4647-8F41-A69B729F6196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65F-4647-8F41-A69B729F6196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65F-4647-8F41-A69B729F6196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65F-4647-8F41-A69B729F6196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65F-4647-8F41-A69B729F6196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65F-4647-8F41-A69B729F6196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65F-4647-8F41-A69B729F6196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65F-4647-8F41-A69B729F6196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65F-4647-8F41-A69B729F6196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765F-4647-8F41-A69B729F6196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765F-4647-8F41-A69B729F619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26E8236D-1A9F-459E-A1D4-EDDA364EBEB9}" type="CATEGORYNAME">
                      <a:rPr lang="ko-KR" altLang="en-US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ko-KR" altLang="en-US" baseline="0" dirty="0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29A2D38D-3C1C-43D3-953F-3DB3556B0851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193487636850004"/>
                      <c:h val="0.3567800446363498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65F-4647-8F41-A69B729F619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BB94189F-F9D6-4619-B90B-A4A3D3C1F2C5}" type="CATEGORYNAME">
                      <a:rPr lang="ko-KR" altLang="en-US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ko-KR" altLang="en-US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r>
                      <a:rPr lang="ko-KR" altLang="en-US" baseline="0"/>
                      <a:t> </a:t>
                    </a:r>
                    <a:fld id="{6BAF520A-4A97-4622-A75A-A7434FCF002E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88505124484142"/>
                      <c:h val="0.3804935381903086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65F-4647-8F41-A69B729F619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6D62E1B-4F89-4264-9177-060E2D930981}" type="CATEGORYNAME">
                      <a:rPr lang="ko-KR" altLang="en-US" smtClean="0"/>
                      <a:pPr/>
                      <a:t>[범주 이름]</a:t>
                    </a:fld>
                    <a:endParaRPr lang="ko-KR" altLang="en-US" dirty="0"/>
                  </a:p>
                  <a:p>
                    <a:r>
                      <a:rPr lang="ko-KR" altLang="en-US" baseline="0" dirty="0"/>
                      <a:t> </a:t>
                    </a:r>
                    <a:fld id="{A2C5A3BC-B8A2-4CE7-9964-D21079796C89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3042303596968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65F-4647-8F41-A69B729F6196}"/>
                </c:ext>
              </c:extLst>
            </c:dLbl>
            <c:dLbl>
              <c:idx val="3"/>
              <c:layout>
                <c:manualLayout>
                  <c:x val="-0.15885883924876765"/>
                  <c:y val="6.8381380419310842E-2"/>
                </c:manualLayout>
              </c:layout>
              <c:tx>
                <c:rich>
                  <a:bodyPr/>
                  <a:lstStyle/>
                  <a:p>
                    <a:fld id="{28470F07-D4B7-485F-9B75-F68F6F396EEC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 dirty="0"/>
                  </a:p>
                  <a:p>
                    <a:r>
                      <a:rPr lang="ko-KR" altLang="en-US" baseline="0" dirty="0"/>
                      <a:t> </a:t>
                    </a:r>
                    <a:fld id="{AE070477-8D06-4DD6-981A-F5AE3A5DB18C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329780880976155"/>
                      <c:h val="0.181699096542740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65F-4647-8F41-A69B729F619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8E9AAFF-3BE1-4A1E-9BFD-F6EA7058C7F2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/>
                  </a:p>
                  <a:p>
                    <a:fld id="{A3362908-C80D-4567-9F69-DC22B3B2E0A1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765F-4647-8F41-A69B729F61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5"/>
                <c:pt idx="0">
                  <c:v>석사 학위</c:v>
                </c:pt>
                <c:pt idx="1">
                  <c:v>학사 학위</c:v>
                </c:pt>
                <c:pt idx="2">
                  <c:v>박사 학위</c:v>
                </c:pt>
                <c:pt idx="3">
                  <c:v>고등학교 졸업</c:v>
                </c:pt>
                <c:pt idx="4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41.7</c:v>
                </c:pt>
                <c:pt idx="1">
                  <c:v>26.2</c:v>
                </c:pt>
                <c:pt idx="2">
                  <c:v>11.2</c:v>
                </c:pt>
                <c:pt idx="3">
                  <c:v>5.0999999999999996</c:v>
                </c:pt>
                <c:pt idx="4">
                  <c:v>15.8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765F-4647-8F41-A69B729F619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</a:t>
            </a:r>
          </a:p>
        </c:rich>
      </c:tx>
      <c:layout>
        <c:manualLayout>
          <c:xMode val="edge"/>
          <c:yMode val="edge"/>
          <c:x val="0.4369337073682879"/>
          <c:y val="0.417666779610041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02-41E1-86A4-D33FA9C0F6D4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02-41E1-86A4-D33FA9C0F6D4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F02-41E1-86A4-D33FA9C0F6D4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F02-41E1-86A4-D33FA9C0F6D4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F02-41E1-86A4-D33FA9C0F6D4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F02-41E1-86A4-D33FA9C0F6D4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F02-41E1-86A4-D33FA9C0F6D4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BF02-41E1-86A4-D33FA9C0F6D4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BF02-41E1-86A4-D33FA9C0F6D4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F02-41E1-86A4-D33FA9C0F6D4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BF02-41E1-86A4-D33FA9C0F6D4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BF02-41E1-86A4-D33FA9C0F6D4}"/>
              </c:ext>
            </c:extLst>
          </c:dPt>
          <c:dLbls>
            <c:dLbl>
              <c:idx val="0"/>
              <c:layout>
                <c:manualLayout>
                  <c:x val="3.4376388293486389E-2"/>
                  <c:y val="-9.7687686313301381E-3"/>
                </c:manualLayout>
              </c:layout>
              <c:tx>
                <c:rich>
                  <a:bodyPr/>
                  <a:lstStyle/>
                  <a:p>
                    <a:fld id="{2F73E711-82CB-446A-9E52-2165CAD33BF9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fld id="{03666330-C294-4BFE-A487-4C07838C5E47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036477205172565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F02-41E1-86A4-D33FA9C0F6D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72BA09F-FD41-412E-8592-CE58283FCBB3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r>
                      <a:rPr lang="ko-KR" altLang="en-US" baseline="0"/>
                      <a:t> </a:t>
                    </a:r>
                    <a:fld id="{F55D07EC-E305-431B-9A00-F786A946DA86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36859067296854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F02-41E1-86A4-D33FA9C0F6D4}"/>
                </c:ext>
              </c:extLst>
            </c:dLbl>
            <c:dLbl>
              <c:idx val="2"/>
              <c:layout>
                <c:manualLayout>
                  <c:x val="-1.2891145610057395E-2"/>
                  <c:y val="2.3545809179027301E-2"/>
                </c:manualLayout>
              </c:layout>
              <c:tx>
                <c:rich>
                  <a:bodyPr/>
                  <a:lstStyle/>
                  <a:p>
                    <a:fld id="{093B32BB-55F2-4E49-A8E1-A73031A04D09}" type="CATEGORYNAME">
                      <a:rPr lang="ko-KR" altLang="en-US" smtClean="0"/>
                      <a:pPr/>
                      <a:t>[범주 이름]</a:t>
                    </a:fld>
                    <a:r>
                      <a:rPr lang="ko-KR" altLang="en-US" baseline="0" dirty="0"/>
                      <a:t> </a:t>
                    </a:r>
                    <a:fld id="{597FEB40-6321-48A9-A1B2-08C47F0B5095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69488925287866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F02-41E1-86A4-D33FA9C0F6D4}"/>
                </c:ext>
              </c:extLst>
            </c:dLbl>
            <c:dLbl>
              <c:idx val="3"/>
              <c:layout>
                <c:manualLayout>
                  <c:x val="-2.148490433315051E-2"/>
                  <c:y val="-4.4773005672014291E-17"/>
                </c:manualLayout>
              </c:layout>
              <c:tx>
                <c:rich>
                  <a:bodyPr/>
                  <a:lstStyle/>
                  <a:p>
                    <a:fld id="{D60ADA1B-079E-4CEB-A3B4-996FE5448B3B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  <a:p>
                    <a:r>
                      <a:rPr lang="ko-KR" altLang="en-US" baseline="0"/>
                      <a:t> </a:t>
                    </a:r>
                    <a:fld id="{6362243B-572F-44DB-B079-0DF0391C9578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22436142306068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BF02-41E1-86A4-D33FA9C0F6D4}"/>
                </c:ext>
              </c:extLst>
            </c:dLbl>
            <c:dLbl>
              <c:idx val="4"/>
              <c:layout>
                <c:manualLayout>
                  <c:x val="-3.86734368301722E-2"/>
                  <c:y val="-5.8612611787980801E-2"/>
                </c:manualLayout>
              </c:layout>
              <c:tx>
                <c:rich>
                  <a:bodyPr/>
                  <a:lstStyle/>
                  <a:p>
                    <a:fld id="{FD7B4976-84E8-49D0-BD38-2C23AB09D8BA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 dirty="0"/>
                  </a:p>
                  <a:p>
                    <a:r>
                      <a:rPr lang="en-US" altLang="ko-KR" baseline="0"/>
                      <a:t> </a:t>
                    </a:r>
                    <a:fld id="{E8B7A8A7-F22D-4E26-9758-1853A45C0FC0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22874136741559"/>
                      <c:h val="0.181699096542740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BF02-41E1-86A4-D33FA9C0F6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5"/>
                <c:pt idx="0">
                  <c:v>석사 학위</c:v>
                </c:pt>
                <c:pt idx="1">
                  <c:v>학사 학위</c:v>
                </c:pt>
                <c:pt idx="2">
                  <c:v>직업 대학</c:v>
                </c:pt>
                <c:pt idx="3">
                  <c:v>박사 학위</c:v>
                </c:pt>
                <c:pt idx="4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48.6</c:v>
                </c:pt>
                <c:pt idx="1">
                  <c:v>26.7</c:v>
                </c:pt>
                <c:pt idx="2">
                  <c:v>11.2</c:v>
                </c:pt>
                <c:pt idx="3">
                  <c:v>8.6</c:v>
                </c:pt>
                <c:pt idx="4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BF02-41E1-86A4-D33FA9C0F6D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2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KOR</a:t>
            </a:r>
          </a:p>
        </c:rich>
      </c:tx>
      <c:layout>
        <c:manualLayout>
          <c:xMode val="edge"/>
          <c:yMode val="edge"/>
          <c:x val="0.40255731907480147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1B-4ADA-80D2-E8861EFDFB30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1B-4ADA-80D2-E8861EFDFB30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D1B-4ADA-80D2-E8861EFDFB30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D1B-4ADA-80D2-E8861EFDFB30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D1B-4ADA-80D2-E8861EFDFB30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D1B-4ADA-80D2-E8861EFDFB30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D1B-4ADA-80D2-E8861EFDFB30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0D1B-4ADA-80D2-E8861EFDFB30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D1B-4ADA-80D2-E8861EFDFB30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0D1B-4ADA-80D2-E8861EFDFB30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0D1B-4ADA-80D2-E8861EFDFB30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0D1B-4ADA-80D2-E8861EFDFB3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B447DB7-411E-41F7-96CF-E9E26069A497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r>
                      <a:rPr lang="ko-KR" altLang="en-US" baseline="0"/>
                      <a:t> </a:t>
                    </a:r>
                    <a:fld id="{8E496710-44B1-48B3-8C0A-1BFFD25A3150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63979567703383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D1B-4ADA-80D2-E8861EFDFB3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FD1D563-C32E-431F-9978-14EF19BE139F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r>
                      <a:rPr lang="ko-KR" altLang="en-US" baseline="0"/>
                      <a:t> </a:t>
                    </a:r>
                    <a:fld id="{9D8646D2-8CC1-4AA4-BBF7-2CDA9DC7CA6B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14661901792478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D1B-4ADA-80D2-E8861EFDFB30}"/>
                </c:ext>
              </c:extLst>
            </c:dLbl>
            <c:dLbl>
              <c:idx val="2"/>
              <c:layout>
                <c:manualLayout>
                  <c:x val="1.7188194146743191E-2"/>
                  <c:y val="2.4421921578325245E-2"/>
                </c:manualLayout>
              </c:layout>
              <c:tx>
                <c:rich>
                  <a:bodyPr/>
                  <a:lstStyle/>
                  <a:p>
                    <a:fld id="{0FA439DE-7506-4CD0-B9A2-C6AA80FB8164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 dirty="0"/>
                  </a:p>
                  <a:p>
                    <a:r>
                      <a:rPr lang="ko-KR" altLang="en-US" baseline="0" dirty="0"/>
                      <a:t> </a:t>
                    </a:r>
                    <a:fld id="{2881D381-AA87-43A9-A51D-68F1F3684438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74320195079237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D1B-4ADA-80D2-E8861EFDFB3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4BF2205-7F99-44FD-8B5D-9202D2F8C0E6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fld id="{75FB9BDA-1475-4442-980D-A49E9D7809CE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16667608408272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D1B-4ADA-80D2-E8861EFDFB3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27BB4FB-F41A-4FEE-A884-E2C7C6034EC6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 dirty="0"/>
                  </a:p>
                  <a:p>
                    <a:r>
                      <a:rPr lang="en-US" altLang="ko-KR" baseline="0" dirty="0"/>
                      <a:t> </a:t>
                    </a:r>
                    <a:fld id="{A5FEBBC1-3A8D-496D-8C0C-8D3F8A28E661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495157023288988"/>
                      <c:h val="0.181699096542740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0D1B-4ADA-80D2-E8861EFDFB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5"/>
                <c:pt idx="0">
                  <c:v>학사 학위</c:v>
                </c:pt>
                <c:pt idx="1">
                  <c:v>석사 학위</c:v>
                </c:pt>
                <c:pt idx="2">
                  <c:v>박사 학위</c:v>
                </c:pt>
                <c:pt idx="3">
                  <c:v>직업 대학</c:v>
                </c:pt>
                <c:pt idx="4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35.4</c:v>
                </c:pt>
                <c:pt idx="1">
                  <c:v>25.6</c:v>
                </c:pt>
                <c:pt idx="2">
                  <c:v>15.3</c:v>
                </c:pt>
                <c:pt idx="3">
                  <c:v>14.5</c:v>
                </c:pt>
                <c:pt idx="4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0D1B-4ADA-80D2-E8861EFDFB3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USA</a:t>
            </a:r>
          </a:p>
        </c:rich>
      </c:tx>
      <c:layout>
        <c:manualLayout>
          <c:xMode val="edge"/>
          <c:yMode val="edge"/>
          <c:x val="0.38966617346474408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2D-45C1-9587-DFB6795D9EE3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82D-45C1-9587-DFB6795D9EE3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82D-45C1-9587-DFB6795D9EE3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82D-45C1-9587-DFB6795D9EE3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82D-45C1-9587-DFB6795D9EE3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82D-45C1-9587-DFB6795D9EE3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82D-45C1-9587-DFB6795D9EE3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282D-45C1-9587-DFB6795D9EE3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282D-45C1-9587-DFB6795D9EE3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282D-45C1-9587-DFB6795D9EE3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282D-45C1-9587-DFB6795D9EE3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282D-45C1-9587-DFB6795D9EE3}"/>
              </c:ext>
            </c:extLst>
          </c:dPt>
          <c:dLbls>
            <c:dLbl>
              <c:idx val="0"/>
              <c:layout>
                <c:manualLayout>
                  <c:x val="1.6917513923959836E-7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88342474-08B1-451A-9259-3AEA92901B1C}" type="CATEGORYNAME">
                      <a:rPr lang="ko-KR" altLang="en-US" sz="120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ko-KR" altLang="en-US" sz="1200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DE2451A6-7148-4450-B2A0-98036B2B4045}" type="VALUE">
                      <a:rPr lang="en-US" altLang="ko-KR" sz="1200" baseline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12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771716758861476"/>
                      <c:h val="0.327131831840263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82D-45C1-9587-DFB6795D9EE3}"/>
                </c:ext>
              </c:extLst>
            </c:dLbl>
            <c:dLbl>
              <c:idx val="1"/>
              <c:layout>
                <c:manualLayout>
                  <c:x val="-4.2970485366857977E-3"/>
                  <c:y val="9.7689609299252272E-3"/>
                </c:manualLayout>
              </c:layout>
              <c:tx>
                <c:rich>
                  <a:bodyPr/>
                  <a:lstStyle/>
                  <a:p>
                    <a:fld id="{F3970814-15BD-4E2F-8950-B135C03F5817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 dirty="0"/>
                  </a:p>
                  <a:p>
                    <a:r>
                      <a:rPr lang="ko-KR" altLang="en-US" baseline="0" dirty="0"/>
                      <a:t> </a:t>
                    </a:r>
                    <a:fld id="{129F668D-F377-46C1-8153-E4D784EE0774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663078236396543"/>
                      <c:h val="0.336656381255809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82D-45C1-9587-DFB6795D9EE3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31B233CF-5B2F-4828-A91B-D75ECE09EA66}" type="CATEGORYNAME">
                      <a:rPr lang="ko-KR" altLang="en-US" sz="120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ko-KR" altLang="en-US" sz="1200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5C07379A-930D-49E0-970C-46B723DD4DFE}" type="VALUE">
                      <a:rPr lang="en-US" altLang="ko-KR" sz="1200" baseline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12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01421612530059"/>
                      <c:h val="0.285955318267635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82D-45C1-9587-DFB6795D9EE3}"/>
                </c:ext>
              </c:extLst>
            </c:dLbl>
            <c:dLbl>
              <c:idx val="3"/>
              <c:layout>
                <c:manualLayout>
                  <c:x val="2.578229122011471E-2"/>
                  <c:y val="7.3265957033571014E-2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/>
                      <a:t>데이터</a:t>
                    </a:r>
                    <a:endParaRPr lang="ko-KR" altLang="en-US"/>
                  </a:p>
                  <a:p>
                    <a:r>
                      <a:rPr lang="ko-KR" altLang="en-US" dirty="0"/>
                      <a:t>애널리스트</a:t>
                    </a:r>
                  </a:p>
                  <a:p>
                    <a:fld id="{37F43E53-5C44-421B-A547-F17AE492AF51}" type="VALUE">
                      <a:rPr lang="en-US" altLang="ko-KR" smtClean="0"/>
                      <a:pPr/>
                      <a:t>[값]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346157711155104"/>
                      <c:h val="0.3487450401384857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282D-45C1-9587-DFB6795D9EE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/>
                      <a:t>ETC</a:t>
                    </a:r>
                  </a:p>
                  <a:p>
                    <a:fld id="{0E2840F0-FBB3-4E3D-9882-70D359D26782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82D-45C1-9587-DFB6795D9E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5"/>
                <c:pt idx="0">
                  <c:v>학생</c:v>
                </c:pt>
                <c:pt idx="1">
                  <c:v>데이터 사이언티스트</c:v>
                </c:pt>
                <c:pt idx="2">
                  <c:v>기타</c:v>
                </c:pt>
                <c:pt idx="3">
                  <c:v>데이터 애널리스트</c:v>
                </c:pt>
                <c:pt idx="4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17.100000000000001</c:v>
                </c:pt>
                <c:pt idx="1">
                  <c:v>16.600000000000001</c:v>
                </c:pt>
                <c:pt idx="2">
                  <c:v>14</c:v>
                </c:pt>
                <c:pt idx="3">
                  <c:v>9.6999999999999993</c:v>
                </c:pt>
                <c:pt idx="4">
                  <c:v>42.6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82D-45C1-9587-DFB6795D9EE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JAP</a:t>
            </a:r>
          </a:p>
        </c:rich>
      </c:tx>
      <c:layout>
        <c:manualLayout>
          <c:xMode val="edge"/>
          <c:yMode val="edge"/>
          <c:x val="0.38966617346474408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E1-4EA0-86D5-0BEB838D6051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E1-4EA0-86D5-0BEB838D6051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8E1-4EA0-86D5-0BEB838D6051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8E1-4EA0-86D5-0BEB838D6051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8E1-4EA0-86D5-0BEB838D6051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8E1-4EA0-86D5-0BEB838D6051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8E1-4EA0-86D5-0BEB838D6051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8E1-4EA0-86D5-0BEB838D6051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8E1-4EA0-86D5-0BEB838D6051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8E1-4EA0-86D5-0BEB838D6051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18E1-4EA0-86D5-0BEB838D6051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8E1-4EA0-86D5-0BEB838D6051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26E8236D-1A9F-459E-A1D4-EDDA364EBEB9}" type="CATEGORYNAME">
                      <a:rPr lang="ko-KR" altLang="en-US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ko-KR" altLang="en-US" baseline="0" dirty="0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29A2D38D-3C1C-43D3-953F-3DB3556B0851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193487636850004"/>
                      <c:h val="0.3567800446363498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8E1-4EA0-86D5-0BEB838D6051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BB94189F-F9D6-4619-B90B-A4A3D3C1F2C5}" type="CATEGORYNAME">
                      <a:rPr lang="ko-KR" altLang="en-US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ko-KR" altLang="en-US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r>
                      <a:rPr lang="ko-KR" altLang="en-US" baseline="0"/>
                      <a:t> </a:t>
                    </a:r>
                    <a:fld id="{6BAF520A-4A97-4622-A75A-A7434FCF002E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88505124484142"/>
                      <c:h val="0.3804935381903086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8E1-4EA0-86D5-0BEB838D6051}"/>
                </c:ext>
              </c:extLst>
            </c:dLbl>
            <c:dLbl>
              <c:idx val="2"/>
              <c:layout>
                <c:manualLayout>
                  <c:x val="-9.4535067807087564E-2"/>
                  <c:y val="-5.3728227472315732E-2"/>
                </c:manualLayout>
              </c:layout>
              <c:tx>
                <c:rich>
                  <a:bodyPr/>
                  <a:lstStyle/>
                  <a:p>
                    <a:fld id="{66D62E1B-4F89-4264-9177-060E2D930981}" type="CATEGORYNAME">
                      <a:rPr lang="ko-KR" altLang="en-US" smtClean="0"/>
                      <a:pPr/>
                      <a:t>[범주 이름]</a:t>
                    </a:fld>
                    <a:endParaRPr lang="ko-KR" altLang="en-US" dirty="0"/>
                  </a:p>
                  <a:p>
                    <a:r>
                      <a:rPr lang="ko-KR" altLang="en-US" baseline="0" dirty="0"/>
                      <a:t> </a:t>
                    </a:r>
                    <a:fld id="{A2C5A3BC-B8A2-4CE7-9964-D21079796C89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505700694666959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8E1-4EA0-86D5-0BEB838D6051}"/>
                </c:ext>
              </c:extLst>
            </c:dLbl>
            <c:dLbl>
              <c:idx val="3"/>
              <c:layout>
                <c:manualLayout>
                  <c:x val="3.2359820633750376E-2"/>
                  <c:y val="-2.197992171908790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28470F07-D4B7-485F-9B75-F68F6F396EEC}" type="CATEGORYNAME">
                      <a:rPr lang="ko-KR" altLang="en-US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ko-KR" altLang="en-US" baseline="0" dirty="0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r>
                      <a:rPr lang="ko-KR" altLang="en-US" baseline="0" dirty="0"/>
                      <a:t> </a:t>
                    </a:r>
                    <a:fld id="{AE070477-8D06-4DD6-981A-F5AE3A5DB18C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915943978667692"/>
                      <c:h val="0.294039935803036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8E1-4EA0-86D5-0BEB838D605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8E9AAFF-3BE1-4A1E-9BFD-F6EA7058C7F2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/>
                  </a:p>
                  <a:p>
                    <a:fld id="{A3362908-C80D-4567-9F69-DC22B3B2E0A1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18E1-4EA0-86D5-0BEB838D60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5"/>
                <c:pt idx="0">
                  <c:v>소프트웨어 엔지니어</c:v>
                </c:pt>
                <c:pt idx="1">
                  <c:v>학생</c:v>
                </c:pt>
                <c:pt idx="2">
                  <c:v>리서치 사이언티스트</c:v>
                </c:pt>
                <c:pt idx="3">
                  <c:v>데이터 사이언티스트</c:v>
                </c:pt>
                <c:pt idx="4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17.5</c:v>
                </c:pt>
                <c:pt idx="1">
                  <c:v>16.100000000000001</c:v>
                </c:pt>
                <c:pt idx="2">
                  <c:v>9.6999999999999993</c:v>
                </c:pt>
                <c:pt idx="3">
                  <c:v>8.8000000000000007</c:v>
                </c:pt>
                <c:pt idx="4">
                  <c:v>47.9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18E1-4EA0-86D5-0BEB838D605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8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</a:t>
            </a:r>
          </a:p>
        </c:rich>
      </c:tx>
      <c:layout>
        <c:manualLayout>
          <c:xMode val="edge"/>
          <c:yMode val="edge"/>
          <c:x val="0.4369337073682879"/>
          <c:y val="0.417666779610041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2B-42CD-AFDA-5BF03833FCE6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2B-42CD-AFDA-5BF03833FCE6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2B-42CD-AFDA-5BF03833FCE6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62B-42CD-AFDA-5BF03833FCE6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2B-42CD-AFDA-5BF03833FCE6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62B-42CD-AFDA-5BF03833FCE6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62B-42CD-AFDA-5BF03833FCE6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62B-42CD-AFDA-5BF03833FCE6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62B-42CD-AFDA-5BF03833FCE6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62B-42CD-AFDA-5BF03833FCE6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62B-42CD-AFDA-5BF03833FCE6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62B-42CD-AFDA-5BF03833FCE6}"/>
              </c:ext>
            </c:extLst>
          </c:dPt>
          <c:dLbls>
            <c:dLbl>
              <c:idx val="0"/>
              <c:layout>
                <c:manualLayout>
                  <c:x val="-4.2970485366857977E-3"/>
                  <c:y val="-1.46531529469952E-2"/>
                </c:manualLayout>
              </c:layout>
              <c:tx>
                <c:rich>
                  <a:bodyPr/>
                  <a:lstStyle/>
                  <a:p>
                    <a:fld id="{2F73E711-82CB-446A-9E52-2165CAD33BF9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fld id="{03666330-C294-4BFE-A487-4C07838C5E47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036477205172565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62B-42CD-AFDA-5BF03833FCE6}"/>
                </c:ext>
              </c:extLst>
            </c:dLbl>
            <c:dLbl>
              <c:idx val="1"/>
              <c:layout>
                <c:manualLayout>
                  <c:x val="9.4535067807087564E-2"/>
                  <c:y val="6.8381380419310842E-2"/>
                </c:manualLayout>
              </c:layout>
              <c:tx>
                <c:rich>
                  <a:bodyPr/>
                  <a:lstStyle/>
                  <a:p>
                    <a:fld id="{872BA09F-FD41-412E-8592-CE58283FCBB3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r>
                      <a:rPr lang="ko-KR" altLang="en-US" baseline="0"/>
                      <a:t> </a:t>
                    </a:r>
                    <a:fld id="{F55D07EC-E305-431B-9A00-F786A946DA86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36859067296854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62B-42CD-AFDA-5BF03833FCE6}"/>
                </c:ext>
              </c:extLst>
            </c:dLbl>
            <c:dLbl>
              <c:idx val="2"/>
              <c:layout>
                <c:manualLayout>
                  <c:x val="2.1485242683428989E-3"/>
                  <c:y val="3.3314577810357342E-2"/>
                </c:manualLayout>
              </c:layout>
              <c:tx>
                <c:rich>
                  <a:bodyPr/>
                  <a:lstStyle/>
                  <a:p>
                    <a:fld id="{093B32BB-55F2-4E49-A8E1-A73031A04D09}" type="CATEGORYNAME">
                      <a:rPr lang="ko-KR" altLang="en-US" smtClean="0"/>
                      <a:pPr/>
                      <a:t>[범주 이름]</a:t>
                    </a:fld>
                    <a:r>
                      <a:rPr lang="ko-KR" altLang="en-US" baseline="0" dirty="0"/>
                      <a:t> </a:t>
                    </a:r>
                    <a:fld id="{597FEB40-6321-48A9-A1B2-08C47F0B5095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77422900967921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62B-42CD-AFDA-5BF03833FCE6}"/>
                </c:ext>
              </c:extLst>
            </c:dLbl>
            <c:dLbl>
              <c:idx val="3"/>
              <c:layout>
                <c:manualLayout>
                  <c:x val="-0.15469340897041026"/>
                  <c:y val="8.3034533366305951E-2"/>
                </c:manualLayout>
              </c:layout>
              <c:tx>
                <c:rich>
                  <a:bodyPr/>
                  <a:lstStyle/>
                  <a:p>
                    <a:fld id="{D60ADA1B-079E-4CEB-A3B4-996FE5448B3B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  <a:p>
                    <a:r>
                      <a:rPr lang="ko-KR" altLang="en-US" baseline="0"/>
                      <a:t> </a:t>
                    </a:r>
                    <a:fld id="{6362243B-572F-44DB-B079-0DF0391C9578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22436142306068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62B-42CD-AFDA-5BF03833FCE6}"/>
                </c:ext>
              </c:extLst>
            </c:dLbl>
            <c:dLbl>
              <c:idx val="4"/>
              <c:layout>
                <c:manualLayout>
                  <c:x val="-3.86734368301722E-2"/>
                  <c:y val="-5.8612611787980801E-2"/>
                </c:manualLayout>
              </c:layout>
              <c:tx>
                <c:rich>
                  <a:bodyPr/>
                  <a:lstStyle/>
                  <a:p>
                    <a:fld id="{FD7B4976-84E8-49D0-BD38-2C23AB09D8BA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 dirty="0"/>
                  </a:p>
                  <a:p>
                    <a:r>
                      <a:rPr lang="en-US" altLang="ko-KR" baseline="0"/>
                      <a:t> </a:t>
                    </a:r>
                    <a:fld id="{E8B7A8A7-F22D-4E26-9758-1853A45C0FC0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22874136741559"/>
                      <c:h val="0.181699096542740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62B-42CD-AFDA-5BF03833FC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5"/>
                <c:pt idx="0">
                  <c:v>학생</c:v>
                </c:pt>
                <c:pt idx="1">
                  <c:v>데이터 애널리스트</c:v>
                </c:pt>
                <c:pt idx="2">
                  <c:v>머신러닝 엔지니어</c:v>
                </c:pt>
                <c:pt idx="3">
                  <c:v>데이터 사이언티스트</c:v>
                </c:pt>
                <c:pt idx="4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47.4</c:v>
                </c:pt>
                <c:pt idx="1">
                  <c:v>11.5</c:v>
                </c:pt>
                <c:pt idx="2">
                  <c:v>9.3000000000000007</c:v>
                </c:pt>
                <c:pt idx="3">
                  <c:v>7.4</c:v>
                </c:pt>
                <c:pt idx="4">
                  <c:v>24.5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62B-42CD-AFDA-5BF03833FCE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2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KOR</a:t>
            </a:r>
          </a:p>
        </c:rich>
      </c:tx>
      <c:layout>
        <c:manualLayout>
          <c:xMode val="edge"/>
          <c:yMode val="edge"/>
          <c:x val="0.40255731907480147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8-41D4-A224-48FF9D42153D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8-41D4-A224-48FF9D42153D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8-41D4-A224-48FF9D42153D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8-41D4-A224-48FF9D42153D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4E8-41D4-A224-48FF9D42153D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4E8-41D4-A224-48FF9D42153D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4E8-41D4-A224-48FF9D42153D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4E8-41D4-A224-48FF9D42153D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4E8-41D4-A224-48FF9D42153D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4E8-41D4-A224-48FF9D42153D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4E8-41D4-A224-48FF9D42153D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4E8-41D4-A224-48FF9D42153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B447DB7-411E-41F7-96CF-E9E26069A497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r>
                      <a:rPr lang="ko-KR" altLang="en-US" baseline="0"/>
                      <a:t> </a:t>
                    </a:r>
                    <a:fld id="{8E496710-44B1-48B3-8C0A-1BFFD25A3150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63979567703383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4E8-41D4-A224-48FF9D42153D}"/>
                </c:ext>
              </c:extLst>
            </c:dLbl>
            <c:dLbl>
              <c:idx val="1"/>
              <c:layout>
                <c:manualLayout>
                  <c:x val="-5.5861630976915377E-2"/>
                  <c:y val="0"/>
                </c:manualLayout>
              </c:layout>
              <c:tx>
                <c:rich>
                  <a:bodyPr/>
                  <a:lstStyle/>
                  <a:p>
                    <a:fld id="{0FD1D563-C32E-431F-9978-14EF19BE139F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r>
                      <a:rPr lang="ko-KR" altLang="en-US" baseline="0"/>
                      <a:t> </a:t>
                    </a:r>
                    <a:fld id="{9D8646D2-8CC1-4AA4-BBF7-2CDA9DC7CA6B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538463828832654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4E8-41D4-A224-48FF9D42153D}"/>
                </c:ext>
              </c:extLst>
            </c:dLbl>
            <c:dLbl>
              <c:idx val="2"/>
              <c:layout>
                <c:manualLayout>
                  <c:x val="-3.0079339756800588E-2"/>
                  <c:y val="-4.39594588409856E-2"/>
                </c:manualLayout>
              </c:layout>
              <c:tx>
                <c:rich>
                  <a:bodyPr/>
                  <a:lstStyle/>
                  <a:p>
                    <a:fld id="{0FA439DE-7506-4CD0-B9A2-C6AA80FB8164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 dirty="0"/>
                  </a:p>
                  <a:p>
                    <a:r>
                      <a:rPr lang="ko-KR" altLang="en-US" baseline="0" dirty="0"/>
                      <a:t> </a:t>
                    </a:r>
                    <a:fld id="{2881D381-AA87-43A9-A51D-68F1F3684438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74320195079237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4E8-41D4-A224-48FF9D42153D}"/>
                </c:ext>
              </c:extLst>
            </c:dLbl>
            <c:dLbl>
              <c:idx val="3"/>
              <c:layout>
                <c:manualLayout>
                  <c:x val="7.7347042835483604E-2"/>
                  <c:y val="-3.9075074525320531E-2"/>
                </c:manualLayout>
              </c:layout>
              <c:tx>
                <c:rich>
                  <a:bodyPr/>
                  <a:lstStyle/>
                  <a:p>
                    <a:fld id="{24BF2205-7F99-44FD-8B5D-9202D2F8C0E6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fld id="{75FB9BDA-1475-4442-980D-A49E9D7809CE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16667608408272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4E8-41D4-A224-48FF9D42153D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C27BB4FB-F41A-4FEE-A884-E2C7C6034EC6}" type="CATEGORYNAME">
                      <a:rPr lang="en-US" altLang="ko-KR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en-US" altLang="ko-KR" baseline="0" dirty="0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r>
                      <a:rPr lang="en-US" altLang="ko-KR" baseline="0" dirty="0"/>
                      <a:t> </a:t>
                    </a:r>
                    <a:fld id="{A5FEBBC1-3A8D-496D-8C0C-8D3F8A28E661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21910413643363"/>
                      <c:h val="0.2207741710680610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4E8-41D4-A224-48FF9D4215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5"/>
                <c:pt idx="0">
                  <c:v>학생</c:v>
                </c:pt>
                <c:pt idx="1">
                  <c:v>데이터 사이언티스트</c:v>
                </c:pt>
                <c:pt idx="2">
                  <c:v>머신러닝 엔지니어</c:v>
                </c:pt>
                <c:pt idx="3">
                  <c:v>데이터 애널리스트</c:v>
                </c:pt>
                <c:pt idx="4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27.3</c:v>
                </c:pt>
                <c:pt idx="1">
                  <c:v>11.7</c:v>
                </c:pt>
                <c:pt idx="2">
                  <c:v>10</c:v>
                </c:pt>
                <c:pt idx="3">
                  <c:v>8.4</c:v>
                </c:pt>
                <c:pt idx="4">
                  <c:v>42.6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F4E8-41D4-A224-48FF9D42153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8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USA</a:t>
            </a:r>
          </a:p>
        </c:rich>
      </c:tx>
      <c:layout>
        <c:manualLayout>
          <c:xMode val="edge"/>
          <c:yMode val="edge"/>
          <c:x val="0.38966617346474408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73-4DE0-87B3-037656811FE7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73-4DE0-87B3-037656811FE7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C73-4DE0-87B3-037656811FE7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C73-4DE0-87B3-037656811FE7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C73-4DE0-87B3-037656811FE7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C73-4DE0-87B3-037656811FE7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C73-4DE0-87B3-037656811FE7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C73-4DE0-87B3-037656811FE7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C73-4DE0-87B3-037656811FE7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C73-4DE0-87B3-037656811FE7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C73-4DE0-87B3-037656811FE7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C73-4DE0-87B3-037656811FE7}"/>
              </c:ext>
            </c:extLst>
          </c:dPt>
          <c:dLbls>
            <c:dLbl>
              <c:idx val="0"/>
              <c:layout>
                <c:manualLayout>
                  <c:x val="4.2972177118249981E-3"/>
                  <c:y val="-1.9229859510492388E-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88342474-08B1-451A-9259-3AEA92901B1C}" type="CATEGORYNAME">
                      <a:rPr lang="en-US" altLang="ko-KR" sz="120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en-US" altLang="ko-KR" sz="1200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DE2451A6-7148-4450-B2A0-98036B2B4045}" type="VALUE">
                      <a:rPr lang="en-US" altLang="ko-KR" sz="1200" baseline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12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4538140027616144"/>
                      <c:h val="0.327131831840262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C73-4DE0-87B3-037656811FE7}"/>
                </c:ext>
              </c:extLst>
            </c:dLbl>
            <c:dLbl>
              <c:idx val="1"/>
              <c:layout>
                <c:manualLayout>
                  <c:x val="0"/>
                  <c:y val="4.8845766142601712E-3"/>
                </c:manualLayout>
              </c:layout>
              <c:tx>
                <c:rich>
                  <a:bodyPr/>
                  <a:lstStyle/>
                  <a:p>
                    <a:fld id="{F3970814-15BD-4E2F-8950-B135C03F5817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 dirty="0"/>
                  </a:p>
                  <a:p>
                    <a:r>
                      <a:rPr lang="en-US" altLang="ko-KR" baseline="0" dirty="0"/>
                      <a:t> </a:t>
                    </a:r>
                    <a:fld id="{129F668D-F377-46C1-8153-E4D784EE0774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9478043942904065"/>
                      <c:h val="0.336656381255809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C73-4DE0-87B3-037656811FE7}"/>
                </c:ext>
              </c:extLst>
            </c:dLbl>
            <c:dLbl>
              <c:idx val="2"/>
              <c:layout>
                <c:manualLayout>
                  <c:x val="0"/>
                  <c:y val="1.9229859510492388E-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31B233CF-5B2F-4828-A91B-D75ECE09EA66}" type="CATEGORYNAME">
                      <a:rPr lang="en-US" altLang="ko-KR" sz="120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en-US" altLang="ko-KR" sz="1200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5C07379A-930D-49E0-970C-46B723DD4DFE}" type="VALUE">
                      <a:rPr lang="en-US" altLang="ko-KR" sz="1200" baseline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12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2880934198652896"/>
                      <c:h val="0.2859553182676357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C73-4DE0-87B3-037656811FE7}"/>
                </c:ext>
              </c:extLst>
            </c:dLbl>
            <c:dLbl>
              <c:idx val="3"/>
              <c:layout>
                <c:manualLayout>
                  <c:x val="-1.8374619398230495E-2"/>
                  <c:y val="-5.3728035173720642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250k~500k$</a:t>
                    </a:r>
                  </a:p>
                  <a:p>
                    <a:fld id="{37F43E53-5C44-421B-A547-F17AE492AF51}" type="VALUE">
                      <a:rPr lang="en-US" altLang="ko-KR" smtClean="0"/>
                      <a:pPr/>
                      <a:t>[값]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2609949460618899"/>
                      <c:h val="0.3487450401384857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C73-4DE0-87B3-037656811FE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/>
                      <a:t>ETC</a:t>
                    </a:r>
                  </a:p>
                  <a:p>
                    <a:fld id="{0E2840F0-FBB3-4E3D-9882-70D359D26782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C73-4DE0-87B3-037656811F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5"/>
                <c:pt idx="0">
                  <c:v>150k~249k$</c:v>
                </c:pt>
                <c:pt idx="1">
                  <c:v>100k~124k$</c:v>
                </c:pt>
                <c:pt idx="2">
                  <c:v>125k~149k$</c:v>
                </c:pt>
                <c:pt idx="3">
                  <c:v>250k~500k$</c:v>
                </c:pt>
                <c:pt idx="4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19</c:v>
                </c:pt>
                <c:pt idx="1">
                  <c:v>15.7</c:v>
                </c:pt>
                <c:pt idx="2">
                  <c:v>10.1</c:v>
                </c:pt>
                <c:pt idx="3">
                  <c:v>7.7</c:v>
                </c:pt>
                <c:pt idx="4">
                  <c:v>47.5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C73-4DE0-87B3-037656811FE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50"/>
        <c:holeSize val="58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JAP</a:t>
            </a:r>
          </a:p>
        </c:rich>
      </c:tx>
      <c:layout>
        <c:manualLayout>
          <c:xMode val="edge"/>
          <c:yMode val="edge"/>
          <c:x val="0.38966617346474408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DD-4FB0-B917-6DF57FCEDFF7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DD-4FB0-B917-6DF57FCEDFF7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DD-4FB0-B917-6DF57FCEDFF7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DD-4FB0-B917-6DF57FCEDFF7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7DD-4FB0-B917-6DF57FCEDFF7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7DD-4FB0-B917-6DF57FCEDFF7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7DD-4FB0-B917-6DF57FCEDFF7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7DD-4FB0-B917-6DF57FCEDFF7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E7DD-4FB0-B917-6DF57FCEDFF7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E7DD-4FB0-B917-6DF57FCEDFF7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E7DD-4FB0-B917-6DF57FCEDFF7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E7DD-4FB0-B917-6DF57FCEDFF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26E8236D-1A9F-459E-A1D4-EDDA364EBEB9}" type="CATEGORYNAME">
                      <a:rPr lang="en-US" altLang="ko-KR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en-US" altLang="ko-KR" baseline="0" dirty="0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29A2D38D-3C1C-43D3-953F-3DB3556B0851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193487636850004"/>
                      <c:h val="0.3567800446363498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7DD-4FB0-B917-6DF57FCEDFF7}"/>
                </c:ext>
              </c:extLst>
            </c:dLbl>
            <c:dLbl>
              <c:idx val="1"/>
              <c:layout>
                <c:manualLayout>
                  <c:x val="1.6917513923959836E-7"/>
                  <c:y val="4.884576614260171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BB94189F-F9D6-4619-B90B-A4A3D3C1F2C5}" type="CATEGORYNAME">
                      <a:rPr lang="en-US" altLang="ko-KR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en-US" altLang="ko-KR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r>
                      <a:rPr lang="en-US" altLang="ko-KR" baseline="0"/>
                      <a:t> </a:t>
                    </a:r>
                    <a:fld id="{6BAF520A-4A97-4622-A75A-A7434FCF002E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90536173535792"/>
                      <c:h val="0.3804935381903086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7DD-4FB0-B917-6DF57FCEDFF7}"/>
                </c:ext>
              </c:extLst>
            </c:dLbl>
            <c:dLbl>
              <c:idx val="2"/>
              <c:layout>
                <c:manualLayout>
                  <c:x val="-2.1485242683428992E-2"/>
                  <c:y val="-5.8612611787980801E-2"/>
                </c:manualLayout>
              </c:layout>
              <c:tx>
                <c:rich>
                  <a:bodyPr/>
                  <a:lstStyle/>
                  <a:p>
                    <a:fld id="{66D62E1B-4F89-4264-9177-060E2D930981}" type="CATEGORYNAME">
                      <a:rPr lang="en-US" altLang="ko-KR" smtClean="0"/>
                      <a:pPr/>
                      <a:t>[범주 이름]</a:t>
                    </a:fld>
                    <a:endParaRPr lang="en-US" altLang="ko-KR" dirty="0"/>
                  </a:p>
                  <a:p>
                    <a:r>
                      <a:rPr lang="en-US" altLang="ko-KR" baseline="0" dirty="0"/>
                      <a:t> </a:t>
                    </a:r>
                    <a:fld id="{A2C5A3BC-B8A2-4CE7-9964-D21079796C89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505700694666959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7DD-4FB0-B917-6DF57FCEDFF7}"/>
                </c:ext>
              </c:extLst>
            </c:dLbl>
            <c:dLbl>
              <c:idx val="3"/>
              <c:layout>
                <c:manualLayout>
                  <c:x val="4.5250966243807686E-2"/>
                  <c:y val="-2.197992171908790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28470F07-D4B7-485F-9B75-F68F6F396EEC}" type="CATEGORYNAME">
                      <a:rPr lang="en-US" altLang="ko-KR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en-US" altLang="ko-KR" baseline="0" dirty="0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r>
                      <a:rPr lang="en-US" altLang="ko-KR" baseline="0" dirty="0"/>
                      <a:t> </a:t>
                    </a:r>
                    <a:fld id="{AE070477-8D06-4DD6-981A-F5AE3A5DB18C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915943978667692"/>
                      <c:h val="0.294039935803036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7DD-4FB0-B917-6DF57FCEDFF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8E9AAFF-3BE1-4A1E-9BFD-F6EA7058C7F2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/>
                  </a:p>
                  <a:p>
                    <a:fld id="{A3362908-C80D-4567-9F69-DC22B3B2E0A1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7DD-4FB0-B917-6DF57FCEDF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5"/>
                <c:pt idx="0">
                  <c:v>0~4k$</c:v>
                </c:pt>
                <c:pt idx="1">
                  <c:v>50k~59k$</c:v>
                </c:pt>
                <c:pt idx="2">
                  <c:v>40k~49k$</c:v>
                </c:pt>
                <c:pt idx="3">
                  <c:v>60k~69k$</c:v>
                </c:pt>
                <c:pt idx="4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22.9</c:v>
                </c:pt>
                <c:pt idx="1">
                  <c:v>16.100000000000001</c:v>
                </c:pt>
                <c:pt idx="2">
                  <c:v>9.6999999999999993</c:v>
                </c:pt>
                <c:pt idx="3">
                  <c:v>8.8000000000000007</c:v>
                </c:pt>
                <c:pt idx="4">
                  <c:v>42.5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E7DD-4FB0-B917-6DF57FCEDFF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8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USA</a:t>
            </a:r>
          </a:p>
        </c:rich>
      </c:tx>
      <c:layout>
        <c:manualLayout>
          <c:xMode val="edge"/>
          <c:yMode val="edge"/>
          <c:x val="0.38966617346474408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44-4C95-9EE9-47637581481E}"/>
              </c:ext>
            </c:extLst>
          </c:dPt>
          <c:dPt>
            <c:idx val="1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144-4C95-9EE9-47637581481E}"/>
              </c:ext>
            </c:extLst>
          </c:dPt>
          <c:dPt>
            <c:idx val="2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144-4C95-9EE9-47637581481E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144-4C95-9EE9-47637581481E}"/>
              </c:ext>
            </c:extLst>
          </c:dPt>
          <c:dPt>
            <c:idx val="4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144-4C95-9EE9-47637581481E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144-4C95-9EE9-47637581481E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144-4C95-9EE9-47637581481E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144-4C95-9EE9-47637581481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144-4C95-9EE9-47637581481E}"/>
                </c:ext>
              </c:extLst>
            </c:dLbl>
            <c:dLbl>
              <c:idx val="2"/>
              <c:layout>
                <c:manualLayout>
                  <c:x val="2.140077329250897E-2"/>
                  <c:y val="1.706290756190370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r>
                      <a:rPr lang="en-US" altLang="ko-KR" sz="1200" baseline="0" dirty="0"/>
                      <a:t>22~49</a:t>
                    </a: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r>
                      <a:rPr lang="en-US" altLang="ko-KR" sz="1200" baseline="0" dirty="0"/>
                      <a:t> 71.3%</a:t>
                    </a:r>
                    <a:endParaRPr lang="en-US" altLang="ko-KR" sz="12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284275571185799"/>
                      <c:h val="0.2127716650178710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C-9144-4C95-9EE9-47637581481E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144-4C95-9EE9-47637581481E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144-4C95-9EE9-47637581481E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144-4C95-9EE9-47637581481E}"/>
                </c:ext>
              </c:extLst>
            </c:dLbl>
            <c:dLbl>
              <c:idx val="6"/>
              <c:layout>
                <c:manualLayout>
                  <c:x val="2.9942453931417801E-2"/>
                  <c:y val="4.797558404121300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r>
                      <a:rPr lang="en-US" altLang="ko-KR" baseline="0" dirty="0"/>
                      <a:t>ETC</a:t>
                    </a: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379812EA-7142-47CD-9C6C-5A10D3BAF171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376833900803138"/>
                      <c:h val="0.1949711609796920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9144-4C95-9EE9-4763758148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7"/>
                <c:pt idx="0">
                  <c:v>22~24</c:v>
                </c:pt>
                <c:pt idx="1">
                  <c:v>25~29</c:v>
                </c:pt>
                <c:pt idx="2">
                  <c:v>30~34</c:v>
                </c:pt>
                <c:pt idx="3">
                  <c:v>35~39</c:v>
                </c:pt>
                <c:pt idx="4">
                  <c:v>40~44</c:v>
                </c:pt>
                <c:pt idx="5">
                  <c:v>45~49</c:v>
                </c:pt>
                <c:pt idx="6">
                  <c:v>etc</c:v>
                </c:pt>
              </c:strCache>
              <c:extLst/>
            </c:strRef>
          </c:cat>
          <c:val>
            <c:numRef>
              <c:f>Sheet1!$B$2:$B$13</c:f>
              <c:numCache>
                <c:formatCode>General</c:formatCode>
                <c:ptCount val="7"/>
                <c:pt idx="0">
                  <c:v>9.4</c:v>
                </c:pt>
                <c:pt idx="1">
                  <c:v>15.2</c:v>
                </c:pt>
                <c:pt idx="2">
                  <c:v>15.4</c:v>
                </c:pt>
                <c:pt idx="3">
                  <c:v>12.8</c:v>
                </c:pt>
                <c:pt idx="4">
                  <c:v>9.8000000000000007</c:v>
                </c:pt>
                <c:pt idx="5">
                  <c:v>8.6999999999999993</c:v>
                </c:pt>
                <c:pt idx="6">
                  <c:v>28.7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9144-4C95-9EE9-4763758148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</a:t>
            </a:r>
          </a:p>
        </c:rich>
      </c:tx>
      <c:layout>
        <c:manualLayout>
          <c:xMode val="edge"/>
          <c:yMode val="edge"/>
          <c:x val="0.4369337073682879"/>
          <c:y val="0.417666779610041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D8F-4708-AC17-76DE766CE955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8F-4708-AC17-76DE766CE955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8F-4708-AC17-76DE766CE955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D8F-4708-AC17-76DE766CE955}"/>
              </c:ext>
            </c:extLst>
          </c:dPt>
          <c:dPt>
            <c:idx val="4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D8F-4708-AC17-76DE766CE955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D8F-4708-AC17-76DE766CE955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D8F-4708-AC17-76DE766CE955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D8F-4708-AC17-76DE766CE955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D8F-4708-AC17-76DE766CE955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D8F-4708-AC17-76DE766CE955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5D8F-4708-AC17-76DE766CE955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5D8F-4708-AC17-76DE766CE955}"/>
              </c:ext>
            </c:extLst>
          </c:dPt>
          <c:dLbls>
            <c:dLbl>
              <c:idx val="0"/>
              <c:layout>
                <c:manualLayout>
                  <c:x val="-4.2970485366857977E-3"/>
                  <c:y val="-1.46531529469952E-2"/>
                </c:manualLayout>
              </c:layout>
              <c:tx>
                <c:rich>
                  <a:bodyPr/>
                  <a:lstStyle/>
                  <a:p>
                    <a:fld id="{2F73E711-82CB-446A-9E52-2165CAD33BF9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/>
                  </a:p>
                  <a:p>
                    <a:fld id="{03666330-C294-4BFE-A487-4C07838C5E47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036477205172565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8F-4708-AC17-76DE766CE955}"/>
                </c:ext>
              </c:extLst>
            </c:dLbl>
            <c:dLbl>
              <c:idx val="1"/>
              <c:layout>
                <c:manualLayout>
                  <c:x val="9.0238019270401759E-2"/>
                  <c:y val="6.8381380419311022E-2"/>
                </c:manualLayout>
              </c:layout>
              <c:tx>
                <c:rich>
                  <a:bodyPr/>
                  <a:lstStyle/>
                  <a:p>
                    <a:fld id="{872BA09F-FD41-412E-8592-CE58283FCBB3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/>
                  </a:p>
                  <a:p>
                    <a:r>
                      <a:rPr lang="en-US" altLang="ko-KR" baseline="0"/>
                      <a:t> </a:t>
                    </a:r>
                    <a:fld id="{F55D07EC-E305-431B-9A00-F786A946DA86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36859067296854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8F-4708-AC17-76DE766CE955}"/>
                </c:ext>
              </c:extLst>
            </c:dLbl>
            <c:dLbl>
              <c:idx val="2"/>
              <c:layout>
                <c:manualLayout>
                  <c:x val="0"/>
                  <c:y val="-2.2318174947877465E-3"/>
                </c:manualLayout>
              </c:layout>
              <c:tx>
                <c:rich>
                  <a:bodyPr/>
                  <a:lstStyle/>
                  <a:p>
                    <a:fld id="{093B32BB-55F2-4E49-A8E1-A73031A04D09}" type="CATEGORYNAME">
                      <a:rPr lang="en-US" altLang="ko-KR" smtClean="0"/>
                      <a:pPr/>
                      <a:t>[범주 이름]</a:t>
                    </a:fld>
                    <a:r>
                      <a:rPr lang="en-US" altLang="ko-KR" baseline="0" dirty="0"/>
                      <a:t> </a:t>
                    </a:r>
                  </a:p>
                  <a:p>
                    <a:fld id="{597FEB40-6321-48A9-A1B2-08C47F0B5095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282405413333775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D8F-4708-AC17-76DE766CE955}"/>
                </c:ext>
              </c:extLst>
            </c:dLbl>
            <c:dLbl>
              <c:idx val="3"/>
              <c:layout>
                <c:manualLayout>
                  <c:x val="-1.2891145610057395E-2"/>
                  <c:y val="-5.8612611787980801E-2"/>
                </c:manualLayout>
              </c:layout>
              <c:tx>
                <c:rich>
                  <a:bodyPr/>
                  <a:lstStyle/>
                  <a:p>
                    <a:fld id="{FD7B4976-84E8-49D0-BD38-2C23AB09D8BA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 dirty="0"/>
                  </a:p>
                  <a:p>
                    <a:r>
                      <a:rPr lang="en-US" altLang="ko-KR" baseline="0"/>
                      <a:t> </a:t>
                    </a:r>
                    <a:fld id="{E8B7A8A7-F22D-4E26-9758-1853A45C0FC0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22874136741559"/>
                      <c:h val="0.181699096542740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D8F-4708-AC17-76DE766CE955}"/>
                </c:ext>
              </c:extLst>
            </c:dLbl>
            <c:dLbl>
              <c:idx val="4"/>
              <c:layout>
                <c:manualLayout>
                  <c:x val="-0.15469340897041026"/>
                  <c:y val="8.3034533366305951E-2"/>
                </c:manualLayout>
              </c:layout>
              <c:tx>
                <c:rich>
                  <a:bodyPr/>
                  <a:lstStyle/>
                  <a:p>
                    <a:fld id="{D60ADA1B-079E-4CEB-A3B4-996FE5448B3B}" type="CATEGORYNAME">
                      <a:rPr lang="en-US" altLang="ko-KR" smtClean="0"/>
                      <a:pPr/>
                      <a:t>[범주 이름]</a:t>
                    </a:fld>
                    <a:endParaRPr lang="en-US" altLang="ko-KR"/>
                  </a:p>
                  <a:p>
                    <a:r>
                      <a:rPr lang="en-US" altLang="ko-KR" baseline="0"/>
                      <a:t> </a:t>
                    </a:r>
                    <a:fld id="{6362243B-572F-44DB-B079-0DF0391C9578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22436142306068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D8F-4708-AC17-76DE766CE9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4"/>
                <c:pt idx="0">
                  <c:v>0~4k$</c:v>
                </c:pt>
                <c:pt idx="1">
                  <c:v>10k~19k$</c:v>
                </c:pt>
                <c:pt idx="2">
                  <c:v>5k~9k$</c:v>
                </c:pt>
                <c:pt idx="3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48.8</c:v>
                </c:pt>
                <c:pt idx="1">
                  <c:v>9</c:v>
                </c:pt>
                <c:pt idx="2">
                  <c:v>7.4</c:v>
                </c:pt>
                <c:pt idx="3">
                  <c:v>34.799999999999997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5D8F-4708-AC17-76DE766CE9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2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KOR</a:t>
            </a:r>
          </a:p>
        </c:rich>
      </c:tx>
      <c:layout>
        <c:manualLayout>
          <c:xMode val="edge"/>
          <c:yMode val="edge"/>
          <c:x val="0.40255731907480147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94-432E-9E16-16771AB3A7FB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94-432E-9E16-16771AB3A7FB}"/>
              </c:ext>
            </c:extLst>
          </c:dPt>
          <c:dPt>
            <c:idx val="2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94-432E-9E16-16771AB3A7FB}"/>
              </c:ext>
            </c:extLst>
          </c:dPt>
          <c:dPt>
            <c:idx val="3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94-432E-9E16-16771AB3A7FB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594-432E-9E16-16771AB3A7FB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594-432E-9E16-16771AB3A7FB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594-432E-9E16-16771AB3A7FB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594-432E-9E16-16771AB3A7FB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594-432E-9E16-16771AB3A7FB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594-432E-9E16-16771AB3A7FB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594-432E-9E16-16771AB3A7FB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594-432E-9E16-16771AB3A7F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B447DB7-411E-41F7-96CF-E9E26069A497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/>
                  </a:p>
                  <a:p>
                    <a:r>
                      <a:rPr lang="en-US" altLang="ko-KR" baseline="0"/>
                      <a:t> </a:t>
                    </a:r>
                    <a:fld id="{8E496710-44B1-48B3-8C0A-1BFFD25A3150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63979567703383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594-432E-9E16-16771AB3A7FB}"/>
                </c:ext>
              </c:extLst>
            </c:dLbl>
            <c:dLbl>
              <c:idx val="1"/>
              <c:layout>
                <c:manualLayout>
                  <c:x val="-0.12031735902720235"/>
                  <c:y val="0"/>
                </c:manualLayout>
              </c:layout>
              <c:tx>
                <c:rich>
                  <a:bodyPr/>
                  <a:lstStyle/>
                  <a:p>
                    <a:fld id="{0FD1D563-C32E-431F-9978-14EF19BE139F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/>
                  </a:p>
                  <a:p>
                    <a:r>
                      <a:rPr lang="en-US" altLang="ko-KR" baseline="0"/>
                      <a:t> </a:t>
                    </a:r>
                    <a:fld id="{9D8646D2-8CC1-4AA4-BBF7-2CDA9DC7CA6B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538463828832654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594-432E-9E16-16771AB3A7FB}"/>
                </c:ext>
              </c:extLst>
            </c:dLbl>
            <c:dLbl>
              <c:idx val="2"/>
              <c:layout>
                <c:manualLayout>
                  <c:x val="-3.0079339756800615E-2"/>
                  <c:y val="-7.082357257714347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0FA439DE-7506-4CD0-B9A2-C6AA80FB8164}" type="CATEGORYNAME">
                      <a:rPr lang="en-US" altLang="ko-KR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en-US" altLang="ko-KR" baseline="0" dirty="0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r>
                      <a:rPr lang="en-US" altLang="ko-KR" baseline="0" dirty="0"/>
                      <a:t> </a:t>
                    </a:r>
                    <a:fld id="{2881D381-AA87-43A9-A51D-68F1F3684438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74320195079232"/>
                      <c:h val="0.211493840868297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594-432E-9E16-16771AB3A7FB}"/>
                </c:ext>
              </c:extLst>
            </c:dLbl>
            <c:dLbl>
              <c:idx val="3"/>
              <c:layout>
                <c:manualLayout>
                  <c:x val="4.0822299448793564E-2"/>
                  <c:y val="2.4421921578325335E-2"/>
                </c:manualLayout>
              </c:layout>
              <c:tx>
                <c:rich>
                  <a:bodyPr/>
                  <a:lstStyle/>
                  <a:p>
                    <a:fld id="{24BF2205-7F99-44FD-8B5D-9202D2F8C0E6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/>
                  </a:p>
                  <a:p>
                    <a:fld id="{75FB9BDA-1475-4442-980D-A49E9D7809CE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543420998762655"/>
                      <c:h val="0.265222068340613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594-432E-9E16-16771AB3A7FB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C27BB4FB-F41A-4FEE-A884-E2C7C6034EC6}" type="CATEGORYNAME">
                      <a:rPr lang="en-US" altLang="ko-KR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en-US" altLang="ko-KR" baseline="0" dirty="0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r>
                      <a:rPr lang="en-US" altLang="ko-KR" baseline="0" dirty="0"/>
                      <a:t> </a:t>
                    </a:r>
                    <a:fld id="{A5FEBBC1-3A8D-496D-8C0C-8D3F8A28E661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21910413643363"/>
                      <c:h val="0.2207741710680610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D594-432E-9E16-16771AB3A7F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5"/>
                <c:pt idx="0">
                  <c:v>0~4k$</c:v>
                </c:pt>
                <c:pt idx="1">
                  <c:v>50k~59k$</c:v>
                </c:pt>
                <c:pt idx="2">
                  <c:v>40k~49k$</c:v>
                </c:pt>
                <c:pt idx="3">
                  <c:v>60k~69k$</c:v>
                </c:pt>
                <c:pt idx="4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32.4</c:v>
                </c:pt>
                <c:pt idx="1">
                  <c:v>9.3000000000000007</c:v>
                </c:pt>
                <c:pt idx="2">
                  <c:v>6.7</c:v>
                </c:pt>
                <c:pt idx="3">
                  <c:v>8</c:v>
                </c:pt>
                <c:pt idx="4">
                  <c:v>43.6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D594-432E-9E16-16771AB3A7F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8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</a:t>
            </a:r>
          </a:p>
        </c:rich>
      </c:tx>
      <c:layout>
        <c:manualLayout>
          <c:xMode val="edge"/>
          <c:yMode val="edge"/>
          <c:x val="0.4369337073682879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5-4182-9ECD-6D029BBA7078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5-4182-9ECD-6D029BBA7078}"/>
              </c:ext>
            </c:extLst>
          </c:dPt>
          <c:dPt>
            <c:idx val="2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5-4182-9ECD-6D029BBA7078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F5-4182-9ECD-6D029BBA7078}"/>
              </c:ext>
            </c:extLst>
          </c:dPt>
          <c:dPt>
            <c:idx val="4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6F5-4182-9ECD-6D029BBA7078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6F5-4182-9ECD-6D029BBA7078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6F5-4182-9ECD-6D029BBA7078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726-4ED3-8161-6A8627FEDEC4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726-4ED3-8161-6A8627FEDEC4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726-4ED3-8161-6A8627FEDEC4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726-4ED3-8161-6A8627FEDEC4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726-4ED3-8161-6A8627FEDEC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18~39</a:t>
                    </a:r>
                  </a:p>
                  <a:p>
                    <a:fld id="{0A643F40-11B7-4FBC-8CF2-37A100B3DB10}" type="VALUE">
                      <a:rPr lang="en-US" altLang="ko-KR" smtClean="0"/>
                      <a:pPr/>
                      <a:t>[값]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029095417146984"/>
                      <c:h val="0.2293218436204748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6F5-4182-9ECD-6D029BBA70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/>
                      <a:t>ETC</a:t>
                    </a:r>
                  </a:p>
                  <a:p>
                    <a:fld id="{B4656344-CF52-4ADA-BD7D-019E82843F56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6F5-4182-9ECD-6D029BBA70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2"/>
                <c:pt idx="0">
                  <c:v>18~39</c:v>
                </c:pt>
                <c:pt idx="1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96.8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6F5-4182-9ECD-6D029BBA707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JAP</a:t>
            </a:r>
          </a:p>
        </c:rich>
      </c:tx>
      <c:layout>
        <c:manualLayout>
          <c:xMode val="edge"/>
          <c:yMode val="edge"/>
          <c:x val="0.39396322200142997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5B-4000-80AA-4119D2F469AA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5B-4000-80AA-4119D2F469AA}"/>
              </c:ext>
            </c:extLst>
          </c:dPt>
          <c:dPt>
            <c:idx val="2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5B-4000-80AA-4119D2F469AA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C5B-4000-80AA-4119D2F469AA}"/>
              </c:ext>
            </c:extLst>
          </c:dPt>
          <c:dPt>
            <c:idx val="4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C5B-4000-80AA-4119D2F469AA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C5B-4000-80AA-4119D2F469AA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C5B-4000-80AA-4119D2F469AA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551-416D-B44D-EB14E293F2D8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551-416D-B44D-EB14E293F2D8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551-416D-B44D-EB14E293F2D8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5551-416D-B44D-EB14E293F2D8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5551-416D-B44D-EB14E293F2D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BE581B7-6ADF-40A4-BD94-27A0A7A98D97}" type="CATEGORYNAME">
                      <a:rPr lang="en-US" altLang="ko-KR" smtClean="0"/>
                      <a:pPr/>
                      <a:t>[범주 이름]</a:t>
                    </a:fld>
                    <a:endParaRPr lang="en-US" altLang="ko-KR" dirty="0"/>
                  </a:p>
                  <a:p>
                    <a:r>
                      <a:rPr lang="en-US" altLang="ko-KR" dirty="0"/>
                      <a:t>63.5%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66029699710744"/>
                      <c:h val="0.2293218436204748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C5B-4000-80AA-4119D2F469A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dirty="0"/>
                      <a:t>ETC</a:t>
                    </a:r>
                  </a:p>
                  <a:p>
                    <a:fld id="{3679E894-9806-4514-9192-D9D9D42B746C}" type="VALUE">
                      <a:rPr lang="en-US" altLang="ko-KR" smtClean="0"/>
                      <a:pPr/>
                      <a:t>[값]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0437307584426"/>
                      <c:h val="0.336656381255809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C5B-4000-80AA-4119D2F469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2"/>
                <c:pt idx="0">
                  <c:v>30~70+</c:v>
                </c:pt>
                <c:pt idx="1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63.5</c:v>
                </c:pt>
                <c:pt idx="1">
                  <c:v>36.5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C5B-4000-80AA-4119D2F469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KOR</a:t>
            </a:r>
          </a:p>
        </c:rich>
      </c:tx>
      <c:layout>
        <c:manualLayout>
          <c:xMode val="edge"/>
          <c:yMode val="edge"/>
          <c:x val="0.41115141614817308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2-429D-BA66-01142A6D26CF}"/>
              </c:ext>
            </c:extLst>
          </c:dPt>
          <c:dPt>
            <c:idx val="1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2-429D-BA66-01142A6D26CF}"/>
              </c:ext>
            </c:extLst>
          </c:dPt>
          <c:dPt>
            <c:idx val="2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422-429D-BA66-01142A6D26CF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422-429D-BA66-01142A6D26CF}"/>
              </c:ext>
            </c:extLst>
          </c:dPt>
          <c:dPt>
            <c:idx val="4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422-429D-BA66-01142A6D26CF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422-429D-BA66-01142A6D26CF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422-429D-BA66-01142A6D26CF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361-48FB-AE43-3B105DA53D20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361-48FB-AE43-3B105DA53D20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361-48FB-AE43-3B105DA53D20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361-48FB-AE43-3B105DA53D20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A361-48FB-AE43-3B105DA53D20}"/>
              </c:ext>
            </c:extLst>
          </c:dPt>
          <c:dLbls>
            <c:dLbl>
              <c:idx val="0"/>
              <c:layout>
                <c:manualLayout>
                  <c:x val="-0.10742638259228419"/>
                  <c:y val="1.4653152946995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r>
                      <a: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18~21</a:t>
                    </a: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3D34BD99-05A9-4C56-927B-BA6A18EFF42C}" type="VALUE">
                      <a:rPr lang="en-US" altLang="ko-KR" sz="120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1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86250831918744"/>
                      <c:h val="0.2489816827896218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422-429D-BA66-01142A6D26CF}"/>
                </c:ext>
              </c:extLst>
            </c:dLbl>
            <c:dLbl>
              <c:idx val="1"/>
              <c:layout>
                <c:manualLayout>
                  <c:x val="-3.8673606005311424E-2"/>
                  <c:y val="-9.28033019976362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r>
                      <a:rPr lang="en-US" altLang="ko-KR" dirty="0"/>
                      <a:t>55+</a:t>
                    </a: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E0DC683E-7BE6-4159-A34E-D225C991CD3D}" type="VALUE">
                      <a:rPr lang="en-US" altLang="ko-KR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959497441564365"/>
                      <c:h val="0.2001378396329712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422-429D-BA66-01142A6D26C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 dirty="0"/>
                      <a:t>25~29</a:t>
                    </a:r>
                  </a:p>
                  <a:p>
                    <a:fld id="{26176A1E-F679-462B-A89A-A9E801411F1C}" type="VALUE">
                      <a:rPr lang="en-US" altLang="ko-KR" smtClean="0"/>
                      <a:pPr/>
                      <a:t>[값]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177619685489878"/>
                      <c:h val="0.2293218436204748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422-429D-BA66-01142A6D26C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 dirty="0"/>
                      <a:t>ETC</a:t>
                    </a:r>
                  </a:p>
                  <a:p>
                    <a:fld id="{E4F512B9-461F-4A6F-A05F-164B716DF50B}" type="VALUE">
                      <a:rPr lang="en-US" altLang="ko-KR" smtClean="0"/>
                      <a:pPr/>
                      <a:t>[값]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739980856141243"/>
                      <c:h val="0.2293218436204748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422-429D-BA66-01142A6D26C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4"/>
                <c:pt idx="0">
                  <c:v>18~21</c:v>
                </c:pt>
                <c:pt idx="1">
                  <c:v>55+</c:v>
                </c:pt>
                <c:pt idx="2">
                  <c:v>25~29</c:v>
                </c:pt>
                <c:pt idx="3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4.7</c:v>
                </c:pt>
                <c:pt idx="1">
                  <c:v>3.9</c:v>
                </c:pt>
                <c:pt idx="2">
                  <c:v>29.5</c:v>
                </c:pt>
                <c:pt idx="3">
                  <c:v>61.9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422-429D-BA66-01142A6D26C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USA</a:t>
            </a:r>
          </a:p>
        </c:rich>
      </c:tx>
      <c:layout>
        <c:manualLayout>
          <c:xMode val="edge"/>
          <c:yMode val="edge"/>
          <c:x val="0.38966617346474408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44-4C95-9EE9-47637581481E}"/>
              </c:ext>
            </c:extLst>
          </c:dPt>
          <c:dPt>
            <c:idx val="1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144-4C95-9EE9-47637581481E}"/>
              </c:ext>
            </c:extLst>
          </c:dPt>
          <c:dPt>
            <c:idx val="2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144-4C95-9EE9-47637581481E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144-4C95-9EE9-47637581481E}"/>
              </c:ext>
            </c:extLst>
          </c:dPt>
          <c:dPt>
            <c:idx val="4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144-4C95-9EE9-47637581481E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144-4C95-9EE9-47637581481E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144-4C95-9EE9-47637581481E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912-4768-93DF-E3DC827D27EF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912-4768-93DF-E3DC827D27EF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4912-4768-93DF-E3DC827D27EF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4912-4768-93DF-E3DC827D27EF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4912-4768-93DF-E3DC827D27E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88342474-08B1-451A-9259-3AEA92901B1C}" type="CATEGORYNAME">
                      <a:rPr lang="ko-KR" altLang="en-US" sz="120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ko-KR" altLang="en-US" sz="1200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DE2451A6-7148-4450-B2A0-98036B2B4045}" type="VALUE">
                      <a:rPr lang="en-US" altLang="ko-KR" sz="1200" baseline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12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771716758861476"/>
                      <c:h val="0.327131831840263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144-4C95-9EE9-47637581481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3970814-15BD-4E2F-8950-B135C03F5817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 dirty="0"/>
                  </a:p>
                  <a:p>
                    <a:r>
                      <a:rPr lang="en-US" altLang="ko-KR" baseline="0" dirty="0"/>
                      <a:t> </a:t>
                    </a:r>
                    <a:fld id="{129F668D-F377-46C1-8153-E4D784EE0774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663078236396543"/>
                      <c:h val="0.336656381255809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9144-4C95-9EE9-47637581481E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31B233CF-5B2F-4828-A91B-D75ECE09EA66}" type="CATEGORYNAME">
                      <a:rPr lang="en-US" altLang="ko-KR" sz="120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en-US" altLang="ko-KR" sz="1200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5C07379A-930D-49E0-970C-46B723DD4DFE}" type="VALUE">
                      <a:rPr lang="en-US" altLang="ko-KR" sz="1200" baseline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12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01421612530059"/>
                      <c:h val="0.285955318267635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9144-4C95-9EE9-4763758148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3"/>
                <c:pt idx="0">
                  <c:v>1년 미만</c:v>
                </c:pt>
                <c:pt idx="1">
                  <c:v>10~20+</c:v>
                </c:pt>
                <c:pt idx="2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12.9</c:v>
                </c:pt>
                <c:pt idx="1">
                  <c:v>30.5</c:v>
                </c:pt>
                <c:pt idx="2">
                  <c:v>56.6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44-4C95-9EE9-4763758148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</a:t>
            </a:r>
          </a:p>
        </c:rich>
      </c:tx>
      <c:layout>
        <c:manualLayout>
          <c:xMode val="edge"/>
          <c:yMode val="edge"/>
          <c:x val="0.4369337073682879"/>
          <c:y val="0.417666779610041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5-4182-9ECD-6D029BBA7078}"/>
              </c:ext>
            </c:extLst>
          </c:dPt>
          <c:dPt>
            <c:idx val="1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5-4182-9ECD-6D029BBA7078}"/>
              </c:ext>
            </c:extLst>
          </c:dPt>
          <c:dPt>
            <c:idx val="2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5-4182-9ECD-6D029BBA7078}"/>
              </c:ext>
            </c:extLst>
          </c:dPt>
          <c:dPt>
            <c:idx val="3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F5-4182-9ECD-6D029BBA7078}"/>
              </c:ext>
            </c:extLst>
          </c:dPt>
          <c:dPt>
            <c:idx val="4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6F5-4182-9ECD-6D029BBA7078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6F5-4182-9ECD-6D029BBA7078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6F5-4182-9ECD-6D029BBA7078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D2-4772-AD44-4FB158973BD3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D2-4772-AD44-4FB158973BD3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D2-4772-AD44-4FB158973BD3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D2-4772-AD44-4FB158973BD3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FD2-4772-AD44-4FB158973BD3}"/>
              </c:ext>
            </c:extLst>
          </c:dPt>
          <c:dLbls>
            <c:dLbl>
              <c:idx val="0"/>
              <c:layout>
                <c:manualLayout>
                  <c:x val="4.2970485366857977E-3"/>
                  <c:y val="-9.7687686313301381E-3"/>
                </c:manualLayout>
              </c:layout>
              <c:tx>
                <c:rich>
                  <a:bodyPr/>
                  <a:lstStyle/>
                  <a:p>
                    <a:fld id="{2F73E711-82CB-446A-9E52-2165CAD33BF9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fld id="{03666330-C294-4BFE-A487-4C07838C5E47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6F5-4182-9ECD-6D029BBA70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72BA09F-FD41-412E-8592-CE58283FCBB3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r>
                      <a:rPr lang="ko-KR" altLang="en-US" baseline="0"/>
                      <a:t> </a:t>
                    </a:r>
                    <a:fld id="{F55D07EC-E305-431B-9A00-F786A946DA86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6F5-4182-9ECD-6D029BBA7078}"/>
                </c:ext>
              </c:extLst>
            </c:dLbl>
            <c:dLbl>
              <c:idx val="2"/>
              <c:layout>
                <c:manualLayout>
                  <c:x val="2.1485242683428992E-2"/>
                  <c:y val="9.7687686313301329E-3"/>
                </c:manualLayout>
              </c:layout>
              <c:tx>
                <c:rich>
                  <a:bodyPr/>
                  <a:lstStyle/>
                  <a:p>
                    <a:fld id="{D60ADA1B-079E-4CEB-A3B4-996FE5448B3B}" type="CATEGORYNAME">
                      <a:rPr lang="en-US" altLang="ko-KR" smtClean="0"/>
                      <a:pPr/>
                      <a:t>[범주 이름]</a:t>
                    </a:fld>
                    <a:endParaRPr lang="ko-KR" altLang="en-US"/>
                  </a:p>
                  <a:p>
                    <a:r>
                      <a:rPr lang="ko-KR" altLang="en-US" baseline="0"/>
                      <a:t> </a:t>
                    </a:r>
                    <a:fld id="{6362243B-572F-44DB-B079-0DF0391C9578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6F5-4182-9ECD-6D029BBA707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D7B4976-84E8-49D0-BD38-2C23AB09D8BA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 dirty="0"/>
                  </a:p>
                  <a:p>
                    <a:r>
                      <a:rPr lang="en-US" altLang="ko-KR" baseline="0"/>
                      <a:t> </a:t>
                    </a:r>
                    <a:fld id="{E8B7A8A7-F22D-4E26-9758-1853A45C0FC0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6F5-4182-9ECD-6D029BBA70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4"/>
                <c:pt idx="0">
                  <c:v>1년 미만, 3~5년</c:v>
                </c:pt>
                <c:pt idx="1">
                  <c:v>1~3년</c:v>
                </c:pt>
                <c:pt idx="2">
                  <c:v>10년+</c:v>
                </c:pt>
                <c:pt idx="3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41.5</c:v>
                </c:pt>
                <c:pt idx="1">
                  <c:v>43.2</c:v>
                </c:pt>
                <c:pt idx="2">
                  <c:v>6.4</c:v>
                </c:pt>
                <c:pt idx="3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6F5-4182-9ECD-6D029BBA707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8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JAP</a:t>
            </a:r>
          </a:p>
        </c:rich>
      </c:tx>
      <c:layout>
        <c:manualLayout>
          <c:xMode val="edge"/>
          <c:yMode val="edge"/>
          <c:x val="0.38966617346474408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5B-4000-80AA-4119D2F469AA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5B-4000-80AA-4119D2F469AA}"/>
              </c:ext>
            </c:extLst>
          </c:dPt>
          <c:dPt>
            <c:idx val="2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5B-4000-80AA-4119D2F469AA}"/>
              </c:ext>
            </c:extLst>
          </c:dPt>
          <c:dPt>
            <c:idx val="3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C5B-4000-80AA-4119D2F469AA}"/>
              </c:ext>
            </c:extLst>
          </c:dPt>
          <c:dPt>
            <c:idx val="4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C5B-4000-80AA-4119D2F469AA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C5B-4000-80AA-4119D2F469AA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C5B-4000-80AA-4119D2F469AA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39A-47FE-89AE-C4273F3EC611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39A-47FE-89AE-C4273F3EC611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39A-47FE-89AE-C4273F3EC611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139A-47FE-89AE-C4273F3EC611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39A-47FE-89AE-C4273F3EC611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26E8236D-1A9F-459E-A1D4-EDDA364EBEB9}" type="CATEGORYNAME">
                      <a:rPr lang="ko-KR" altLang="en-US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ko-KR" altLang="en-US" baseline="0" dirty="0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fld id="{29A2D38D-3C1C-43D3-953F-3DB3556B0851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193487636850004"/>
                      <c:h val="0.3567800446363498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C5B-4000-80AA-4119D2F469A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defRPr>
                    </a:pPr>
                    <a:fld id="{BB94189F-F9D6-4619-B90B-A4A3D3C1F2C5}" type="CATEGORYNAME">
                      <a:rPr lang="en-US" altLang="ko-KR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[범주 이름]</a:t>
                    </a:fld>
                    <a:endParaRPr lang="en-US" altLang="ko-KR"/>
                  </a:p>
                  <a:p>
                    <a:pPr>
                      <a:defRPr sz="12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defRPr>
                    </a:pPr>
                    <a:r>
                      <a:rPr lang="en-US" altLang="ko-KR" baseline="0"/>
                      <a:t> </a:t>
                    </a:r>
                    <a:fld id="{6BAF520A-4A97-4622-A75A-A7434FCF002E}" type="VALUE">
                      <a:rPr lang="en-US" altLang="ko-KR" baseline="0" smtClean="0"/>
                      <a:pPr>
                        <a:defRPr sz="12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88505124484142"/>
                      <c:h val="0.3804935381903086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C5B-4000-80AA-4119D2F469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2"/>
                <c:pt idx="0">
                  <c:v>1~3년</c:v>
                </c:pt>
                <c:pt idx="1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46.2</c:v>
                </c:pt>
                <c:pt idx="1">
                  <c:v>53.8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C5B-4000-80AA-4119D2F469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KOR</a:t>
            </a:r>
          </a:p>
        </c:rich>
      </c:tx>
      <c:layout>
        <c:manualLayout>
          <c:xMode val="edge"/>
          <c:yMode val="edge"/>
          <c:x val="0.40255731907480147"/>
          <c:y val="0.41278239529437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815008208964427E-2"/>
          <c:y val="8.0238375749758645E-2"/>
          <c:w val="0.89784690589934457"/>
          <c:h val="0.843900908328142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C8D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2-429D-BA66-01142A6D26CF}"/>
              </c:ext>
            </c:extLst>
          </c:dPt>
          <c:dPt>
            <c:idx val="1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2-429D-BA66-01142A6D26CF}"/>
              </c:ext>
            </c:extLst>
          </c:dPt>
          <c:dPt>
            <c:idx val="2"/>
            <c:bubble3D val="0"/>
            <c:spPr>
              <a:solidFill>
                <a:srgbClr val="E850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422-429D-BA66-01142A6D26CF}"/>
              </c:ext>
            </c:extLst>
          </c:dPt>
          <c:dPt>
            <c:idx val="3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422-429D-BA66-01142A6D26CF}"/>
              </c:ext>
            </c:extLst>
          </c:dPt>
          <c:dPt>
            <c:idx val="4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422-429D-BA66-01142A6D26CF}"/>
              </c:ext>
            </c:extLst>
          </c:dPt>
          <c:dPt>
            <c:idx val="5"/>
            <c:bubble3D val="0"/>
            <c:spPr>
              <a:solidFill>
                <a:srgbClr val="29C9A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422-429D-BA66-01142A6D26CF}"/>
              </c:ext>
            </c:extLst>
          </c:dPt>
          <c:dPt>
            <c:idx val="6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422-429D-BA66-01142A6D26CF}"/>
              </c:ext>
            </c:extLst>
          </c:dPt>
          <c:dPt>
            <c:idx val="7"/>
            <c:bubble3D val="0"/>
            <c:spPr>
              <a:solidFill>
                <a:schemeClr val="accent3">
                  <a:tint val="8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87A-4C63-B6B9-91CC75449242}"/>
              </c:ext>
            </c:extLst>
          </c:dPt>
          <c:dPt>
            <c:idx val="8"/>
            <c:bubble3D val="0"/>
            <c:spPr>
              <a:solidFill>
                <a:schemeClr val="accent3">
                  <a:tint val="7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87A-4C63-B6B9-91CC75449242}"/>
              </c:ext>
            </c:extLst>
          </c:dPt>
          <c:dPt>
            <c:idx val="9"/>
            <c:bubble3D val="0"/>
            <c:spPr>
              <a:solidFill>
                <a:schemeClr val="accent3">
                  <a:tint val="6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87A-4C63-B6B9-91CC75449242}"/>
              </c:ext>
            </c:extLst>
          </c:dPt>
          <c:dPt>
            <c:idx val="10"/>
            <c:bubble3D val="0"/>
            <c:spPr>
              <a:solidFill>
                <a:schemeClr val="accent3">
                  <a:tint val="5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187A-4C63-B6B9-91CC75449242}"/>
              </c:ext>
            </c:extLst>
          </c:dPt>
          <c:dPt>
            <c:idx val="11"/>
            <c:bubble3D val="0"/>
            <c:spPr>
              <a:solidFill>
                <a:schemeClr val="accent3">
                  <a:tint val="4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87A-4C63-B6B9-91CC7544924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B447DB7-411E-41F7-96CF-E9E26069A497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r>
                      <a:rPr lang="ko-KR" altLang="en-US" baseline="0"/>
                      <a:t> </a:t>
                    </a:r>
                    <a:fld id="{8E496710-44B1-48B3-8C0A-1BFFD25A3150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422-429D-BA66-01142A6D26C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FD1D563-C32E-431F-9978-14EF19BE139F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/>
                  </a:p>
                  <a:p>
                    <a:r>
                      <a:rPr lang="ko-KR" altLang="en-US" baseline="0"/>
                      <a:t> </a:t>
                    </a:r>
                    <a:fld id="{9D8646D2-8CC1-4AA4-BBF7-2CDA9DC7CA6B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422-429D-BA66-01142A6D26CF}"/>
                </c:ext>
              </c:extLst>
            </c:dLbl>
            <c:dLbl>
              <c:idx val="2"/>
              <c:layout>
                <c:manualLayout>
                  <c:x val="2.1485242683428992E-2"/>
                  <c:y val="1.9537537262660266E-2"/>
                </c:manualLayout>
              </c:layout>
              <c:tx>
                <c:rich>
                  <a:bodyPr/>
                  <a:lstStyle/>
                  <a:p>
                    <a:fld id="{0FA439DE-7506-4CD0-B9A2-C6AA80FB8164}" type="CATEGORYNAME">
                      <a:rPr lang="en-US" altLang="ko-KR" smtClean="0"/>
                      <a:pPr/>
                      <a:t>[범주 이름]</a:t>
                    </a:fld>
                    <a:r>
                      <a:rPr lang="ko-KR" altLang="en-US" baseline="0"/>
                      <a:t>년</a:t>
                    </a:r>
                  </a:p>
                  <a:p>
                    <a:r>
                      <a:rPr lang="ko-KR" altLang="en-US" baseline="0"/>
                      <a:t> </a:t>
                    </a:r>
                    <a:fld id="{2881D381-AA87-43A9-A51D-68F1F3684438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422-429D-BA66-01142A6D26C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4BF2205-7F99-44FD-8B5D-9202D2F8C0E6}" type="CATEGORYNAME">
                      <a:rPr lang="en-US" altLang="ko-KR" smtClean="0"/>
                      <a:pPr/>
                      <a:t>[범주 이름]</a:t>
                    </a:fld>
                    <a:endParaRPr lang="en-US" altLang="ko-KR" baseline="0"/>
                  </a:p>
                  <a:p>
                    <a:fld id="{75FB9BDA-1475-4442-980D-A49E9D7809CE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422-429D-BA66-01142A6D26C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4"/>
                <c:pt idx="0">
                  <c:v>1년 미만</c:v>
                </c:pt>
                <c:pt idx="1">
                  <c:v>1~3년</c:v>
                </c:pt>
                <c:pt idx="2">
                  <c:v>3~5</c:v>
                </c:pt>
                <c:pt idx="3">
                  <c:v>ETC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26.5</c:v>
                </c:pt>
                <c:pt idx="1">
                  <c:v>27.3</c:v>
                </c:pt>
                <c:pt idx="2">
                  <c:v>15</c:v>
                </c:pt>
                <c:pt idx="3">
                  <c:v>31.2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422-429D-BA66-01142A6D26C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3D011-344B-4C80-AFDB-944E5F63DC7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F0FE4-DA39-4453-9C8C-23A6D632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3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CBE7-02BB-4549-B5A3-EA15828C4C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89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CBE7-02BB-4549-B5A3-EA15828C4C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9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60CBE7-02BB-4549-B5A3-EA15828C4C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792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CBE7-02BB-4549-B5A3-EA15828C4C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8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CBE7-02BB-4549-B5A3-EA15828C4C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11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CBE7-02BB-4549-B5A3-EA15828C4C6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4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3978A-B13F-4F51-A10C-CDCC994C2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E3A9B6-E5CE-424A-A9DA-3A5706C2D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9E8D8B-7E69-424A-B3F9-3AF60188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2B417-6E75-4F59-8D7F-2B952414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8C9503-49F1-4AD3-B24E-B526B3D2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1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F2F33-EC50-4C80-89B2-C464452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ECECE-320F-4037-9475-3A10C00FB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31E28-C168-4616-9126-C4F2E407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2E0B1-B2FB-466B-A272-4D3A3E64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57646-E7B1-4603-980A-2B28232D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9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83EA17-17A1-4EAA-BE04-F54712CEF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C39B8-2C73-4386-9EEA-93C4B4324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DDB53-D6FC-4BF4-B5A5-D6FBEBA3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BF496-D067-435E-9D83-D731591E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FDC7A-AF37-4C2A-AB32-DB5826E4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8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8CF30-2EF5-45CA-8489-6B17C498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0F357-6FD6-4C6F-B305-8391F53DC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3BAB9-4577-447B-A9D3-F019B5B0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255A9-C4BB-45C0-8707-9F232250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E555C-B56D-455E-9882-776398E4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80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8256E-02EF-4B80-A9DE-A2CFED7F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A7C0D-A569-4DC5-9B6B-B869ED35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B0975-C6E7-4CBD-8266-927ACE53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FE34-7F41-454E-923A-8FC448C63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7FCAF-372D-4F31-8113-F1D16062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5DE3D-CF9F-4B43-8928-67632D8E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A1130-CA29-46D9-98CD-8AEFFE3A9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C06667-A8E4-4E21-BA22-FE235343D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C909A6-D0B4-41AA-B5E1-FA2A81D9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88D50E-134B-4EB2-8413-BD46AECD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E8BBE8-0810-42CF-8BF4-9BC665FA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C5236-AA3A-4BA2-B704-077F4DEDB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DD8B8-16EF-4149-84D9-5C51BE17A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D4AAB5-D86A-4D77-B9D3-43F091C08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FC805A-30E4-4B49-971D-8A71189E9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0DE9D7-6312-49EC-ACFB-87F17C9D5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00306A-1A99-46DA-BD16-B8E2E347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5D436E-6825-4ADC-88DA-9D291790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6A50B3-FBB7-49C2-B3C8-031B553B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43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69A6A-F318-4B02-8B48-1D168242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772A60-CC73-440E-B921-A604F210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159AB4-D376-4087-894D-217493E6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5DFFD5-384B-42CB-8EA7-EA4AAD7A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4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3AA773-2EE3-4A4B-BD7F-3A2DB13EB93E}"/>
              </a:ext>
            </a:extLst>
          </p:cNvPr>
          <p:cNvSpPr txBox="1"/>
          <p:nvPr userDrawn="1"/>
        </p:nvSpPr>
        <p:spPr>
          <a:xfrm>
            <a:off x="9756597" y="6588607"/>
            <a:ext cx="2444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배달의민족 도현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배달의민족 도현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배달의민족 도현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배달의민족 도현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배달의민족 도현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배달의민족 도현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954F0A-0ADA-4153-B93B-3F916F67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1988C8-D255-4CC5-A63C-6012F31E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82611-EA94-44D3-A432-E8D3F7D3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1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DAF5-4B45-48CA-91D4-7F3CC6F6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9EB7A-F423-44BA-A011-89E47172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4EAA08-A82E-492F-A42A-FAEE7ED88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97C8EA-83DD-4DCC-BCAC-14B61BFF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B0092-8162-4933-8208-3241F011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88E89-8964-490E-A3F8-C1145649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44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3B895-F0E6-417C-91AF-FC77106B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0F889D-F6A1-4CD3-A7EF-FF6DC4B8D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308076-F0A6-4FED-97BA-897E05C25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336CB4-D55C-4A66-BF0C-77AA7500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27A1E3-C171-4893-AFC0-4126AA79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01620-650B-42C8-A0B6-84F9BF2C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7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3E94DA-1AFF-4878-8CEB-B2554450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4748CD-C42F-4379-BA60-12342E3DC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4659B-4FE8-4FC3-A60B-33E3C5E69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</a:defRPr>
            </a:lvl1pPr>
          </a:lstStyle>
          <a:p>
            <a:fld id="{51CEFB76-457A-4409-A8BD-7ACCA03B59D1}" type="datetimeFigureOut">
              <a:rPr lang="ko-KR" altLang="en-US" smtClean="0"/>
              <a:pPr/>
              <a:t>2022-02-17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0E7DB0-1313-4122-9C73-F59E1A9EA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0599C3-8CD2-4289-B09D-A5B7BA93E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</a:defRPr>
            </a:lvl1pPr>
          </a:lstStyle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67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도현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배달의민족 도현" panose="020B0600000101010101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도현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도현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도현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도현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hyperlink" Target="https://github.com/kimgoden/projec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imgoden.github.io/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dacon.io/competitions/official/235866/codeshare/428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4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82.png"/><Relationship Id="rId9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3.png"/><Relationship Id="rId7" Type="http://schemas.openxmlformats.org/officeDocument/2006/relationships/image" Target="../media/image10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5.png"/><Relationship Id="rId9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14.png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8781CC-0779-48ED-9B89-E54C7762D3F5}"/>
              </a:ext>
            </a:extLst>
          </p:cNvPr>
          <p:cNvSpPr/>
          <p:nvPr/>
        </p:nvSpPr>
        <p:spPr>
          <a:xfrm>
            <a:off x="-178" y="0"/>
            <a:ext cx="12192000" cy="6871503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4EDDE-9996-413D-B39C-8D0EC945055E}"/>
              </a:ext>
            </a:extLst>
          </p:cNvPr>
          <p:cNvSpPr txBox="1"/>
          <p:nvPr/>
        </p:nvSpPr>
        <p:spPr>
          <a:xfrm>
            <a:off x="295077" y="363890"/>
            <a:ext cx="5643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F9DEA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6600" b="1" dirty="0">
                <a:solidFill>
                  <a:srgbClr val="A9BC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en-US" altLang="ko-KR" sz="6600" b="1" dirty="0">
                <a:solidFill>
                  <a:srgbClr val="F2B19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lang="en-US" altLang="ko-KR" sz="6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</a:t>
            </a:r>
            <a:r>
              <a:rPr lang="en-US" altLang="ko-KR" sz="6600" b="1" dirty="0">
                <a:solidFill>
                  <a:srgbClr val="CAC3B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</a:t>
            </a:r>
            <a:endParaRPr lang="ko-KR" altLang="en-US" sz="6600" b="1" dirty="0">
              <a:solidFill>
                <a:srgbClr val="CAC3B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881EE2C-D86C-4A3A-8511-A08CD593AFBB}"/>
              </a:ext>
            </a:extLst>
          </p:cNvPr>
          <p:cNvCxnSpPr/>
          <p:nvPr/>
        </p:nvCxnSpPr>
        <p:spPr>
          <a:xfrm>
            <a:off x="368968" y="1644281"/>
            <a:ext cx="118230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43F42F-B5A0-4AD7-9913-0D356AE82055}"/>
              </a:ext>
            </a:extLst>
          </p:cNvPr>
          <p:cNvSpPr txBox="1"/>
          <p:nvPr/>
        </p:nvSpPr>
        <p:spPr>
          <a:xfrm>
            <a:off x="289061" y="1244171"/>
            <a:ext cx="4320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구직자를 위한 기업 트렌드 시각화 경진 대회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474E1-9289-465D-8DAF-3064230592E9}"/>
              </a:ext>
            </a:extLst>
          </p:cNvPr>
          <p:cNvSpPr txBox="1"/>
          <p:nvPr/>
        </p:nvSpPr>
        <p:spPr>
          <a:xfrm>
            <a:off x="9756597" y="6588607"/>
            <a:ext cx="2444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latin typeface="배달의민족 도현" panose="020B0600000101010101" pitchFamily="50" charset="-127"/>
              </a:rPr>
              <a:t>ⓒSaebyeol Yu.</a:t>
            </a:r>
            <a:r>
              <a:rPr lang="ko-KR" altLang="en-US" sz="900" dirty="0">
                <a:latin typeface="배달의민족 도현" panose="020B0600000101010101" pitchFamily="50" charset="-127"/>
              </a:rPr>
              <a:t> </a:t>
            </a:r>
            <a:r>
              <a:rPr lang="en-US" altLang="ko-KR" sz="900" dirty="0" err="1">
                <a:latin typeface="배달의민족 도현" panose="020B0600000101010101" pitchFamily="50" charset="-127"/>
              </a:rPr>
              <a:t>Saebyeol’s</a:t>
            </a:r>
            <a:r>
              <a:rPr lang="ko-KR" altLang="en-US" sz="900" dirty="0">
                <a:latin typeface="배달의민족 도현" panose="020B0600000101010101" pitchFamily="50" charset="-127"/>
              </a:rPr>
              <a:t> </a:t>
            </a:r>
            <a:r>
              <a:rPr lang="en-US" altLang="ko-KR" sz="900" dirty="0">
                <a:latin typeface="배달의민족 도현" panose="020B0600000101010101" pitchFamily="50" charset="-127"/>
              </a:rPr>
              <a:t>PowerPoint</a:t>
            </a:r>
            <a:endParaRPr lang="ko-KR" altLang="en-US" sz="900" dirty="0">
              <a:latin typeface="배달의민족 도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00557C-C0D6-4DCC-B82E-5D4A6E6F5286}"/>
              </a:ext>
            </a:extLst>
          </p:cNvPr>
          <p:cNvSpPr/>
          <p:nvPr/>
        </p:nvSpPr>
        <p:spPr>
          <a:xfrm>
            <a:off x="6096000" y="0"/>
            <a:ext cx="609582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357929-3AC3-451D-A9A8-9139EDEA1317}"/>
              </a:ext>
            </a:extLst>
          </p:cNvPr>
          <p:cNvSpPr/>
          <p:nvPr/>
        </p:nvSpPr>
        <p:spPr>
          <a:xfrm>
            <a:off x="6766343" y="670343"/>
            <a:ext cx="5441699" cy="61876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C8AC2A-825A-4CEE-8F02-8A13C5FF4BFA}"/>
              </a:ext>
            </a:extLst>
          </p:cNvPr>
          <p:cNvSpPr/>
          <p:nvPr/>
        </p:nvSpPr>
        <p:spPr>
          <a:xfrm>
            <a:off x="7426482" y="1340686"/>
            <a:ext cx="4771356" cy="551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B36299-B727-4979-964E-F503FF9FF71D}"/>
              </a:ext>
            </a:extLst>
          </p:cNvPr>
          <p:cNvSpPr/>
          <p:nvPr/>
        </p:nvSpPr>
        <p:spPr>
          <a:xfrm>
            <a:off x="8107029" y="2011029"/>
            <a:ext cx="4101013" cy="4846971"/>
          </a:xfrm>
          <a:prstGeom prst="rect">
            <a:avLst/>
          </a:prstGeom>
          <a:solidFill>
            <a:srgbClr val="F7E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1B4EC3-5FB5-4797-8C05-7547382F7021}"/>
              </a:ext>
            </a:extLst>
          </p:cNvPr>
          <p:cNvSpPr/>
          <p:nvPr/>
        </p:nvSpPr>
        <p:spPr>
          <a:xfrm>
            <a:off x="8777372" y="2681372"/>
            <a:ext cx="3430670" cy="4176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693764-B725-460F-BA53-AA9AE69564D8}"/>
              </a:ext>
            </a:extLst>
          </p:cNvPr>
          <p:cNvSpPr txBox="1"/>
          <p:nvPr/>
        </p:nvSpPr>
        <p:spPr>
          <a:xfrm>
            <a:off x="289061" y="1664697"/>
            <a:ext cx="30684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워크넷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오픈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활용한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채용공고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1B4E5-D188-4999-8C53-CB9EF23B89C1}"/>
              </a:ext>
            </a:extLst>
          </p:cNvPr>
          <p:cNvSpPr txBox="1"/>
          <p:nvPr/>
        </p:nvSpPr>
        <p:spPr>
          <a:xfrm>
            <a:off x="295077" y="2949913"/>
            <a:ext cx="1838036" cy="369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김형준</a:t>
            </a:r>
          </a:p>
        </p:txBody>
      </p:sp>
    </p:spTree>
    <p:extLst>
      <p:ext uri="{BB962C8B-B14F-4D97-AF65-F5344CB8AC3E}">
        <p14:creationId xmlns:p14="http://schemas.microsoft.com/office/powerpoint/2010/main" val="278327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8021" y="0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507774-66F7-4763-8C5A-20218FA748F3}"/>
              </a:ext>
            </a:extLst>
          </p:cNvPr>
          <p:cNvSpPr/>
          <p:nvPr/>
        </p:nvSpPr>
        <p:spPr>
          <a:xfrm>
            <a:off x="288758" y="2014930"/>
            <a:ext cx="3618224" cy="4645216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324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준비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-1215" y="0"/>
            <a:ext cx="128337" cy="1203155"/>
          </a:xfrm>
          <a:prstGeom prst="rect">
            <a:avLst/>
          </a:prstGeom>
          <a:solidFill>
            <a:srgbClr val="F2B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4031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툴 선정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A65660-8EE1-41C5-9276-593ACBCB8226}"/>
              </a:ext>
            </a:extLst>
          </p:cNvPr>
          <p:cNvSpPr/>
          <p:nvPr/>
        </p:nvSpPr>
        <p:spPr>
          <a:xfrm>
            <a:off x="4332689" y="2042638"/>
            <a:ext cx="3618224" cy="4609930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6801B6-21B5-45FB-BCF2-0EAE2FF675FB}"/>
              </a:ext>
            </a:extLst>
          </p:cNvPr>
          <p:cNvSpPr/>
          <p:nvPr/>
        </p:nvSpPr>
        <p:spPr>
          <a:xfrm>
            <a:off x="8338840" y="2035057"/>
            <a:ext cx="3617009" cy="4645217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E1CE3EFC-CFC3-463F-88D1-ECC3BB2C5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190615"/>
              </p:ext>
            </p:extLst>
          </p:nvPr>
        </p:nvGraphicFramePr>
        <p:xfrm>
          <a:off x="685931" y="2173238"/>
          <a:ext cx="2833124" cy="402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16562">
                  <a:extLst>
                    <a:ext uri="{9D8B030D-6E8A-4147-A177-3AD203B41FA5}">
                      <a16:colId xmlns:a16="http://schemas.microsoft.com/office/drawing/2014/main" val="180647995"/>
                    </a:ext>
                  </a:extLst>
                </a:gridCol>
                <a:gridCol w="1416562">
                  <a:extLst>
                    <a:ext uri="{9D8B030D-6E8A-4147-A177-3AD203B41FA5}">
                      <a16:colId xmlns:a16="http://schemas.microsoft.com/office/drawing/2014/main" val="3859651263"/>
                    </a:ext>
                  </a:extLst>
                </a:gridCol>
              </a:tblGrid>
              <a:tr h="358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COLUMN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491803"/>
                  </a:ext>
                </a:extLst>
              </a:tr>
              <a:tr h="358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회사명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Object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578047"/>
                  </a:ext>
                </a:extLst>
              </a:tr>
              <a:tr h="358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채용제목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Object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971732"/>
                  </a:ext>
                </a:extLst>
              </a:tr>
              <a:tr h="358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임금형태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Object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362479"/>
                  </a:ext>
                </a:extLst>
              </a:tr>
              <a:tr h="358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급여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Object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772896"/>
                  </a:ext>
                </a:extLst>
              </a:tr>
              <a:tr h="358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근무지역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Object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38420"/>
                  </a:ext>
                </a:extLst>
              </a:tr>
              <a:tr h="358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근무형태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Object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378742"/>
                  </a:ext>
                </a:extLst>
              </a:tr>
              <a:tr h="358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최소학력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Object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648644"/>
                  </a:ext>
                </a:extLst>
              </a:tr>
              <a:tr h="358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경력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Object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267268"/>
                  </a:ext>
                </a:extLst>
              </a:tr>
              <a:tr h="358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등록일자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Object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2249"/>
                  </a:ext>
                </a:extLst>
              </a:tr>
              <a:tr h="358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직종코드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03709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6025E32E-DFBF-4098-A118-8CF382BBB5CD}"/>
              </a:ext>
            </a:extLst>
          </p:cNvPr>
          <p:cNvSpPr txBox="1"/>
          <p:nvPr/>
        </p:nvSpPr>
        <p:spPr>
          <a:xfrm>
            <a:off x="4453479" y="2373708"/>
            <a:ext cx="335802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급여 데이터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시급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일급 데이터 삭제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월급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연봉 환산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코드 타입 변환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매칭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Float -&gt; int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직종정보 데이터와 매칭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등록일자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Object -&gt; datetime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 그룹화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지역별 그룹화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도시별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그룹화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DEF747D-FEE9-47A8-9909-E863F883FA1A}"/>
              </a:ext>
            </a:extLst>
          </p:cNvPr>
          <p:cNvSpPr/>
          <p:nvPr/>
        </p:nvSpPr>
        <p:spPr>
          <a:xfrm>
            <a:off x="4453479" y="2299066"/>
            <a:ext cx="3307839" cy="881152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2FC2B89-B5D1-494E-B419-01A9FF7B498D}"/>
              </a:ext>
            </a:extLst>
          </p:cNvPr>
          <p:cNvSpPr/>
          <p:nvPr/>
        </p:nvSpPr>
        <p:spPr>
          <a:xfrm>
            <a:off x="4439625" y="3304911"/>
            <a:ext cx="3307839" cy="812799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A8CBCB3-0FD6-4E90-835B-B666B9BCAD47}"/>
              </a:ext>
            </a:extLst>
          </p:cNvPr>
          <p:cNvSpPr/>
          <p:nvPr/>
        </p:nvSpPr>
        <p:spPr>
          <a:xfrm>
            <a:off x="4444245" y="4288576"/>
            <a:ext cx="3307839" cy="812799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14A066A-6DB3-4F05-B5CB-E95A8E05F2E9}"/>
              </a:ext>
            </a:extLst>
          </p:cNvPr>
          <p:cNvSpPr/>
          <p:nvPr/>
        </p:nvSpPr>
        <p:spPr>
          <a:xfrm>
            <a:off x="3692100" y="3779978"/>
            <a:ext cx="905163" cy="812800"/>
          </a:xfrm>
          <a:prstGeom prst="rightArrow">
            <a:avLst/>
          </a:prstGeom>
          <a:solidFill>
            <a:srgbClr val="F2B19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611C855-AAEC-40C0-9E7C-092CAD3887B4}"/>
              </a:ext>
            </a:extLst>
          </p:cNvPr>
          <p:cNvSpPr/>
          <p:nvPr/>
        </p:nvSpPr>
        <p:spPr>
          <a:xfrm>
            <a:off x="7761318" y="3786729"/>
            <a:ext cx="905162" cy="8127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DEA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BC77B8C-BDD7-4216-99F3-363052A54493}"/>
              </a:ext>
            </a:extLst>
          </p:cNvPr>
          <p:cNvSpPr/>
          <p:nvPr/>
        </p:nvSpPr>
        <p:spPr>
          <a:xfrm>
            <a:off x="4439626" y="5226063"/>
            <a:ext cx="3307839" cy="812799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420728-C1B6-4464-9E94-7B7EF1386FD3}"/>
              </a:ext>
            </a:extLst>
          </p:cNvPr>
          <p:cNvSpPr txBox="1"/>
          <p:nvPr/>
        </p:nvSpPr>
        <p:spPr>
          <a:xfrm>
            <a:off x="8389394" y="2367418"/>
            <a:ext cx="36170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체용제목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키워드 토큰화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 그룹화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Object -&gt; List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분리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특수문자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불용어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삭제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value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미만 단어 삭제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불필요한 단어 삭제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CEBF08-D0FC-49D9-A0E8-1289C4363A5F}"/>
              </a:ext>
            </a:extLst>
          </p:cNvPr>
          <p:cNvSpPr txBox="1"/>
          <p:nvPr/>
        </p:nvSpPr>
        <p:spPr>
          <a:xfrm>
            <a:off x="8552364" y="5157756"/>
            <a:ext cx="3189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※ </a:t>
            </a:r>
            <a:r>
              <a:rPr lang="en-US" altLang="ko-KR" sz="1100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Konlpy</a:t>
            </a:r>
            <a:r>
              <a:rPr lang="ko-KR" altLang="en-US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패키지의 </a:t>
            </a:r>
            <a:r>
              <a:rPr lang="en-US" altLang="ko-KR" sz="1100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Komoran</a:t>
            </a:r>
            <a:r>
              <a:rPr lang="ko-KR" altLang="en-US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툴을 이용해 실행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72D085-6EEA-4684-9B84-ECF631368AC7}"/>
              </a:ext>
            </a:extLst>
          </p:cNvPr>
          <p:cNvSpPr/>
          <p:nvPr/>
        </p:nvSpPr>
        <p:spPr>
          <a:xfrm>
            <a:off x="288758" y="1421219"/>
            <a:ext cx="3618224" cy="60428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87746C-EA61-409A-89FB-35047990063C}"/>
              </a:ext>
            </a:extLst>
          </p:cNvPr>
          <p:cNvSpPr txBox="1"/>
          <p:nvPr/>
        </p:nvSpPr>
        <p:spPr>
          <a:xfrm>
            <a:off x="771521" y="1528723"/>
            <a:ext cx="2652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채용공고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7FF37A-63A7-411F-9CF0-217D6B955C9F}"/>
              </a:ext>
            </a:extLst>
          </p:cNvPr>
          <p:cNvSpPr/>
          <p:nvPr/>
        </p:nvSpPr>
        <p:spPr>
          <a:xfrm>
            <a:off x="8338840" y="1438356"/>
            <a:ext cx="3618224" cy="604280"/>
          </a:xfrm>
          <a:prstGeom prst="rect">
            <a:avLst/>
          </a:prstGeom>
          <a:solidFill>
            <a:srgbClr val="F2B19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E47024-33DD-4F64-A634-7F7233D3110B}"/>
              </a:ext>
            </a:extLst>
          </p:cNvPr>
          <p:cNvSpPr/>
          <p:nvPr/>
        </p:nvSpPr>
        <p:spPr>
          <a:xfrm>
            <a:off x="4331474" y="1434922"/>
            <a:ext cx="3618224" cy="604280"/>
          </a:xfrm>
          <a:prstGeom prst="rect">
            <a:avLst/>
          </a:prstGeom>
          <a:solidFill>
            <a:srgbClr val="A9BCC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42475-DC12-48DE-A8D3-74056FAC5CDE}"/>
              </a:ext>
            </a:extLst>
          </p:cNvPr>
          <p:cNvSpPr txBox="1"/>
          <p:nvPr/>
        </p:nvSpPr>
        <p:spPr>
          <a:xfrm>
            <a:off x="4759749" y="1542517"/>
            <a:ext cx="2761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1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64C7E9-13D9-4E77-B048-99B2F88CCD51}"/>
              </a:ext>
            </a:extLst>
          </p:cNvPr>
          <p:cNvSpPr txBox="1"/>
          <p:nvPr/>
        </p:nvSpPr>
        <p:spPr>
          <a:xfrm>
            <a:off x="8766506" y="1544502"/>
            <a:ext cx="2761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2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7246F6-0C99-44BC-9185-434627C92155}"/>
              </a:ext>
            </a:extLst>
          </p:cNvPr>
          <p:cNvSpPr txBox="1"/>
          <p:nvPr/>
        </p:nvSpPr>
        <p:spPr>
          <a:xfrm>
            <a:off x="4691252" y="6163550"/>
            <a:ext cx="31899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※ </a:t>
            </a:r>
            <a:r>
              <a:rPr lang="ko-KR" altLang="en-US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시급</a:t>
            </a:r>
            <a:r>
              <a:rPr lang="en-US" altLang="ko-KR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일급 데이터의 경우 단순 아르바이트의 </a:t>
            </a:r>
            <a:br>
              <a:rPr lang="en-US" altLang="ko-KR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비중이 많아 일괄적으로 삭제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D39EF0-34FA-4224-AC63-20357B942324}"/>
              </a:ext>
            </a:extLst>
          </p:cNvPr>
          <p:cNvSpPr txBox="1"/>
          <p:nvPr/>
        </p:nvSpPr>
        <p:spPr>
          <a:xfrm>
            <a:off x="839113" y="6282695"/>
            <a:ext cx="3189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※ </a:t>
            </a:r>
            <a:r>
              <a:rPr lang="ko-KR" altLang="en-US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기준일 </a:t>
            </a:r>
            <a:r>
              <a:rPr lang="en-US" altLang="ko-KR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2022</a:t>
            </a:r>
            <a:r>
              <a:rPr lang="ko-KR" altLang="en-US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en-US" altLang="ko-KR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  <a:r>
              <a:rPr lang="ko-KR" altLang="en-US" sz="11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</a:p>
        </p:txBody>
      </p:sp>
    </p:spTree>
    <p:extLst>
      <p:ext uri="{BB962C8B-B14F-4D97-AF65-F5344CB8AC3E}">
        <p14:creationId xmlns:p14="http://schemas.microsoft.com/office/powerpoint/2010/main" val="240610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8021" y="0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324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준비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-1215" y="0"/>
            <a:ext cx="128337" cy="1203155"/>
          </a:xfrm>
          <a:prstGeom prst="rect">
            <a:avLst/>
          </a:prstGeom>
          <a:solidFill>
            <a:srgbClr val="F2B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4031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툴 선정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A6048B-DB22-49B6-BE61-330B3AD6014D}"/>
              </a:ext>
            </a:extLst>
          </p:cNvPr>
          <p:cNvSpPr/>
          <p:nvPr/>
        </p:nvSpPr>
        <p:spPr>
          <a:xfrm>
            <a:off x="7153738" y="1943584"/>
            <a:ext cx="4749503" cy="4050812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BE0021-A3CF-4D19-ADE4-F1FB7C5C7ACA}"/>
              </a:ext>
            </a:extLst>
          </p:cNvPr>
          <p:cNvSpPr/>
          <p:nvPr/>
        </p:nvSpPr>
        <p:spPr>
          <a:xfrm>
            <a:off x="498764" y="1403927"/>
            <a:ext cx="6003636" cy="5167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harts base - pyecharts">
            <a:extLst>
              <a:ext uri="{FF2B5EF4-FFF2-40B4-BE49-F238E27FC236}">
                <a16:creationId xmlns:a16="http://schemas.microsoft.com/office/drawing/2014/main" id="{857CF853-AB46-4D80-8FF0-7723C4EA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8" y="1510965"/>
            <a:ext cx="3664529" cy="23656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echarts学习笔记]——页面组件Page（顺序多图，将多个图将汇总到一个页面）_积一时之步，臻千里之遥程-CSDN博客_pyecharts 多图布局">
            <a:extLst>
              <a:ext uri="{FF2B5EF4-FFF2-40B4-BE49-F238E27FC236}">
                <a16:creationId xmlns:a16="http://schemas.microsoft.com/office/drawing/2014/main" id="{7F9D80D1-8A03-44A9-8BBB-FFED8347C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8" y="3876584"/>
            <a:ext cx="5844311" cy="26277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werful Visualization Using Python: Pyecharts (Code Included) | by T Z J Y  | CodeX | Medium">
            <a:extLst>
              <a:ext uri="{FF2B5EF4-FFF2-40B4-BE49-F238E27FC236}">
                <a16:creationId xmlns:a16="http://schemas.microsoft.com/office/drawing/2014/main" id="{DDB9D47C-22A9-414A-9563-10E8CA26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727" y="1517504"/>
            <a:ext cx="2179782" cy="23590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645F3C-D64A-4930-AB8B-A9D489BEDA13}"/>
              </a:ext>
            </a:extLst>
          </p:cNvPr>
          <p:cNvSpPr txBox="1"/>
          <p:nvPr/>
        </p:nvSpPr>
        <p:spPr>
          <a:xfrm>
            <a:off x="7555345" y="2466104"/>
            <a:ext cx="40524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Pyecharts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반응형 시각화를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지원하는 라이브러리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별도의 상용 툴을 이용하지 않고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대시보드처럼 사용 가능</a:t>
            </a:r>
            <a:endParaRPr lang="en-US" altLang="ko-KR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이용자로 하여금 차트를 조절해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데이터에 접근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커스터마이징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통해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 가능</a:t>
            </a:r>
          </a:p>
        </p:txBody>
      </p:sp>
    </p:spTree>
    <p:extLst>
      <p:ext uri="{BB962C8B-B14F-4D97-AF65-F5344CB8AC3E}">
        <p14:creationId xmlns:p14="http://schemas.microsoft.com/office/powerpoint/2010/main" val="18898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F2A4E56-7B4F-4A45-9553-A8D8B2CBEE51}"/>
              </a:ext>
            </a:extLst>
          </p:cNvPr>
          <p:cNvSpPr/>
          <p:nvPr/>
        </p:nvSpPr>
        <p:spPr>
          <a:xfrm>
            <a:off x="8021" y="0"/>
            <a:ext cx="12192000" cy="6871503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FAD0A-28A4-42F7-9F87-6FE2AAEEA8DA}"/>
              </a:ext>
            </a:extLst>
          </p:cNvPr>
          <p:cNvSpPr txBox="1"/>
          <p:nvPr/>
        </p:nvSpPr>
        <p:spPr>
          <a:xfrm>
            <a:off x="5615738" y="2069430"/>
            <a:ext cx="9605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50F87-7DBE-4EA1-98B5-22CC2EADA3A3}"/>
              </a:ext>
            </a:extLst>
          </p:cNvPr>
          <p:cNvSpPr txBox="1"/>
          <p:nvPr/>
        </p:nvSpPr>
        <p:spPr>
          <a:xfrm>
            <a:off x="3465094" y="3858561"/>
            <a:ext cx="5261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  <a:endParaRPr kumimoji="0" lang="ko-KR" altLang="en-US" sz="40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78AB19-E976-42AF-ACDF-2063193F9AAC}"/>
              </a:ext>
            </a:extLst>
          </p:cNvPr>
          <p:cNvCxnSpPr>
            <a:cxnSpLocks/>
          </p:cNvCxnSpPr>
          <p:nvPr/>
        </p:nvCxnSpPr>
        <p:spPr>
          <a:xfrm>
            <a:off x="4772526" y="5181600"/>
            <a:ext cx="26469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B247EA3-9A15-40A3-A9EE-3DF796E80758}"/>
              </a:ext>
            </a:extLst>
          </p:cNvPr>
          <p:cNvCxnSpPr>
            <a:cxnSpLocks/>
          </p:cNvCxnSpPr>
          <p:nvPr/>
        </p:nvCxnSpPr>
        <p:spPr>
          <a:xfrm>
            <a:off x="4772526" y="1676400"/>
            <a:ext cx="26469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32437-71A4-4B26-A739-F86181B1EBDB}"/>
              </a:ext>
            </a:extLst>
          </p:cNvPr>
          <p:cNvSpPr/>
          <p:nvPr/>
        </p:nvSpPr>
        <p:spPr>
          <a:xfrm>
            <a:off x="9721516" y="6384758"/>
            <a:ext cx="2470484" cy="473242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412" y="-14561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C2F8BD-1D54-45FC-9C93-AC3FF1BA2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5" y="1443791"/>
            <a:ext cx="6624515" cy="501314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D96C57-8813-4800-9E7B-0BB70E95B06D}"/>
              </a:ext>
            </a:extLst>
          </p:cNvPr>
          <p:cNvSpPr/>
          <p:nvPr/>
        </p:nvSpPr>
        <p:spPr>
          <a:xfrm>
            <a:off x="7041444" y="1943584"/>
            <a:ext cx="4749503" cy="4050812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13390-B109-4639-99B3-F2B26E269BB1}"/>
              </a:ext>
            </a:extLst>
          </p:cNvPr>
          <p:cNvSpPr txBox="1"/>
          <p:nvPr/>
        </p:nvSpPr>
        <p:spPr>
          <a:xfrm>
            <a:off x="7481363" y="2814828"/>
            <a:ext cx="4146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전처리가 후 총 채용공고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97,899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12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11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월의 경우 데이터 수집 기준일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당시 많은 채용공고가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채용마감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되었다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EE1577-FFCC-498A-8BB9-BC3E52A0B056}"/>
              </a:ext>
            </a:extLst>
          </p:cNvPr>
          <p:cNvSpPr/>
          <p:nvPr/>
        </p:nvSpPr>
        <p:spPr>
          <a:xfrm>
            <a:off x="288758" y="1307769"/>
            <a:ext cx="2414883" cy="406391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 채용공고 비교</a:t>
            </a:r>
          </a:p>
        </p:txBody>
      </p:sp>
    </p:spTree>
    <p:extLst>
      <p:ext uri="{BB962C8B-B14F-4D97-AF65-F5344CB8AC3E}">
        <p14:creationId xmlns:p14="http://schemas.microsoft.com/office/powerpoint/2010/main" val="232185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1215" y="0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F2E74D-8F54-4E38-8ECC-74B7ED5E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77" y="1510965"/>
            <a:ext cx="6494744" cy="483510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15B533-FFD5-436F-A8D6-8B5023C5672D}"/>
              </a:ext>
            </a:extLst>
          </p:cNvPr>
          <p:cNvSpPr/>
          <p:nvPr/>
        </p:nvSpPr>
        <p:spPr>
          <a:xfrm>
            <a:off x="7041444" y="1943584"/>
            <a:ext cx="4749503" cy="4050812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1C0E4E-1965-42F3-AFBE-B196EB24A121}"/>
              </a:ext>
            </a:extLst>
          </p:cNvPr>
          <p:cNvSpPr txBox="1"/>
          <p:nvPr/>
        </p:nvSpPr>
        <p:spPr>
          <a:xfrm>
            <a:off x="7342752" y="3189855"/>
            <a:ext cx="4146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워크넷의 경우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중소기업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비중이 </a:t>
            </a:r>
            <a:r>
              <a:rPr lang="ko-KR" altLang="en-US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높고외국계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기업의 비중이 낮다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많은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공업단지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중소기업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분포되어 있는 지역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F49D75-7852-46DA-AD7C-B63D58CA9D0D}"/>
              </a:ext>
            </a:extLst>
          </p:cNvPr>
          <p:cNvSpPr/>
          <p:nvPr/>
        </p:nvSpPr>
        <p:spPr>
          <a:xfrm>
            <a:off x="288758" y="1307769"/>
            <a:ext cx="2414883" cy="406391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지역별 채용공고 비교</a:t>
            </a:r>
          </a:p>
        </p:txBody>
      </p:sp>
    </p:spTree>
    <p:extLst>
      <p:ext uri="{BB962C8B-B14F-4D97-AF65-F5344CB8AC3E}">
        <p14:creationId xmlns:p14="http://schemas.microsoft.com/office/powerpoint/2010/main" val="37586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1215" y="-13503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F8104B-C95B-4A1B-9B9E-D6637B68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1" y="1353686"/>
            <a:ext cx="6306984" cy="45049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9682C-2F43-4392-8497-D3F17C11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642" y="1385771"/>
            <a:ext cx="4940968" cy="450495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9741C65-AD90-4942-A15A-1A063423F451}"/>
              </a:ext>
            </a:extLst>
          </p:cNvPr>
          <p:cNvSpPr/>
          <p:nvPr/>
        </p:nvSpPr>
        <p:spPr>
          <a:xfrm>
            <a:off x="2959768" y="5858641"/>
            <a:ext cx="5927557" cy="775501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21583-F6C1-4E35-8031-F38FAB32CF14}"/>
              </a:ext>
            </a:extLst>
          </p:cNvPr>
          <p:cNvSpPr txBox="1"/>
          <p:nvPr/>
        </p:nvSpPr>
        <p:spPr>
          <a:xfrm>
            <a:off x="3168316" y="5984160"/>
            <a:ext cx="556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학력 모두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학력무관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관계없음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높음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Default</a:t>
            </a:r>
            <a:r>
              <a:rPr lang="en-US" altLang="ko-KR" b="0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value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설정으로 인한 결과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6D9765-6366-4311-B9BD-02245FC98F73}"/>
              </a:ext>
            </a:extLst>
          </p:cNvPr>
          <p:cNvSpPr/>
          <p:nvPr/>
        </p:nvSpPr>
        <p:spPr>
          <a:xfrm>
            <a:off x="157984" y="1235008"/>
            <a:ext cx="2414883" cy="406391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 학력별 채용공고 비교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0BE396-4DB6-484B-914F-972DA6EC9C7B}"/>
              </a:ext>
            </a:extLst>
          </p:cNvPr>
          <p:cNvSpPr/>
          <p:nvPr/>
        </p:nvSpPr>
        <p:spPr>
          <a:xfrm>
            <a:off x="6320043" y="1235008"/>
            <a:ext cx="2414883" cy="406391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 </a:t>
            </a:r>
            <a:r>
              <a:rPr lang="ko-KR" altLang="en-US" sz="14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경력별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채용공고 비교</a:t>
            </a:r>
          </a:p>
        </p:txBody>
      </p:sp>
    </p:spTree>
    <p:extLst>
      <p:ext uri="{BB962C8B-B14F-4D97-AF65-F5344CB8AC3E}">
        <p14:creationId xmlns:p14="http://schemas.microsoft.com/office/powerpoint/2010/main" val="177506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2" y="0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84092-09EA-4DC1-926D-8AB8EBDA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4" y="1629855"/>
            <a:ext cx="5708984" cy="48934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B38417-7E53-4ED0-AE0B-96876B06C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36" y="1479995"/>
            <a:ext cx="2727159" cy="353056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D161C0-DAC9-4B14-8C33-C1F0F75664A6}"/>
              </a:ext>
            </a:extLst>
          </p:cNvPr>
          <p:cNvCxnSpPr>
            <a:cxnSpLocks/>
          </p:cNvCxnSpPr>
          <p:nvPr/>
        </p:nvCxnSpPr>
        <p:spPr>
          <a:xfrm flipH="1" flipV="1">
            <a:off x="1742027" y="3029527"/>
            <a:ext cx="2783791" cy="67425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5C95B370-F071-465C-9C2C-5DC12ED589BB}"/>
              </a:ext>
            </a:extLst>
          </p:cNvPr>
          <p:cNvSpPr/>
          <p:nvPr/>
        </p:nvSpPr>
        <p:spPr>
          <a:xfrm>
            <a:off x="822036" y="2717623"/>
            <a:ext cx="919991" cy="847613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D990235-7B0F-45AE-B5C1-0EB18A03D619}"/>
              </a:ext>
            </a:extLst>
          </p:cNvPr>
          <p:cNvSpPr/>
          <p:nvPr/>
        </p:nvSpPr>
        <p:spPr>
          <a:xfrm>
            <a:off x="7531769" y="1942266"/>
            <a:ext cx="4403557" cy="4050812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32C19-D67E-489B-B37D-CB98804EA4F3}"/>
              </a:ext>
            </a:extLst>
          </p:cNvPr>
          <p:cNvSpPr txBox="1"/>
          <p:nvPr/>
        </p:nvSpPr>
        <p:spPr>
          <a:xfrm>
            <a:off x="8210760" y="2451456"/>
            <a:ext cx="4146885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금융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미용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관광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숙박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금속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운수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공학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B59FC-5790-4404-A18D-4000381D91F2}"/>
              </a:ext>
            </a:extLst>
          </p:cNvPr>
          <p:cNvSpPr txBox="1"/>
          <p:nvPr/>
        </p:nvSpPr>
        <p:spPr>
          <a:xfrm>
            <a:off x="7993029" y="2213784"/>
            <a:ext cx="384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 </a:t>
            </a:r>
            <a:r>
              <a:rPr lang="ko-KR" altLang="en-US" b="1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직종군</a:t>
            </a:r>
            <a:r>
              <a:rPr lang="ko-KR" altLang="en-US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TOP5</a:t>
            </a:r>
            <a:endParaRPr lang="ko-KR" altLang="en-US" b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46AD83-676C-4D59-B664-13D9D806976F}"/>
              </a:ext>
            </a:extLst>
          </p:cNvPr>
          <p:cNvSpPr txBox="1"/>
          <p:nvPr/>
        </p:nvSpPr>
        <p:spPr>
          <a:xfrm>
            <a:off x="7811685" y="4824328"/>
            <a:ext cx="3843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※ </a:t>
            </a:r>
            <a:r>
              <a:rPr lang="ko-KR" altLang="en-US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스타트업과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대기업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주로 분포된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/IT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비중이 매우 낮음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572D6C-D3F7-4023-8A98-3332B7A7EE4E}"/>
              </a:ext>
            </a:extLst>
          </p:cNvPr>
          <p:cNvSpPr/>
          <p:nvPr/>
        </p:nvSpPr>
        <p:spPr>
          <a:xfrm>
            <a:off x="288758" y="1503790"/>
            <a:ext cx="2284109" cy="406391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 </a:t>
            </a:r>
            <a:r>
              <a:rPr lang="ko-KR" altLang="en-US" sz="14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직종군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채용공고 비교</a:t>
            </a:r>
          </a:p>
        </p:txBody>
      </p:sp>
    </p:spTree>
    <p:extLst>
      <p:ext uri="{BB962C8B-B14F-4D97-AF65-F5344CB8AC3E}">
        <p14:creationId xmlns:p14="http://schemas.microsoft.com/office/powerpoint/2010/main" val="19792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484" y="-13503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4B48F6-3E8D-43F4-A10D-BF593FD82AE0}"/>
              </a:ext>
            </a:extLst>
          </p:cNvPr>
          <p:cNvSpPr/>
          <p:nvPr/>
        </p:nvSpPr>
        <p:spPr>
          <a:xfrm>
            <a:off x="128337" y="1241409"/>
            <a:ext cx="7726920" cy="148938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7CA92F-433D-4CF2-86F1-A80FB8D2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7" y="1696519"/>
            <a:ext cx="6378343" cy="50331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709CDF2-2E64-44E6-8169-7B224D57E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9" y="1416745"/>
            <a:ext cx="5331085" cy="31747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6FEC1A-D16B-4058-B28F-11EBA3D8FC26}"/>
              </a:ext>
            </a:extLst>
          </p:cNvPr>
          <p:cNvSpPr/>
          <p:nvPr/>
        </p:nvSpPr>
        <p:spPr>
          <a:xfrm>
            <a:off x="146079" y="1390347"/>
            <a:ext cx="5137121" cy="4571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6C689FB-E1EB-4996-80A9-163CD29D5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236" y="1769898"/>
            <a:ext cx="3891411" cy="3595162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B3D3998-2CE4-487A-8CA7-3BFAB2672CF8}"/>
              </a:ext>
            </a:extLst>
          </p:cNvPr>
          <p:cNvCxnSpPr>
            <a:cxnSpLocks/>
            <a:stCxn id="17" idx="1"/>
            <a:endCxn id="28" idx="7"/>
          </p:cNvCxnSpPr>
          <p:nvPr/>
        </p:nvCxnSpPr>
        <p:spPr>
          <a:xfrm flipH="1">
            <a:off x="2469296" y="3567479"/>
            <a:ext cx="2111940" cy="10542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1527381-B8AA-4693-B197-FDC86CC9E4B2}"/>
              </a:ext>
            </a:extLst>
          </p:cNvPr>
          <p:cNvSpPr/>
          <p:nvPr/>
        </p:nvSpPr>
        <p:spPr>
          <a:xfrm>
            <a:off x="853131" y="4353869"/>
            <a:ext cx="1893455" cy="1828792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24E0024-8875-4D07-8C53-4A56D626FD4B}"/>
              </a:ext>
            </a:extLst>
          </p:cNvPr>
          <p:cNvSpPr/>
          <p:nvPr/>
        </p:nvSpPr>
        <p:spPr>
          <a:xfrm>
            <a:off x="8663709" y="1769899"/>
            <a:ext cx="3271617" cy="4547768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79F73D-9DB8-4AB1-A114-CB49F77460FB}"/>
              </a:ext>
            </a:extLst>
          </p:cNvPr>
          <p:cNvSpPr txBox="1"/>
          <p:nvPr/>
        </p:nvSpPr>
        <p:spPr>
          <a:xfrm>
            <a:off x="8767259" y="2751121"/>
            <a:ext cx="3223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대부분 항목에서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경력무관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우세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경영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사무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금융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b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미용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관광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숙박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경비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케어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가장 우세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공학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/IT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b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유일하게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경력 우세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CB475A-8DFD-44F0-9241-0976B2881E3C}"/>
              </a:ext>
            </a:extLst>
          </p:cNvPr>
          <p:cNvSpPr/>
          <p:nvPr/>
        </p:nvSpPr>
        <p:spPr>
          <a:xfrm>
            <a:off x="30895" y="1345991"/>
            <a:ext cx="2077779" cy="406391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직군별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요구 경력 비교</a:t>
            </a:r>
          </a:p>
        </p:txBody>
      </p:sp>
    </p:spTree>
    <p:extLst>
      <p:ext uri="{BB962C8B-B14F-4D97-AF65-F5344CB8AC3E}">
        <p14:creationId xmlns:p14="http://schemas.microsoft.com/office/powerpoint/2010/main" val="216739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484" y="-13503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4B48F6-3E8D-43F4-A10D-BF593FD82AE0}"/>
              </a:ext>
            </a:extLst>
          </p:cNvPr>
          <p:cNvSpPr/>
          <p:nvPr/>
        </p:nvSpPr>
        <p:spPr>
          <a:xfrm>
            <a:off x="128337" y="1241409"/>
            <a:ext cx="7726920" cy="148938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6FEC1A-D16B-4058-B28F-11EBA3D8FC26}"/>
              </a:ext>
            </a:extLst>
          </p:cNvPr>
          <p:cNvSpPr/>
          <p:nvPr/>
        </p:nvSpPr>
        <p:spPr>
          <a:xfrm>
            <a:off x="146079" y="1390347"/>
            <a:ext cx="5137121" cy="4571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B3D3998-2CE4-487A-8CA7-3BFAB2672CF8}"/>
              </a:ext>
            </a:extLst>
          </p:cNvPr>
          <p:cNvCxnSpPr>
            <a:cxnSpLocks/>
          </p:cNvCxnSpPr>
          <p:nvPr/>
        </p:nvCxnSpPr>
        <p:spPr>
          <a:xfrm flipH="1">
            <a:off x="3288145" y="3378408"/>
            <a:ext cx="1702394" cy="82413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1527381-B8AA-4693-B197-FDC86CC9E4B2}"/>
              </a:ext>
            </a:extLst>
          </p:cNvPr>
          <p:cNvSpPr/>
          <p:nvPr/>
        </p:nvSpPr>
        <p:spPr>
          <a:xfrm>
            <a:off x="572654" y="3622653"/>
            <a:ext cx="2957892" cy="2695017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24E0024-8875-4D07-8C53-4A56D626FD4B}"/>
              </a:ext>
            </a:extLst>
          </p:cNvPr>
          <p:cNvSpPr/>
          <p:nvPr/>
        </p:nvSpPr>
        <p:spPr>
          <a:xfrm>
            <a:off x="8528959" y="1769899"/>
            <a:ext cx="3406367" cy="4547768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0836F-DBEB-47BA-9536-33623331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0" y="1765449"/>
            <a:ext cx="6088465" cy="49561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40237C-A5AE-4CFC-96A9-D2792BED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9" y="1443955"/>
            <a:ext cx="3958035" cy="321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3EDAB1-6AD4-4BCA-939B-559E76261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178" y="1427290"/>
            <a:ext cx="3876734" cy="3968343"/>
          </a:xfrm>
          <a:prstGeom prst="rect">
            <a:avLst/>
          </a:prstGeom>
          <a:solidFill>
            <a:srgbClr val="FFFFFF">
              <a:shade val="85000"/>
            </a:srgbClr>
          </a:solidFill>
          <a:ln w="3492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C2D3A5A-81AE-44C5-92D7-4999B05CC654}"/>
              </a:ext>
            </a:extLst>
          </p:cNvPr>
          <p:cNvCxnSpPr>
            <a:cxnSpLocks/>
            <a:stCxn id="14" idx="1"/>
            <a:endCxn id="26" idx="7"/>
          </p:cNvCxnSpPr>
          <p:nvPr/>
        </p:nvCxnSpPr>
        <p:spPr>
          <a:xfrm flipH="1">
            <a:off x="2469296" y="3411462"/>
            <a:ext cx="1826882" cy="121022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1DBFCCF-55C7-4AC7-A3DC-E992988259B3}"/>
              </a:ext>
            </a:extLst>
          </p:cNvPr>
          <p:cNvSpPr/>
          <p:nvPr/>
        </p:nvSpPr>
        <p:spPr>
          <a:xfrm>
            <a:off x="853131" y="4353869"/>
            <a:ext cx="1893455" cy="1828792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641E2-A6E3-4939-B0E2-8161CC5C637C}"/>
              </a:ext>
            </a:extLst>
          </p:cNvPr>
          <p:cNvSpPr txBox="1"/>
          <p:nvPr/>
        </p:nvSpPr>
        <p:spPr>
          <a:xfrm>
            <a:off x="8767259" y="2751121"/>
            <a:ext cx="3223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대부분 항목에서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학력무관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우세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건설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채굴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b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미용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관광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숙박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경비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케어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가장 우세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교육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법률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복지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행정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군인 </a:t>
            </a:r>
            <a:b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유일하게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고졸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항목 우세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AF3E29-4317-4C1F-BF36-8E94EEA36CF8}"/>
              </a:ext>
            </a:extLst>
          </p:cNvPr>
          <p:cNvSpPr/>
          <p:nvPr/>
        </p:nvSpPr>
        <p:spPr>
          <a:xfrm>
            <a:off x="30895" y="1345991"/>
            <a:ext cx="2077779" cy="406391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직군별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요구 학력 비교</a:t>
            </a:r>
          </a:p>
        </p:txBody>
      </p:sp>
    </p:spTree>
    <p:extLst>
      <p:ext uri="{BB962C8B-B14F-4D97-AF65-F5344CB8AC3E}">
        <p14:creationId xmlns:p14="http://schemas.microsoft.com/office/powerpoint/2010/main" val="131591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484" y="-13503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4B48F6-3E8D-43F4-A10D-BF593FD82AE0}"/>
              </a:ext>
            </a:extLst>
          </p:cNvPr>
          <p:cNvSpPr/>
          <p:nvPr/>
        </p:nvSpPr>
        <p:spPr>
          <a:xfrm>
            <a:off x="128337" y="1241409"/>
            <a:ext cx="7726920" cy="148938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6FEC1A-D16B-4058-B28F-11EBA3D8FC26}"/>
              </a:ext>
            </a:extLst>
          </p:cNvPr>
          <p:cNvSpPr/>
          <p:nvPr/>
        </p:nvSpPr>
        <p:spPr>
          <a:xfrm>
            <a:off x="146079" y="1390347"/>
            <a:ext cx="5137121" cy="4571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24E0024-8875-4D07-8C53-4A56D626FD4B}"/>
              </a:ext>
            </a:extLst>
          </p:cNvPr>
          <p:cNvSpPr/>
          <p:nvPr/>
        </p:nvSpPr>
        <p:spPr>
          <a:xfrm>
            <a:off x="7352145" y="1769899"/>
            <a:ext cx="4583181" cy="4547768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641E2-A6E3-4939-B0E2-8161CC5C637C}"/>
              </a:ext>
            </a:extLst>
          </p:cNvPr>
          <p:cNvSpPr txBox="1"/>
          <p:nvPr/>
        </p:nvSpPr>
        <p:spPr>
          <a:xfrm>
            <a:off x="7739185" y="2393241"/>
            <a:ext cx="3556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공학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높은 수준 급여 조건 제시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교육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법률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복지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행정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군인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낮은 수준 급여 조건 제시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평균적으로 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2700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수준의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연봉을 제시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C1FAD-51B3-42D2-B28D-42502954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1" y="1400798"/>
            <a:ext cx="6986864" cy="53208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5DCBE3-7656-4616-8173-44C54A5AA2CD}"/>
              </a:ext>
            </a:extLst>
          </p:cNvPr>
          <p:cNvSpPr txBox="1"/>
          <p:nvPr/>
        </p:nvSpPr>
        <p:spPr>
          <a:xfrm>
            <a:off x="7976127" y="4863285"/>
            <a:ext cx="3335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※ </a:t>
            </a:r>
            <a:r>
              <a:rPr lang="ko-KR" altLang="en-US" sz="1200" b="1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급여 데이터 중 범위로 지정된 </a:t>
            </a:r>
            <a:r>
              <a:rPr lang="ko-KR" altLang="en-US" sz="1200" b="1" i="0" dirty="0" err="1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급여값의</a:t>
            </a:r>
            <a:r>
              <a:rPr lang="ko-KR" altLang="en-US" sz="1200" b="1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경우 가장 낮은 값을 기준으로 분석</a:t>
            </a:r>
            <a:endParaRPr lang="ko-KR" altLang="en-US" sz="12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2A4C82E-0080-4F52-A74C-0CACE4A0D66E}"/>
              </a:ext>
            </a:extLst>
          </p:cNvPr>
          <p:cNvSpPr/>
          <p:nvPr/>
        </p:nvSpPr>
        <p:spPr>
          <a:xfrm>
            <a:off x="35729" y="1339445"/>
            <a:ext cx="2077779" cy="406391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직군별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평균 연봉 비교</a:t>
            </a:r>
          </a:p>
        </p:txBody>
      </p:sp>
    </p:spTree>
    <p:extLst>
      <p:ext uri="{BB962C8B-B14F-4D97-AF65-F5344CB8AC3E}">
        <p14:creationId xmlns:p14="http://schemas.microsoft.com/office/powerpoint/2010/main" val="70259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FE4B545-F9F4-475E-927F-C0A29C856AFA}"/>
              </a:ext>
            </a:extLst>
          </p:cNvPr>
          <p:cNvSpPr/>
          <p:nvPr/>
        </p:nvSpPr>
        <p:spPr>
          <a:xfrm>
            <a:off x="8021" y="0"/>
            <a:ext cx="12192000" cy="6871503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EC423-56E3-4399-87FE-B49D17E1979C}"/>
              </a:ext>
            </a:extLst>
          </p:cNvPr>
          <p:cNvSpPr txBox="1"/>
          <p:nvPr/>
        </p:nvSpPr>
        <p:spPr>
          <a:xfrm>
            <a:off x="6467744" y="304800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ECC8B8-666D-4802-97AF-3A8CAD01CBA3}"/>
              </a:ext>
            </a:extLst>
          </p:cNvPr>
          <p:cNvCxnSpPr>
            <a:cxnSpLocks/>
          </p:cNvCxnSpPr>
          <p:nvPr/>
        </p:nvCxnSpPr>
        <p:spPr>
          <a:xfrm>
            <a:off x="6096000" y="1179061"/>
            <a:ext cx="54854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D61575-2792-4180-AB12-6316A8E3FB6A}"/>
              </a:ext>
            </a:extLst>
          </p:cNvPr>
          <p:cNvGrpSpPr/>
          <p:nvPr/>
        </p:nvGrpSpPr>
        <p:grpSpPr>
          <a:xfrm>
            <a:off x="7053802" y="1251814"/>
            <a:ext cx="1761335" cy="646331"/>
            <a:chOff x="7069844" y="1558845"/>
            <a:chExt cx="1584534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49552F-690A-4963-9D94-DD5D26B050E4}"/>
                </a:ext>
              </a:extLst>
            </p:cNvPr>
            <p:cNvSpPr txBox="1"/>
            <p:nvPr/>
          </p:nvSpPr>
          <p:spPr>
            <a:xfrm>
              <a:off x="7069844" y="1558845"/>
              <a:ext cx="2857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endParaRPr lang="ko-KR" altLang="en-US" sz="3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CE473A-F32E-4009-9CED-4EEC4220DE69}"/>
                </a:ext>
              </a:extLst>
            </p:cNvPr>
            <p:cNvSpPr txBox="1"/>
            <p:nvPr/>
          </p:nvSpPr>
          <p:spPr>
            <a:xfrm>
              <a:off x="7780421" y="1620400"/>
              <a:ext cx="873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서론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118589-0A54-41ED-831F-E7049D103856}"/>
              </a:ext>
            </a:extLst>
          </p:cNvPr>
          <p:cNvGrpSpPr/>
          <p:nvPr/>
        </p:nvGrpSpPr>
        <p:grpSpPr>
          <a:xfrm>
            <a:off x="7053806" y="2764596"/>
            <a:ext cx="2683752" cy="646331"/>
            <a:chOff x="7069844" y="1558845"/>
            <a:chExt cx="2362127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8DE8F8-A742-4759-A36D-A74A02B66093}"/>
                </a:ext>
              </a:extLst>
            </p:cNvPr>
            <p:cNvSpPr txBox="1"/>
            <p:nvPr/>
          </p:nvSpPr>
          <p:spPr>
            <a:xfrm>
              <a:off x="7069844" y="1558845"/>
              <a:ext cx="314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3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EA1B9-D49E-40C9-916B-D823B705149C}"/>
                </a:ext>
              </a:extLst>
            </p:cNvPr>
            <p:cNvSpPr txBox="1"/>
            <p:nvPr/>
          </p:nvSpPr>
          <p:spPr>
            <a:xfrm>
              <a:off x="7753306" y="1620400"/>
              <a:ext cx="1678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분석 준비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5C933E-5CF3-4392-AC1C-7EDD5521A806}"/>
              </a:ext>
            </a:extLst>
          </p:cNvPr>
          <p:cNvGrpSpPr/>
          <p:nvPr/>
        </p:nvGrpSpPr>
        <p:grpSpPr>
          <a:xfrm>
            <a:off x="7053802" y="4269357"/>
            <a:ext cx="3237209" cy="646331"/>
            <a:chOff x="7069844" y="1558845"/>
            <a:chExt cx="2876261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1B3E57-6A5D-4FA0-BC7E-975D2E8CCC62}"/>
                </a:ext>
              </a:extLst>
            </p:cNvPr>
            <p:cNvSpPr txBox="1"/>
            <p:nvPr/>
          </p:nvSpPr>
          <p:spPr>
            <a:xfrm>
              <a:off x="7069844" y="1558845"/>
              <a:ext cx="316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3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4AB7E2-0D93-4A31-82B5-0F41F83D4402}"/>
                </a:ext>
              </a:extLst>
            </p:cNvPr>
            <p:cNvSpPr txBox="1"/>
            <p:nvPr/>
          </p:nvSpPr>
          <p:spPr>
            <a:xfrm>
              <a:off x="7780421" y="1620400"/>
              <a:ext cx="2165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분석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792CEB-71C0-4C5F-B944-8BDD88A2FEC8}"/>
              </a:ext>
            </a:extLst>
          </p:cNvPr>
          <p:cNvGrpSpPr/>
          <p:nvPr/>
        </p:nvGrpSpPr>
        <p:grpSpPr>
          <a:xfrm>
            <a:off x="7053801" y="5566645"/>
            <a:ext cx="2499273" cy="646331"/>
            <a:chOff x="7069844" y="1558845"/>
            <a:chExt cx="2108717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54B463-297D-4942-8BB6-F75D662AFE25}"/>
                </a:ext>
              </a:extLst>
            </p:cNvPr>
            <p:cNvSpPr txBox="1"/>
            <p:nvPr/>
          </p:nvSpPr>
          <p:spPr>
            <a:xfrm>
              <a:off x="7069844" y="1558845"/>
              <a:ext cx="321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endParaRPr lang="ko-KR" altLang="en-US" sz="3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B09E00-E3EB-4694-BE92-C5DB3E302C7A}"/>
                </a:ext>
              </a:extLst>
            </p:cNvPr>
            <p:cNvSpPr txBox="1"/>
            <p:nvPr/>
          </p:nvSpPr>
          <p:spPr>
            <a:xfrm>
              <a:off x="7780421" y="1620400"/>
              <a:ext cx="1398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마치며</a:t>
              </a:r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..</a:t>
              </a:r>
              <a:endPara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030" name="Picture 6" descr="스타트업 이색채용">
            <a:extLst>
              <a:ext uri="{FF2B5EF4-FFF2-40B4-BE49-F238E27FC236}">
                <a16:creationId xmlns:a16="http://schemas.microsoft.com/office/drawing/2014/main" id="{13A3B0F7-0F30-40AA-97CE-34665B7B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256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8406185-E8D7-4ACC-86F8-C70384E47CA6}"/>
              </a:ext>
            </a:extLst>
          </p:cNvPr>
          <p:cNvSpPr/>
          <p:nvPr/>
        </p:nvSpPr>
        <p:spPr>
          <a:xfrm>
            <a:off x="9553074" y="6408821"/>
            <a:ext cx="2638926" cy="449174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837C0-52A8-4D1B-96C8-9058ED31E889}"/>
              </a:ext>
            </a:extLst>
          </p:cNvPr>
          <p:cNvSpPr txBox="1"/>
          <p:nvPr/>
        </p:nvSpPr>
        <p:spPr>
          <a:xfrm>
            <a:off x="7105096" y="1851740"/>
            <a:ext cx="4600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대회 개요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7CA251-8DB7-41BD-B569-3CB19B7C0328}"/>
              </a:ext>
            </a:extLst>
          </p:cNvPr>
          <p:cNvSpPr txBox="1"/>
          <p:nvPr/>
        </p:nvSpPr>
        <p:spPr>
          <a:xfrm>
            <a:off x="7105098" y="3349100"/>
            <a:ext cx="4600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툴 선정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4FD75-C983-456A-8C10-CFB1EFD33BA1}"/>
              </a:ext>
            </a:extLst>
          </p:cNvPr>
          <p:cNvSpPr txBox="1"/>
          <p:nvPr/>
        </p:nvSpPr>
        <p:spPr>
          <a:xfrm>
            <a:off x="7105097" y="4890087"/>
            <a:ext cx="460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C223FF-B21B-4720-9CF7-BBC739FAEF5A}"/>
              </a:ext>
            </a:extLst>
          </p:cNvPr>
          <p:cNvSpPr/>
          <p:nvPr/>
        </p:nvSpPr>
        <p:spPr>
          <a:xfrm>
            <a:off x="6672571" y="1342690"/>
            <a:ext cx="381229" cy="419425"/>
          </a:xfrm>
          <a:prstGeom prst="rect">
            <a:avLst/>
          </a:prstGeom>
          <a:solidFill>
            <a:srgbClr val="C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4C768E-3345-4CFC-8D5D-D6312F01F76E}"/>
              </a:ext>
            </a:extLst>
          </p:cNvPr>
          <p:cNvSpPr/>
          <p:nvPr/>
        </p:nvSpPr>
        <p:spPr>
          <a:xfrm>
            <a:off x="6653595" y="2878048"/>
            <a:ext cx="381229" cy="4194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BC7D65-6E1C-45BE-BD53-F662BB79ADB8}"/>
              </a:ext>
            </a:extLst>
          </p:cNvPr>
          <p:cNvSpPr/>
          <p:nvPr/>
        </p:nvSpPr>
        <p:spPr>
          <a:xfrm>
            <a:off x="6663605" y="4335742"/>
            <a:ext cx="381229" cy="41942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D733D8-5E02-4F45-8B8F-F2038F2A7768}"/>
              </a:ext>
            </a:extLst>
          </p:cNvPr>
          <p:cNvSpPr/>
          <p:nvPr/>
        </p:nvSpPr>
        <p:spPr>
          <a:xfrm>
            <a:off x="6663605" y="5678939"/>
            <a:ext cx="381229" cy="419425"/>
          </a:xfrm>
          <a:prstGeom prst="rect">
            <a:avLst/>
          </a:prstGeom>
          <a:solidFill>
            <a:srgbClr val="F9D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484" y="-13503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4B48F6-3E8D-43F4-A10D-BF593FD82AE0}"/>
              </a:ext>
            </a:extLst>
          </p:cNvPr>
          <p:cNvSpPr/>
          <p:nvPr/>
        </p:nvSpPr>
        <p:spPr>
          <a:xfrm>
            <a:off x="128337" y="1241409"/>
            <a:ext cx="7726920" cy="148938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6FEC1A-D16B-4058-B28F-11EBA3D8FC26}"/>
              </a:ext>
            </a:extLst>
          </p:cNvPr>
          <p:cNvSpPr/>
          <p:nvPr/>
        </p:nvSpPr>
        <p:spPr>
          <a:xfrm>
            <a:off x="146079" y="1390347"/>
            <a:ext cx="5137121" cy="4571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24E0024-8875-4D07-8C53-4A56D626FD4B}"/>
              </a:ext>
            </a:extLst>
          </p:cNvPr>
          <p:cNvSpPr/>
          <p:nvPr/>
        </p:nvSpPr>
        <p:spPr>
          <a:xfrm>
            <a:off x="7352145" y="1769899"/>
            <a:ext cx="4583181" cy="4547768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641E2-A6E3-4939-B0E2-8161CC5C637C}"/>
              </a:ext>
            </a:extLst>
          </p:cNvPr>
          <p:cNvSpPr txBox="1"/>
          <p:nvPr/>
        </p:nvSpPr>
        <p:spPr>
          <a:xfrm>
            <a:off x="7855257" y="2299065"/>
            <a:ext cx="3556887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관심 분야인 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세부적으로 분석 진행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/IT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대한 주요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분석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키워드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개발자</a:t>
            </a:r>
            <a:endParaRPr lang="en-US" altLang="ko-KR" sz="1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경력</a:t>
            </a:r>
            <a:endParaRPr lang="en-US" altLang="ko-KR" sz="1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  <a:endParaRPr lang="en-US" altLang="ko-KR" sz="1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엔지니어</a:t>
            </a:r>
            <a:endParaRPr lang="en-US" altLang="ko-KR" sz="1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BE8FF-C53A-4D7C-A11A-8DDB928DC855}"/>
              </a:ext>
            </a:extLst>
          </p:cNvPr>
          <p:cNvSpPr/>
          <p:nvPr/>
        </p:nvSpPr>
        <p:spPr>
          <a:xfrm>
            <a:off x="136358" y="1454538"/>
            <a:ext cx="6596951" cy="13987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E75AE1-FC69-43C5-9961-E62DDC6F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28" y="1769899"/>
            <a:ext cx="6004763" cy="4019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2186C9-87DA-415B-9CF4-58AF43575A4A}"/>
              </a:ext>
            </a:extLst>
          </p:cNvPr>
          <p:cNvSpPr/>
          <p:nvPr/>
        </p:nvSpPr>
        <p:spPr>
          <a:xfrm>
            <a:off x="72189" y="1344995"/>
            <a:ext cx="2523229" cy="406391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 채용공고 키워드 분석</a:t>
            </a:r>
          </a:p>
        </p:txBody>
      </p:sp>
    </p:spTree>
    <p:extLst>
      <p:ext uri="{BB962C8B-B14F-4D97-AF65-F5344CB8AC3E}">
        <p14:creationId xmlns:p14="http://schemas.microsoft.com/office/powerpoint/2010/main" val="275245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484" y="-13503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4B48F6-3E8D-43F4-A10D-BF593FD82AE0}"/>
              </a:ext>
            </a:extLst>
          </p:cNvPr>
          <p:cNvSpPr/>
          <p:nvPr/>
        </p:nvSpPr>
        <p:spPr>
          <a:xfrm>
            <a:off x="128337" y="1241409"/>
            <a:ext cx="7726920" cy="148938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6FEC1A-D16B-4058-B28F-11EBA3D8FC26}"/>
              </a:ext>
            </a:extLst>
          </p:cNvPr>
          <p:cNvSpPr/>
          <p:nvPr/>
        </p:nvSpPr>
        <p:spPr>
          <a:xfrm>
            <a:off x="146079" y="1390347"/>
            <a:ext cx="5137121" cy="4571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24E0024-8875-4D07-8C53-4A56D626FD4B}"/>
              </a:ext>
            </a:extLst>
          </p:cNvPr>
          <p:cNvSpPr/>
          <p:nvPr/>
        </p:nvSpPr>
        <p:spPr>
          <a:xfrm>
            <a:off x="7352145" y="1769899"/>
            <a:ext cx="4583181" cy="4547768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641E2-A6E3-4939-B0E2-8161CC5C637C}"/>
              </a:ext>
            </a:extLst>
          </p:cNvPr>
          <p:cNvSpPr txBox="1"/>
          <p:nvPr/>
        </p:nvSpPr>
        <p:spPr>
          <a:xfrm>
            <a:off x="7855257" y="2299065"/>
            <a:ext cx="36070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채용공고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집중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실질적인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기업의 경우 대부분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성남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판교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고양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태크노밸리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집중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외에는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지방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대부분의 비중을 차지하고 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BE8FF-C53A-4D7C-A11A-8DDB928DC855}"/>
              </a:ext>
            </a:extLst>
          </p:cNvPr>
          <p:cNvSpPr/>
          <p:nvPr/>
        </p:nvSpPr>
        <p:spPr>
          <a:xfrm>
            <a:off x="136358" y="1454538"/>
            <a:ext cx="6596951" cy="13987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2196B-E803-454A-B56E-FA290B9D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1" y="1355542"/>
            <a:ext cx="6936508" cy="51418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6C2F16-FE05-4F1F-A7EC-FB1644165DD5}"/>
              </a:ext>
            </a:extLst>
          </p:cNvPr>
          <p:cNvSpPr/>
          <p:nvPr/>
        </p:nvSpPr>
        <p:spPr>
          <a:xfrm>
            <a:off x="72189" y="1275510"/>
            <a:ext cx="2523229" cy="406391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 채용공고 지역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5D9DB-D8E9-49A0-BEAD-404D8DA5A997}"/>
              </a:ext>
            </a:extLst>
          </p:cNvPr>
          <p:cNvSpPr txBox="1"/>
          <p:nvPr/>
        </p:nvSpPr>
        <p:spPr>
          <a:xfrm>
            <a:off x="7751483" y="4996160"/>
            <a:ext cx="3814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※</a:t>
            </a:r>
            <a:r>
              <a:rPr lang="ko-KR" altLang="en-US" sz="1200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태크노밸리</a:t>
            </a:r>
            <a:endParaRPr lang="en-US" altLang="ko-KR" sz="12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b="0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중앙정부 및 경기도 주도하여 국가 경쟁력 및 신도시의 자족기능 강화를 위하여 조성한 </a:t>
            </a:r>
            <a:br>
              <a:rPr lang="en-US" altLang="ko-KR" sz="1200" b="0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1200" b="0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IT, BT, CT, NT </a:t>
            </a:r>
            <a:r>
              <a:rPr lang="ko-KR" altLang="en-US" sz="1200" b="0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융합기술 중심의 첨단</a:t>
            </a:r>
            <a:br>
              <a:rPr lang="ko-KR" altLang="en-US" sz="12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1200" b="0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혁신클러스터</a:t>
            </a:r>
            <a:r>
              <a:rPr lang="en-US" altLang="ko-KR" sz="1200" b="0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b="0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연구개발단지</a:t>
            </a:r>
            <a:r>
              <a:rPr lang="en-US" altLang="ko-KR" sz="1200" b="0" i="0" dirty="0">
                <a:solidFill>
                  <a:srgbClr val="FFC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02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484" y="-13503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4B48F6-3E8D-43F4-A10D-BF593FD82AE0}"/>
              </a:ext>
            </a:extLst>
          </p:cNvPr>
          <p:cNvSpPr/>
          <p:nvPr/>
        </p:nvSpPr>
        <p:spPr>
          <a:xfrm>
            <a:off x="128337" y="1241409"/>
            <a:ext cx="7726920" cy="148938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6FEC1A-D16B-4058-B28F-11EBA3D8FC26}"/>
              </a:ext>
            </a:extLst>
          </p:cNvPr>
          <p:cNvSpPr/>
          <p:nvPr/>
        </p:nvSpPr>
        <p:spPr>
          <a:xfrm>
            <a:off x="146079" y="1390347"/>
            <a:ext cx="5137121" cy="4571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BE8FF-C53A-4D7C-A11A-8DDB928DC855}"/>
              </a:ext>
            </a:extLst>
          </p:cNvPr>
          <p:cNvSpPr/>
          <p:nvPr/>
        </p:nvSpPr>
        <p:spPr>
          <a:xfrm>
            <a:off x="136358" y="1454538"/>
            <a:ext cx="6596951" cy="13987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D3EC3A-EFAB-4174-8AC3-47E1F571DAF4}"/>
              </a:ext>
            </a:extLst>
          </p:cNvPr>
          <p:cNvSpPr/>
          <p:nvPr/>
        </p:nvSpPr>
        <p:spPr>
          <a:xfrm>
            <a:off x="21586" y="1289102"/>
            <a:ext cx="1945720" cy="406391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/IT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상세 분류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17CBCB-F7E4-41DE-A0D2-4C3F6D44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5" y="1564250"/>
            <a:ext cx="7071941" cy="5111708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24E0024-8875-4D07-8C53-4A56D626FD4B}"/>
              </a:ext>
            </a:extLst>
          </p:cNvPr>
          <p:cNvSpPr/>
          <p:nvPr/>
        </p:nvSpPr>
        <p:spPr>
          <a:xfrm>
            <a:off x="6096001" y="1353437"/>
            <a:ext cx="5887952" cy="3337529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40499B-C9CE-4723-B830-2391AFEC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57" y="4830701"/>
            <a:ext cx="6032695" cy="1831444"/>
          </a:xfrm>
          <a:prstGeom prst="rect">
            <a:avLst/>
          </a:prstGeom>
          <a:solidFill>
            <a:srgbClr val="FFFFFF">
              <a:shade val="85000"/>
            </a:srgbClr>
          </a:solidFill>
          <a:ln w="3492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22C4F0A-BE4D-411D-854C-CF4F060BCF57}"/>
              </a:ext>
            </a:extLst>
          </p:cNvPr>
          <p:cNvCxnSpPr>
            <a:stCxn id="14" idx="1"/>
          </p:cNvCxnSpPr>
          <p:nvPr/>
        </p:nvCxnSpPr>
        <p:spPr>
          <a:xfrm flipH="1">
            <a:off x="2114155" y="5746423"/>
            <a:ext cx="2356302" cy="59895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069EA2A-0073-4173-A1A0-623BE8A238FE}"/>
              </a:ext>
            </a:extLst>
          </p:cNvPr>
          <p:cNvSpPr/>
          <p:nvPr/>
        </p:nvSpPr>
        <p:spPr>
          <a:xfrm>
            <a:off x="1237652" y="6114479"/>
            <a:ext cx="918310" cy="671192"/>
          </a:xfrm>
          <a:prstGeom prst="ellipse">
            <a:avLst/>
          </a:prstGeom>
          <a:noFill/>
          <a:ln w="349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0A430-2ABE-40B6-8980-4C17931ACAC1}"/>
              </a:ext>
            </a:extLst>
          </p:cNvPr>
          <p:cNvSpPr txBox="1"/>
          <p:nvPr/>
        </p:nvSpPr>
        <p:spPr>
          <a:xfrm>
            <a:off x="6715119" y="1752185"/>
            <a:ext cx="4146885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개발자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응용 소프트웨어 개발자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전문가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운영자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애플리케이션 프로그래머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2DB5B-DD5E-41D1-9129-A5782842418F}"/>
              </a:ext>
            </a:extLst>
          </p:cNvPr>
          <p:cNvSpPr txBox="1"/>
          <p:nvPr/>
        </p:nvSpPr>
        <p:spPr>
          <a:xfrm>
            <a:off x="6497388" y="1514513"/>
            <a:ext cx="384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/IT</a:t>
            </a:r>
            <a:r>
              <a:rPr lang="ko-KR" altLang="en-US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세부 </a:t>
            </a:r>
            <a:r>
              <a:rPr lang="ko-KR" altLang="en-US" b="1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직종군</a:t>
            </a:r>
            <a:r>
              <a:rPr lang="ko-KR" altLang="en-US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TOP5</a:t>
            </a:r>
            <a:endParaRPr lang="ko-KR" altLang="en-US" b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77F26C-A1F2-4E36-BBA1-05B1FDB80A7A}"/>
              </a:ext>
            </a:extLst>
          </p:cNvPr>
          <p:cNvSpPr txBox="1"/>
          <p:nvPr/>
        </p:nvSpPr>
        <p:spPr>
          <a:xfrm>
            <a:off x="6497388" y="3683799"/>
            <a:ext cx="4807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 분야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채용공고의 경우 워크넷에서 많은 부분을 차지하지 못하고 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4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484" y="-13503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6FEC1A-D16B-4058-B28F-11EBA3D8FC26}"/>
              </a:ext>
            </a:extLst>
          </p:cNvPr>
          <p:cNvSpPr/>
          <p:nvPr/>
        </p:nvSpPr>
        <p:spPr>
          <a:xfrm>
            <a:off x="146079" y="1390347"/>
            <a:ext cx="5137121" cy="4571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24E0024-8875-4D07-8C53-4A56D626FD4B}"/>
              </a:ext>
            </a:extLst>
          </p:cNvPr>
          <p:cNvSpPr/>
          <p:nvPr/>
        </p:nvSpPr>
        <p:spPr>
          <a:xfrm>
            <a:off x="7352145" y="1769899"/>
            <a:ext cx="4583181" cy="4547768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641E2-A6E3-4939-B0E2-8161CC5C637C}"/>
              </a:ext>
            </a:extLst>
          </p:cNvPr>
          <p:cNvSpPr txBox="1"/>
          <p:nvPr/>
        </p:nvSpPr>
        <p:spPr>
          <a:xfrm>
            <a:off x="7855257" y="2299065"/>
            <a:ext cx="393034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연봉이 가장 높은 직군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통신기기</a:t>
            </a:r>
            <a:r>
              <a:rPr lang="en-US" altLang="ko-KR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장비 개발자 및 연구원</a:t>
            </a:r>
            <a:endParaRPr lang="en-US" altLang="ko-KR" sz="1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연봉이 가장 낮은 직군</a:t>
            </a:r>
            <a:br>
              <a:rPr lang="en-US" altLang="ko-KR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분석가</a:t>
            </a:r>
            <a:r>
              <a:rPr lang="en-US" altLang="ko-KR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 분석가</a:t>
            </a:r>
            <a:r>
              <a:rPr lang="en-US" altLang="ko-KR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 전체 평균 급여는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2000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후반 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3000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/IT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급여 순위는 전체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 중 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데이터 분석가를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제외하면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직군 중 가장 높게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나타난다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BE8FF-C53A-4D7C-A11A-8DDB928DC855}"/>
              </a:ext>
            </a:extLst>
          </p:cNvPr>
          <p:cNvSpPr/>
          <p:nvPr/>
        </p:nvSpPr>
        <p:spPr>
          <a:xfrm>
            <a:off x="136358" y="1454538"/>
            <a:ext cx="6596951" cy="13987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8764AF-F4EA-4DEB-AE1B-807A53038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8" y="1401261"/>
            <a:ext cx="7081782" cy="52729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C37E6F-805E-41AE-B7B6-ABA6C4EA5AE6}"/>
              </a:ext>
            </a:extLst>
          </p:cNvPr>
          <p:cNvSpPr/>
          <p:nvPr/>
        </p:nvSpPr>
        <p:spPr>
          <a:xfrm>
            <a:off x="140569" y="1216800"/>
            <a:ext cx="2297834" cy="292624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</a:t>
            </a:r>
            <a:r>
              <a:rPr lang="ko-KR" altLang="en-US" sz="14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직군별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평균 연봉 비교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FCB8C3-B0FB-4EED-A900-F5655FEC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655" y="5652308"/>
            <a:ext cx="2461064" cy="688619"/>
          </a:xfrm>
          <a:prstGeom prst="rect">
            <a:avLst/>
          </a:prstGeom>
          <a:solidFill>
            <a:srgbClr val="FFFFFF">
              <a:shade val="85000"/>
            </a:srgbClr>
          </a:solidFill>
          <a:ln w="3492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CE2822-C6D9-4A9D-9D20-3CD88BAD19AE}"/>
              </a:ext>
            </a:extLst>
          </p:cNvPr>
          <p:cNvCxnSpPr>
            <a:cxnSpLocks/>
            <a:stCxn id="14" idx="1"/>
            <a:endCxn id="23" idx="5"/>
          </p:cNvCxnSpPr>
          <p:nvPr/>
        </p:nvCxnSpPr>
        <p:spPr>
          <a:xfrm flipH="1" flipV="1">
            <a:off x="2183071" y="5511876"/>
            <a:ext cx="2442584" cy="4847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BFFBFEE5-DBB8-451B-ACB8-B58DB0FA35C0}"/>
              </a:ext>
            </a:extLst>
          </p:cNvPr>
          <p:cNvSpPr/>
          <p:nvPr/>
        </p:nvSpPr>
        <p:spPr>
          <a:xfrm>
            <a:off x="1224834" y="4786807"/>
            <a:ext cx="1122645" cy="849471"/>
          </a:xfrm>
          <a:prstGeom prst="ellipse">
            <a:avLst/>
          </a:prstGeom>
          <a:noFill/>
          <a:ln w="349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A57DA5F-8C4D-497E-8ED6-21D99420D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55" y="2776392"/>
            <a:ext cx="2461064" cy="688619"/>
          </a:xfrm>
          <a:prstGeom prst="rect">
            <a:avLst/>
          </a:prstGeom>
          <a:solidFill>
            <a:srgbClr val="FFFFFF">
              <a:shade val="85000"/>
            </a:srgbClr>
          </a:solidFill>
          <a:ln w="3492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5C722227-EE4E-4447-B0F5-86F10C87CE21}"/>
              </a:ext>
            </a:extLst>
          </p:cNvPr>
          <p:cNvSpPr/>
          <p:nvPr/>
        </p:nvSpPr>
        <p:spPr>
          <a:xfrm>
            <a:off x="1476285" y="1581726"/>
            <a:ext cx="1122645" cy="849471"/>
          </a:xfrm>
          <a:prstGeom prst="ellipse">
            <a:avLst/>
          </a:prstGeom>
          <a:noFill/>
          <a:ln w="349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8E02B59-E63D-475B-8C6D-6673034692FA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2463681" y="2257005"/>
            <a:ext cx="2161974" cy="86369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25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2435" y="0"/>
            <a:ext cx="12192000" cy="6858000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4B48F6-3E8D-43F4-A10D-BF593FD82AE0}"/>
              </a:ext>
            </a:extLst>
          </p:cNvPr>
          <p:cNvSpPr/>
          <p:nvPr/>
        </p:nvSpPr>
        <p:spPr>
          <a:xfrm>
            <a:off x="128337" y="1241409"/>
            <a:ext cx="7726920" cy="148938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6FEC1A-D16B-4058-B28F-11EBA3D8FC26}"/>
              </a:ext>
            </a:extLst>
          </p:cNvPr>
          <p:cNvSpPr/>
          <p:nvPr/>
        </p:nvSpPr>
        <p:spPr>
          <a:xfrm>
            <a:off x="146079" y="1390347"/>
            <a:ext cx="5137121" cy="4571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BE8FF-C53A-4D7C-A11A-8DDB928DC855}"/>
              </a:ext>
            </a:extLst>
          </p:cNvPr>
          <p:cNvSpPr/>
          <p:nvPr/>
        </p:nvSpPr>
        <p:spPr>
          <a:xfrm>
            <a:off x="136358" y="1454538"/>
            <a:ext cx="6596951" cy="13987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9406DE-8CE0-4A68-BE35-9B0D6553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8" y="1612889"/>
            <a:ext cx="7011611" cy="508442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BEFF14-17FA-4BC7-8D0B-0C84944ADE9A}"/>
              </a:ext>
            </a:extLst>
          </p:cNvPr>
          <p:cNvSpPr/>
          <p:nvPr/>
        </p:nvSpPr>
        <p:spPr>
          <a:xfrm>
            <a:off x="140569" y="1216800"/>
            <a:ext cx="2297834" cy="292624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</a:t>
            </a:r>
            <a:r>
              <a:rPr lang="ko-KR" altLang="en-US" sz="14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직군별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요구 경력 비교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8765F9-37A8-4AC2-AF66-8BD4872B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50" y="1327244"/>
            <a:ext cx="1813563" cy="1878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0911B0-95DF-44C5-ABC0-495FEAEC4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460" y="1457779"/>
            <a:ext cx="1957137" cy="1883237"/>
          </a:xfrm>
          <a:prstGeom prst="rect">
            <a:avLst/>
          </a:prstGeom>
          <a:solidFill>
            <a:srgbClr val="FFFFFF">
              <a:shade val="85000"/>
            </a:srgbClr>
          </a:solidFill>
          <a:ln w="3492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DC46FD-EBC9-4930-B51B-32163DA3DA87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 flipH="1">
            <a:off x="4200959" y="3341016"/>
            <a:ext cx="1788070" cy="2534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1EB66C3-8F7D-4E5C-96E4-357DDE09AC96}"/>
              </a:ext>
            </a:extLst>
          </p:cNvPr>
          <p:cNvSpPr/>
          <p:nvPr/>
        </p:nvSpPr>
        <p:spPr>
          <a:xfrm>
            <a:off x="3819451" y="5875726"/>
            <a:ext cx="763016" cy="680846"/>
          </a:xfrm>
          <a:prstGeom prst="ellipse">
            <a:avLst/>
          </a:prstGeom>
          <a:noFill/>
          <a:ln w="349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948CEAA-13F8-41E4-B42E-43A1745D08FA}"/>
              </a:ext>
            </a:extLst>
          </p:cNvPr>
          <p:cNvSpPr/>
          <p:nvPr/>
        </p:nvSpPr>
        <p:spPr>
          <a:xfrm>
            <a:off x="7352145" y="1769899"/>
            <a:ext cx="4583181" cy="4547768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0F1C6-0C77-4594-8032-3A7FF6B17CB6}"/>
              </a:ext>
            </a:extLst>
          </p:cNvPr>
          <p:cNvSpPr txBox="1"/>
          <p:nvPr/>
        </p:nvSpPr>
        <p:spPr>
          <a:xfrm>
            <a:off x="7712364" y="2142836"/>
            <a:ext cx="4064000" cy="2235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경우 타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비해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경력을 우대</a:t>
            </a:r>
            <a:endParaRPr lang="en-US" altLang="ko-KR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애플리케이션 프로그래머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JAVA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프로그래밍 언어 전문가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네트워크 관리자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설계 및 프로그래머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개발자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F0AFEB-D249-48E9-A069-54EF43805369}"/>
              </a:ext>
            </a:extLst>
          </p:cNvPr>
          <p:cNvSpPr txBox="1"/>
          <p:nvPr/>
        </p:nvSpPr>
        <p:spPr>
          <a:xfrm>
            <a:off x="7716988" y="4604328"/>
            <a:ext cx="4064000" cy="135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반대로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관계없음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앞도적으로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우세한 직군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기술지원 전문가</a:t>
            </a:r>
            <a:b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en-US" altLang="ko-KR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5BB16FC-06CA-450A-A237-25BF0DF2D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46" y="1902693"/>
            <a:ext cx="1957137" cy="1148449"/>
          </a:xfrm>
          <a:prstGeom prst="rect">
            <a:avLst/>
          </a:prstGeom>
          <a:solidFill>
            <a:srgbClr val="FFFFFF">
              <a:shade val="85000"/>
            </a:srgbClr>
          </a:solidFill>
          <a:ln w="34925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12B153C-C310-4794-BE62-A4DF54BA0052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042130" y="3051142"/>
            <a:ext cx="582985" cy="291237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35BC0A47-E976-49E5-AA42-CE6EF6E233CE}"/>
              </a:ext>
            </a:extLst>
          </p:cNvPr>
          <p:cNvSpPr/>
          <p:nvPr/>
        </p:nvSpPr>
        <p:spPr>
          <a:xfrm>
            <a:off x="428584" y="5875225"/>
            <a:ext cx="763016" cy="680846"/>
          </a:xfrm>
          <a:prstGeom prst="ellipse">
            <a:avLst/>
          </a:prstGeom>
          <a:noFill/>
          <a:ln w="349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31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484" y="-13503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818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A9B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데이터 분석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#IT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직종 세부 분석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4B48F6-3E8D-43F4-A10D-BF593FD82AE0}"/>
              </a:ext>
            </a:extLst>
          </p:cNvPr>
          <p:cNvSpPr/>
          <p:nvPr/>
        </p:nvSpPr>
        <p:spPr>
          <a:xfrm>
            <a:off x="128337" y="1241409"/>
            <a:ext cx="7726920" cy="148938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6FEC1A-D16B-4058-B28F-11EBA3D8FC26}"/>
              </a:ext>
            </a:extLst>
          </p:cNvPr>
          <p:cNvSpPr/>
          <p:nvPr/>
        </p:nvSpPr>
        <p:spPr>
          <a:xfrm>
            <a:off x="146079" y="1390347"/>
            <a:ext cx="5137121" cy="4571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BE8FF-C53A-4D7C-A11A-8DDB928DC855}"/>
              </a:ext>
            </a:extLst>
          </p:cNvPr>
          <p:cNvSpPr/>
          <p:nvPr/>
        </p:nvSpPr>
        <p:spPr>
          <a:xfrm>
            <a:off x="136358" y="1454538"/>
            <a:ext cx="6596951" cy="139879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035545-280A-4118-827E-33C54527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3" y="1458204"/>
            <a:ext cx="7080889" cy="525462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F1F07FF-30A3-41DD-859C-60BDD96878D9}"/>
              </a:ext>
            </a:extLst>
          </p:cNvPr>
          <p:cNvSpPr/>
          <p:nvPr/>
        </p:nvSpPr>
        <p:spPr>
          <a:xfrm>
            <a:off x="7352145" y="1769899"/>
            <a:ext cx="4583181" cy="4547768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A87DC4-E6C3-4B6A-89A2-9F2F03B3D141}"/>
              </a:ext>
            </a:extLst>
          </p:cNvPr>
          <p:cNvSpPr txBox="1"/>
          <p:nvPr/>
        </p:nvSpPr>
        <p:spPr>
          <a:xfrm>
            <a:off x="7429074" y="3186545"/>
            <a:ext cx="442932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대부분의 직군에서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학력무관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우세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학력보단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경력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공모전 활동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포트폴리오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 직무와 직접적 연관 있는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스팩의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↑</a:t>
            </a:r>
            <a:endParaRPr lang="en-US" altLang="ko-KR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661F39-626F-42E5-A683-868BA3F5E2E1}"/>
              </a:ext>
            </a:extLst>
          </p:cNvPr>
          <p:cNvSpPr/>
          <p:nvPr/>
        </p:nvSpPr>
        <p:spPr>
          <a:xfrm>
            <a:off x="140569" y="1216800"/>
            <a:ext cx="2297834" cy="292624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</a:t>
            </a:r>
            <a:r>
              <a:rPr lang="ko-KR" altLang="en-US" sz="14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직군별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요구 학력 비교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0ACC41-6990-4AD5-A012-F156AE688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09" y="1270750"/>
            <a:ext cx="2440642" cy="2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F2A4E56-7B4F-4A45-9553-A8D8B2CBEE51}"/>
              </a:ext>
            </a:extLst>
          </p:cNvPr>
          <p:cNvSpPr/>
          <p:nvPr/>
        </p:nvSpPr>
        <p:spPr>
          <a:xfrm>
            <a:off x="8021" y="0"/>
            <a:ext cx="12192000" cy="6871503"/>
          </a:xfrm>
          <a:prstGeom prst="rect">
            <a:avLst/>
          </a:prstGeom>
          <a:solidFill>
            <a:srgbClr val="F9D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FAD0A-28A4-42F7-9F87-6FE2AAEEA8DA}"/>
              </a:ext>
            </a:extLst>
          </p:cNvPr>
          <p:cNvSpPr txBox="1"/>
          <p:nvPr/>
        </p:nvSpPr>
        <p:spPr>
          <a:xfrm>
            <a:off x="5572457" y="2069430"/>
            <a:ext cx="10470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50F87-7DBE-4EA1-98B5-22CC2EADA3A3}"/>
              </a:ext>
            </a:extLst>
          </p:cNvPr>
          <p:cNvSpPr txBox="1"/>
          <p:nvPr/>
        </p:nvSpPr>
        <p:spPr>
          <a:xfrm>
            <a:off x="3465094" y="3858561"/>
            <a:ext cx="5261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kumimoji="0" lang="en-US" altLang="ko-KR" sz="40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kumimoji="0" lang="ko-KR" altLang="en-US" sz="4000" b="0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78AB19-E976-42AF-ACDF-2063193F9AAC}"/>
              </a:ext>
            </a:extLst>
          </p:cNvPr>
          <p:cNvCxnSpPr>
            <a:cxnSpLocks/>
          </p:cNvCxnSpPr>
          <p:nvPr/>
        </p:nvCxnSpPr>
        <p:spPr>
          <a:xfrm>
            <a:off x="4772526" y="5181600"/>
            <a:ext cx="26469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B247EA3-9A15-40A3-A9EE-3DF796E80758}"/>
              </a:ext>
            </a:extLst>
          </p:cNvPr>
          <p:cNvCxnSpPr>
            <a:cxnSpLocks/>
          </p:cNvCxnSpPr>
          <p:nvPr/>
        </p:nvCxnSpPr>
        <p:spPr>
          <a:xfrm>
            <a:off x="4772526" y="1676400"/>
            <a:ext cx="26469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32437-71A4-4B26-A739-F86181B1EBDB}"/>
              </a:ext>
            </a:extLst>
          </p:cNvPr>
          <p:cNvSpPr/>
          <p:nvPr/>
        </p:nvSpPr>
        <p:spPr>
          <a:xfrm>
            <a:off x="9721516" y="6384758"/>
            <a:ext cx="2470484" cy="473242"/>
          </a:xfrm>
          <a:prstGeom prst="rect">
            <a:avLst/>
          </a:prstGeom>
          <a:solidFill>
            <a:srgbClr val="F9D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59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-1215" y="0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1922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lang="en-US" altLang="ko-KR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F9D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DC50EE-6124-4279-A8E8-6780A4564C92}"/>
              </a:ext>
            </a:extLst>
          </p:cNvPr>
          <p:cNvSpPr/>
          <p:nvPr/>
        </p:nvSpPr>
        <p:spPr>
          <a:xfrm>
            <a:off x="200664" y="1911931"/>
            <a:ext cx="11649432" cy="1872245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94A26D-16AE-4F75-A0D9-2FA92CB4DEDA}"/>
              </a:ext>
            </a:extLst>
          </p:cNvPr>
          <p:cNvSpPr/>
          <p:nvPr/>
        </p:nvSpPr>
        <p:spPr>
          <a:xfrm>
            <a:off x="205288" y="4566855"/>
            <a:ext cx="11649432" cy="1882010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엄지 척 - 무료 손과 몸짓개 아이콘">
            <a:extLst>
              <a:ext uri="{FF2B5EF4-FFF2-40B4-BE49-F238E27FC236}">
                <a16:creationId xmlns:a16="http://schemas.microsoft.com/office/drawing/2014/main" id="{0E3C2074-961C-4BCC-878C-E59E6B51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72108" y="2062795"/>
            <a:ext cx="500157" cy="500157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34F389-DF07-4DDC-96C0-225816650FED}"/>
              </a:ext>
            </a:extLst>
          </p:cNvPr>
          <p:cNvSpPr/>
          <p:nvPr/>
        </p:nvSpPr>
        <p:spPr>
          <a:xfrm>
            <a:off x="200664" y="3962689"/>
            <a:ext cx="3618224" cy="604280"/>
          </a:xfrm>
          <a:prstGeom prst="rect">
            <a:avLst/>
          </a:prstGeom>
          <a:solidFill>
            <a:srgbClr val="A9BCC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분석의 의의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A3D1BC-F211-4646-B112-FD3BECE97EA1}"/>
              </a:ext>
            </a:extLst>
          </p:cNvPr>
          <p:cNvSpPr/>
          <p:nvPr/>
        </p:nvSpPr>
        <p:spPr>
          <a:xfrm>
            <a:off x="200659" y="1312137"/>
            <a:ext cx="3618224" cy="604280"/>
          </a:xfrm>
          <a:prstGeom prst="rect">
            <a:avLst/>
          </a:prstGeom>
          <a:solidFill>
            <a:srgbClr val="F2B19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분석의 한계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7F42D-BF0B-4649-8E70-9E0B29C0566B}"/>
              </a:ext>
            </a:extLst>
          </p:cNvPr>
          <p:cNvSpPr txBox="1"/>
          <p:nvPr/>
        </p:nvSpPr>
        <p:spPr>
          <a:xfrm>
            <a:off x="963984" y="2044417"/>
            <a:ext cx="10280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워크넷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한계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워크넷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오픈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제공하는 채용공고 데이터의 경우 </a:t>
            </a: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누락된 데이터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기업정보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기업구분 등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도중 요청 파라미터의 값이 변경 되는 등 환경이 변화하며 </a:t>
            </a: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수집하는데 어려움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</a:t>
            </a: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11" name="Picture 6" descr="엄지 척 - 무료 손과 몸짓개 아이콘">
            <a:extLst>
              <a:ext uri="{FF2B5EF4-FFF2-40B4-BE49-F238E27FC236}">
                <a16:creationId xmlns:a16="http://schemas.microsoft.com/office/drawing/2014/main" id="{E5F96075-0B89-4A89-A5DC-6FAAD1CB3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8" y="4665474"/>
            <a:ext cx="477187" cy="477187"/>
          </a:xfrm>
          <a:prstGeom prst="rect">
            <a:avLst/>
          </a:prstGeom>
          <a:noFill/>
        </p:spPr>
      </p:pic>
      <p:pic>
        <p:nvPicPr>
          <p:cNvPr id="17" name="Picture 6" descr="엄지 척 - 무료 손과 몸짓개 아이콘">
            <a:extLst>
              <a:ext uri="{FF2B5EF4-FFF2-40B4-BE49-F238E27FC236}">
                <a16:creationId xmlns:a16="http://schemas.microsoft.com/office/drawing/2014/main" id="{2AB92FA5-BCDC-4D99-BAAC-8EE302A8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8" y="5588883"/>
            <a:ext cx="477187" cy="477187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CA9120-A1D5-40BC-BCAF-71B20C3D38EA}"/>
              </a:ext>
            </a:extLst>
          </p:cNvPr>
          <p:cNvSpPr txBox="1"/>
          <p:nvPr/>
        </p:nvSpPr>
        <p:spPr>
          <a:xfrm>
            <a:off x="963984" y="2783605"/>
            <a:ext cx="1028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워크넷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구조적 한계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워크넷의 경우 고용노동부와 연계하여 채용을 매칭시켜준다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그렇기 때문에 국가 정책에 따라 채용공고가 선정되고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높은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채용률을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위해 대기업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외국계 기업보단 중소기업이 대부분이다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그에 더해 직종 또한 일반 사무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행정 생산직 등 </a:t>
            </a:r>
            <a:b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단순 직종의 비중이 많아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업종과 같은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산업 직종군의 비중이 매우 적어 분석에 어려움이 있었다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20" name="Picture 6" descr="엄지 척 - 무료 손과 몸짓개 아이콘">
            <a:extLst>
              <a:ext uri="{FF2B5EF4-FFF2-40B4-BE49-F238E27FC236}">
                <a16:creationId xmlns:a16="http://schemas.microsoft.com/office/drawing/2014/main" id="{311FAA61-18D6-4F43-8362-662427F31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0259" y="2779708"/>
            <a:ext cx="500157" cy="500157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A3BEDD-98E6-4FBB-8913-B3A31FDFBD13}"/>
              </a:ext>
            </a:extLst>
          </p:cNvPr>
          <p:cNvSpPr txBox="1"/>
          <p:nvPr/>
        </p:nvSpPr>
        <p:spPr>
          <a:xfrm>
            <a:off x="963984" y="4733080"/>
            <a:ext cx="1028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그럼에도 불구하고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워크넷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위와 같은 한계점이 명백할지라도 워크넷은 명실상부한 </a:t>
            </a: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 최대 채용 플랫폼이다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오픈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제공하는 데이터의 경우 타 플랫폼과 다르게 다양한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파라미터값을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통해 이용자가 원하는 </a:t>
            </a:r>
            <a:br>
              <a:rPr lang="en-US" altLang="ko-KR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정보만을 빠르게 추출하는 것이 가능하다</a:t>
            </a:r>
            <a:r>
              <a:rPr lang="en-US" altLang="ko-KR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1DFB6-564B-42E4-95F3-8DD55A082E82}"/>
              </a:ext>
            </a:extLst>
          </p:cNvPr>
          <p:cNvSpPr txBox="1"/>
          <p:nvPr/>
        </p:nvSpPr>
        <p:spPr>
          <a:xfrm>
            <a:off x="963984" y="5696423"/>
            <a:ext cx="1028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많은 정보에 따른 정확성 확보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제공하는 데이터의 양이 매우 방대해 일부 경우를 제외하고는 분석을 할 경우 </a:t>
            </a:r>
            <a:r>
              <a:rPr lang="ko-KR" altLang="en-US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실질적 통계 수치와 유사한 형태를 나타낸다</a:t>
            </a:r>
            <a:r>
              <a:rPr lang="en-US" altLang="ko-KR" sz="1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181BD8-2613-49A9-9B04-F726BFF5F0EB}"/>
              </a:ext>
            </a:extLst>
          </p:cNvPr>
          <p:cNvSpPr/>
          <p:nvPr/>
        </p:nvSpPr>
        <p:spPr>
          <a:xfrm>
            <a:off x="-1215" y="0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1922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lang="en-US" altLang="ko-KR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sz="4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8021" y="0"/>
            <a:ext cx="128337" cy="1203155"/>
          </a:xfrm>
          <a:prstGeom prst="rect">
            <a:avLst/>
          </a:prstGeom>
          <a:solidFill>
            <a:srgbClr val="F9D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Git &amp;amp; Git hub | 기초 개념 보강 및 깃허브 블로그 만들기">
            <a:hlinkClick r:id="rId2"/>
            <a:extLst>
              <a:ext uri="{FF2B5EF4-FFF2-40B4-BE49-F238E27FC236}">
                <a16:creationId xmlns:a16="http://schemas.microsoft.com/office/drawing/2014/main" id="{22E471F0-FA73-48B5-80AC-0627CBB47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5008358"/>
            <a:ext cx="3149600" cy="1400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hlinkClick r:id="rId4"/>
            <a:extLst>
              <a:ext uri="{FF2B5EF4-FFF2-40B4-BE49-F238E27FC236}">
                <a16:creationId xmlns:a16="http://schemas.microsoft.com/office/drawing/2014/main" id="{DDABECAE-C14F-44E4-8CA8-F4120D579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37" y="1425164"/>
            <a:ext cx="6508563" cy="3353560"/>
          </a:xfrm>
          <a:prstGeom prst="rect">
            <a:avLst/>
          </a:prstGeom>
          <a:ln w="889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3DFE42-9727-4F56-9CA9-939390419C93}"/>
              </a:ext>
            </a:extLst>
          </p:cNvPr>
          <p:cNvGrpSpPr/>
          <p:nvPr/>
        </p:nvGrpSpPr>
        <p:grpSpPr>
          <a:xfrm>
            <a:off x="4091709" y="5053325"/>
            <a:ext cx="3325091" cy="1310592"/>
            <a:chOff x="4091709" y="5053325"/>
            <a:chExt cx="3223491" cy="13105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2DA2A0-4202-4CEB-B8EB-0151386BBDF0}"/>
                </a:ext>
              </a:extLst>
            </p:cNvPr>
            <p:cNvSpPr/>
            <p:nvPr/>
          </p:nvSpPr>
          <p:spPr>
            <a:xfrm>
              <a:off x="4091709" y="5053325"/>
              <a:ext cx="3223491" cy="1310592"/>
            </a:xfrm>
            <a:prstGeom prst="rect">
              <a:avLst/>
            </a:prstGeom>
            <a:noFill/>
            <a:ln w="889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66" name="Picture 18" descr="Blog blogger internet people website icon - Free Social 1">
              <a:hlinkClick r:id="rId6"/>
              <a:extLst>
                <a:ext uri="{FF2B5EF4-FFF2-40B4-BE49-F238E27FC236}">
                  <a16:creationId xmlns:a16="http://schemas.microsoft.com/office/drawing/2014/main" id="{9D31FA0B-E2E6-4447-B5DF-5FCEF70FD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451" y="5292437"/>
              <a:ext cx="850050" cy="85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862896-2068-428E-939A-267F3B7A1097}"/>
                </a:ext>
              </a:extLst>
            </p:cNvPr>
            <p:cNvSpPr txBox="1"/>
            <p:nvPr/>
          </p:nvSpPr>
          <p:spPr>
            <a:xfrm>
              <a:off x="5440522" y="5332741"/>
              <a:ext cx="14408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rgbClr val="413000"/>
                  </a:solidFill>
                  <a:latin typeface="Arial Rounded MT Bold" panose="020F0704030504030204" pitchFamily="34" charset="0"/>
                </a:rPr>
                <a:t>Blog</a:t>
              </a:r>
              <a:endParaRPr lang="ko-KR" altLang="en-US" sz="4400" b="1" dirty="0">
                <a:solidFill>
                  <a:srgbClr val="413000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08187A4-28C3-46D3-82D4-CF123B8CB5B2}"/>
              </a:ext>
            </a:extLst>
          </p:cNvPr>
          <p:cNvSpPr txBox="1"/>
          <p:nvPr/>
        </p:nvSpPr>
        <p:spPr>
          <a:xfrm>
            <a:off x="7896483" y="3435751"/>
            <a:ext cx="372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A9BC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2B19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링크로 </a:t>
            </a:r>
            <a:r>
              <a:rPr lang="ko-KR" altLang="en-US" dirty="0">
                <a:solidFill>
                  <a:srgbClr val="CAC3B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19223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Isosceles Triangle 367">
            <a:extLst>
              <a:ext uri="{FF2B5EF4-FFF2-40B4-BE49-F238E27FC236}">
                <a16:creationId xmlns:a16="http://schemas.microsoft.com/office/drawing/2014/main" id="{EB4E217E-995D-4207-AE56-FE9F213C8BFE}"/>
              </a:ext>
            </a:extLst>
          </p:cNvPr>
          <p:cNvSpPr/>
          <p:nvPr/>
        </p:nvSpPr>
        <p:spPr>
          <a:xfrm flipV="1">
            <a:off x="7924800" y="-3"/>
            <a:ext cx="4267200" cy="3360855"/>
          </a:xfrm>
          <a:prstGeom prst="triangle">
            <a:avLst>
              <a:gd name="adj" fmla="val 100000"/>
            </a:avLst>
          </a:prstGeom>
          <a:solidFill>
            <a:srgbClr val="2BD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Isosceles Triangle 366">
            <a:extLst>
              <a:ext uri="{FF2B5EF4-FFF2-40B4-BE49-F238E27FC236}">
                <a16:creationId xmlns:a16="http://schemas.microsoft.com/office/drawing/2014/main" id="{A7F8354B-C961-40CE-B050-ACEAFA5BAE44}"/>
              </a:ext>
            </a:extLst>
          </p:cNvPr>
          <p:cNvSpPr/>
          <p:nvPr/>
        </p:nvSpPr>
        <p:spPr>
          <a:xfrm>
            <a:off x="5084705" y="-3"/>
            <a:ext cx="7107295" cy="6858000"/>
          </a:xfrm>
          <a:prstGeom prst="triangle">
            <a:avLst>
              <a:gd name="adj" fmla="val 100000"/>
            </a:avLst>
          </a:prstGeom>
          <a:solidFill>
            <a:srgbClr val="2C8DBF"/>
          </a:solidFill>
          <a:ln>
            <a:noFill/>
          </a:ln>
          <a:effectLst>
            <a:innerShdw blurRad="1270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B6C60-0412-4D2E-855D-9C0593047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73" y="2032093"/>
            <a:ext cx="5519030" cy="2693371"/>
          </a:xfrm>
        </p:spPr>
        <p:txBody>
          <a:bodyPr vert="horz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4400" dirty="0">
                <a:solidFill>
                  <a:srgbClr val="3773A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한중일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20B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FFCF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미국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20B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분석</a:t>
            </a:r>
            <a:br>
              <a:rPr lang="en-US" altLang="ko-KR" dirty="0"/>
            </a:br>
            <a:r>
              <a:rPr lang="en-US" altLang="ko-KR" dirty="0"/>
              <a:t>   </a:t>
            </a:r>
            <a:br>
              <a:rPr lang="en-US" altLang="ko-KR" dirty="0"/>
            </a:br>
            <a:endParaRPr lang="en-US" dirty="0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A712F6C2-F8F8-41F5-8000-AB6AD27D65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36311" y="1841500"/>
            <a:ext cx="6482637" cy="3898227"/>
            <a:chOff x="150" y="514"/>
            <a:chExt cx="6449" cy="3878"/>
          </a:xfrm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DA20913C-3D9F-464B-9132-04455F0EE0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" y="514"/>
              <a:ext cx="6449" cy="3878"/>
              <a:chOff x="150" y="514"/>
              <a:chExt cx="6449" cy="3878"/>
            </a:xfrm>
          </p:grpSpPr>
          <p:sp>
            <p:nvSpPr>
              <p:cNvPr id="167" name="Rectangle 5">
                <a:extLst>
                  <a:ext uri="{FF2B5EF4-FFF2-40B4-BE49-F238E27FC236}">
                    <a16:creationId xmlns:a16="http://schemas.microsoft.com/office/drawing/2014/main" id="{247152B1-3746-4FB6-8E84-6C62A36A0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" y="2910"/>
                <a:ext cx="399" cy="52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6">
                <a:extLst>
                  <a:ext uri="{FF2B5EF4-FFF2-40B4-BE49-F238E27FC236}">
                    <a16:creationId xmlns:a16="http://schemas.microsoft.com/office/drawing/2014/main" id="{791D3FA2-978D-4FB8-813D-E740E2AB6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3" y="2910"/>
                <a:ext cx="4" cy="52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7">
                <a:extLst>
                  <a:ext uri="{FF2B5EF4-FFF2-40B4-BE49-F238E27FC236}">
                    <a16:creationId xmlns:a16="http://schemas.microsoft.com/office/drawing/2014/main" id="{BCCBA78A-26C4-42FC-A31E-0E582E200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3" y="2910"/>
                <a:ext cx="5" cy="5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Oval 8">
                <a:extLst>
                  <a:ext uri="{FF2B5EF4-FFF2-40B4-BE49-F238E27FC236}">
                    <a16:creationId xmlns:a16="http://schemas.microsoft.com/office/drawing/2014/main" id="{819C91D1-A319-45EF-872A-721197770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6" y="2910"/>
                <a:ext cx="5" cy="52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9">
                <a:extLst>
                  <a:ext uri="{FF2B5EF4-FFF2-40B4-BE49-F238E27FC236}">
                    <a16:creationId xmlns:a16="http://schemas.microsoft.com/office/drawing/2014/main" id="{17F5C83D-CD78-40AD-A5C0-D32A13FB2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2910"/>
                <a:ext cx="5" cy="5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10">
                <a:extLst>
                  <a:ext uri="{FF2B5EF4-FFF2-40B4-BE49-F238E27FC236}">
                    <a16:creationId xmlns:a16="http://schemas.microsoft.com/office/drawing/2014/main" id="{3962B4B0-80AE-40DA-9238-D70C8FBA1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2" y="2934"/>
                <a:ext cx="205" cy="7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11">
                <a:extLst>
                  <a:ext uri="{FF2B5EF4-FFF2-40B4-BE49-F238E27FC236}">
                    <a16:creationId xmlns:a16="http://schemas.microsoft.com/office/drawing/2014/main" id="{2F4F774D-27BE-4128-9251-3135B9141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8" y="3150"/>
                <a:ext cx="399" cy="107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FF3A4C04-DF50-496A-A0BA-BD4E943DE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3157"/>
                <a:ext cx="403" cy="95"/>
              </a:xfrm>
              <a:custGeom>
                <a:avLst/>
                <a:gdLst>
                  <a:gd name="T0" fmla="*/ 170 w 170"/>
                  <a:gd name="T1" fmla="*/ 29 h 40"/>
                  <a:gd name="T2" fmla="*/ 169 w 170"/>
                  <a:gd name="T3" fmla="*/ 30 h 40"/>
                  <a:gd name="T4" fmla="*/ 167 w 170"/>
                  <a:gd name="T5" fmla="*/ 31 h 40"/>
                  <a:gd name="T6" fmla="*/ 155 w 170"/>
                  <a:gd name="T7" fmla="*/ 34 h 40"/>
                  <a:gd name="T8" fmla="*/ 137 w 170"/>
                  <a:gd name="T9" fmla="*/ 31 h 40"/>
                  <a:gd name="T10" fmla="*/ 128 w 170"/>
                  <a:gd name="T11" fmla="*/ 23 h 40"/>
                  <a:gd name="T12" fmla="*/ 125 w 170"/>
                  <a:gd name="T13" fmla="*/ 11 h 40"/>
                  <a:gd name="T14" fmla="*/ 128 w 170"/>
                  <a:gd name="T15" fmla="*/ 4 h 40"/>
                  <a:gd name="T16" fmla="*/ 135 w 170"/>
                  <a:gd name="T17" fmla="*/ 1 h 40"/>
                  <a:gd name="T18" fmla="*/ 142 w 170"/>
                  <a:gd name="T19" fmla="*/ 4 h 40"/>
                  <a:gd name="T20" fmla="*/ 145 w 170"/>
                  <a:gd name="T21" fmla="*/ 12 h 40"/>
                  <a:gd name="T22" fmla="*/ 140 w 170"/>
                  <a:gd name="T23" fmla="*/ 28 h 40"/>
                  <a:gd name="T24" fmla="*/ 124 w 170"/>
                  <a:gd name="T25" fmla="*/ 36 h 40"/>
                  <a:gd name="T26" fmla="*/ 105 w 170"/>
                  <a:gd name="T27" fmla="*/ 34 h 40"/>
                  <a:gd name="T28" fmla="*/ 88 w 170"/>
                  <a:gd name="T29" fmla="*/ 23 h 40"/>
                  <a:gd name="T30" fmla="*/ 85 w 170"/>
                  <a:gd name="T31" fmla="*/ 13 h 40"/>
                  <a:gd name="T32" fmla="*/ 88 w 170"/>
                  <a:gd name="T33" fmla="*/ 3 h 40"/>
                  <a:gd name="T34" fmla="*/ 93 w 170"/>
                  <a:gd name="T35" fmla="*/ 0 h 40"/>
                  <a:gd name="T36" fmla="*/ 99 w 170"/>
                  <a:gd name="T37" fmla="*/ 2 h 40"/>
                  <a:gd name="T38" fmla="*/ 105 w 170"/>
                  <a:gd name="T39" fmla="*/ 11 h 40"/>
                  <a:gd name="T40" fmla="*/ 98 w 170"/>
                  <a:gd name="T41" fmla="*/ 31 h 40"/>
                  <a:gd name="T42" fmla="*/ 79 w 170"/>
                  <a:gd name="T43" fmla="*/ 39 h 40"/>
                  <a:gd name="T44" fmla="*/ 60 w 170"/>
                  <a:gd name="T45" fmla="*/ 37 h 40"/>
                  <a:gd name="T46" fmla="*/ 45 w 170"/>
                  <a:gd name="T47" fmla="*/ 25 h 40"/>
                  <a:gd name="T48" fmla="*/ 43 w 170"/>
                  <a:gd name="T49" fmla="*/ 7 h 40"/>
                  <a:gd name="T50" fmla="*/ 50 w 170"/>
                  <a:gd name="T51" fmla="*/ 1 h 40"/>
                  <a:gd name="T52" fmla="*/ 58 w 170"/>
                  <a:gd name="T53" fmla="*/ 3 h 40"/>
                  <a:gd name="T54" fmla="*/ 62 w 170"/>
                  <a:gd name="T55" fmla="*/ 19 h 40"/>
                  <a:gd name="T56" fmla="*/ 54 w 170"/>
                  <a:gd name="T57" fmla="*/ 31 h 40"/>
                  <a:gd name="T58" fmla="*/ 31 w 170"/>
                  <a:gd name="T59" fmla="*/ 39 h 40"/>
                  <a:gd name="T60" fmla="*/ 13 w 170"/>
                  <a:gd name="T61" fmla="*/ 35 h 40"/>
                  <a:gd name="T62" fmla="*/ 3 w 170"/>
                  <a:gd name="T63" fmla="*/ 28 h 40"/>
                  <a:gd name="T64" fmla="*/ 1 w 170"/>
                  <a:gd name="T65" fmla="*/ 26 h 40"/>
                  <a:gd name="T66" fmla="*/ 0 w 170"/>
                  <a:gd name="T67" fmla="*/ 25 h 40"/>
                  <a:gd name="T68" fmla="*/ 13 w 170"/>
                  <a:gd name="T69" fmla="*/ 35 h 40"/>
                  <a:gd name="T70" fmla="*/ 31 w 170"/>
                  <a:gd name="T71" fmla="*/ 38 h 40"/>
                  <a:gd name="T72" fmla="*/ 53 w 170"/>
                  <a:gd name="T73" fmla="*/ 29 h 40"/>
                  <a:gd name="T74" fmla="*/ 61 w 170"/>
                  <a:gd name="T75" fmla="*/ 18 h 40"/>
                  <a:gd name="T76" fmla="*/ 57 w 170"/>
                  <a:gd name="T77" fmla="*/ 5 h 40"/>
                  <a:gd name="T78" fmla="*/ 50 w 170"/>
                  <a:gd name="T79" fmla="*/ 3 h 40"/>
                  <a:gd name="T80" fmla="*/ 45 w 170"/>
                  <a:gd name="T81" fmla="*/ 8 h 40"/>
                  <a:gd name="T82" fmla="*/ 47 w 170"/>
                  <a:gd name="T83" fmla="*/ 24 h 40"/>
                  <a:gd name="T84" fmla="*/ 61 w 170"/>
                  <a:gd name="T85" fmla="*/ 35 h 40"/>
                  <a:gd name="T86" fmla="*/ 79 w 170"/>
                  <a:gd name="T87" fmla="*/ 37 h 40"/>
                  <a:gd name="T88" fmla="*/ 97 w 170"/>
                  <a:gd name="T89" fmla="*/ 29 h 40"/>
                  <a:gd name="T90" fmla="*/ 103 w 170"/>
                  <a:gd name="T91" fmla="*/ 12 h 40"/>
                  <a:gd name="T92" fmla="*/ 98 w 170"/>
                  <a:gd name="T93" fmla="*/ 4 h 40"/>
                  <a:gd name="T94" fmla="*/ 90 w 170"/>
                  <a:gd name="T95" fmla="*/ 4 h 40"/>
                  <a:gd name="T96" fmla="*/ 87 w 170"/>
                  <a:gd name="T97" fmla="*/ 13 h 40"/>
                  <a:gd name="T98" fmla="*/ 90 w 170"/>
                  <a:gd name="T99" fmla="*/ 21 h 40"/>
                  <a:gd name="T100" fmla="*/ 105 w 170"/>
                  <a:gd name="T101" fmla="*/ 32 h 40"/>
                  <a:gd name="T102" fmla="*/ 123 w 170"/>
                  <a:gd name="T103" fmla="*/ 34 h 40"/>
                  <a:gd name="T104" fmla="*/ 138 w 170"/>
                  <a:gd name="T105" fmla="*/ 27 h 40"/>
                  <a:gd name="T106" fmla="*/ 144 w 170"/>
                  <a:gd name="T107" fmla="*/ 12 h 40"/>
                  <a:gd name="T108" fmla="*/ 135 w 170"/>
                  <a:gd name="T109" fmla="*/ 2 h 40"/>
                  <a:gd name="T110" fmla="*/ 129 w 170"/>
                  <a:gd name="T111" fmla="*/ 5 h 40"/>
                  <a:gd name="T112" fmla="*/ 126 w 170"/>
                  <a:gd name="T113" fmla="*/ 11 h 40"/>
                  <a:gd name="T114" fmla="*/ 129 w 170"/>
                  <a:gd name="T115" fmla="*/ 23 h 40"/>
                  <a:gd name="T116" fmla="*/ 137 w 170"/>
                  <a:gd name="T117" fmla="*/ 30 h 40"/>
                  <a:gd name="T118" fmla="*/ 155 w 170"/>
                  <a:gd name="T119" fmla="*/ 33 h 40"/>
                  <a:gd name="T120" fmla="*/ 166 w 170"/>
                  <a:gd name="T121" fmla="*/ 30 h 40"/>
                  <a:gd name="T122" fmla="*/ 170 w 170"/>
                  <a:gd name="T123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0" h="40">
                    <a:moveTo>
                      <a:pt x="170" y="29"/>
                    </a:moveTo>
                    <a:cubicBezTo>
                      <a:pt x="170" y="29"/>
                      <a:pt x="170" y="29"/>
                      <a:pt x="169" y="30"/>
                    </a:cubicBezTo>
                    <a:cubicBezTo>
                      <a:pt x="169" y="30"/>
                      <a:pt x="168" y="30"/>
                      <a:pt x="167" y="31"/>
                    </a:cubicBezTo>
                    <a:cubicBezTo>
                      <a:pt x="164" y="32"/>
                      <a:pt x="160" y="33"/>
                      <a:pt x="155" y="34"/>
                    </a:cubicBezTo>
                    <a:cubicBezTo>
                      <a:pt x="150" y="35"/>
                      <a:pt x="143" y="35"/>
                      <a:pt x="137" y="31"/>
                    </a:cubicBezTo>
                    <a:cubicBezTo>
                      <a:pt x="133" y="30"/>
                      <a:pt x="130" y="27"/>
                      <a:pt x="128" y="23"/>
                    </a:cubicBezTo>
                    <a:cubicBezTo>
                      <a:pt x="126" y="20"/>
                      <a:pt x="124" y="15"/>
                      <a:pt x="125" y="11"/>
                    </a:cubicBezTo>
                    <a:cubicBezTo>
                      <a:pt x="125" y="8"/>
                      <a:pt x="126" y="6"/>
                      <a:pt x="128" y="4"/>
                    </a:cubicBezTo>
                    <a:cubicBezTo>
                      <a:pt x="130" y="2"/>
                      <a:pt x="132" y="0"/>
                      <a:pt x="135" y="1"/>
                    </a:cubicBezTo>
                    <a:cubicBezTo>
                      <a:pt x="138" y="1"/>
                      <a:pt x="140" y="2"/>
                      <a:pt x="142" y="4"/>
                    </a:cubicBezTo>
                    <a:cubicBezTo>
                      <a:pt x="144" y="7"/>
                      <a:pt x="145" y="9"/>
                      <a:pt x="145" y="12"/>
                    </a:cubicBezTo>
                    <a:cubicBezTo>
                      <a:pt x="146" y="18"/>
                      <a:pt x="144" y="24"/>
                      <a:pt x="140" y="28"/>
                    </a:cubicBezTo>
                    <a:cubicBezTo>
                      <a:pt x="136" y="33"/>
                      <a:pt x="130" y="35"/>
                      <a:pt x="124" y="36"/>
                    </a:cubicBezTo>
                    <a:cubicBezTo>
                      <a:pt x="117" y="37"/>
                      <a:pt x="111" y="36"/>
                      <a:pt x="105" y="34"/>
                    </a:cubicBezTo>
                    <a:cubicBezTo>
                      <a:pt x="99" y="32"/>
                      <a:pt x="93" y="28"/>
                      <a:pt x="88" y="23"/>
                    </a:cubicBezTo>
                    <a:cubicBezTo>
                      <a:pt x="86" y="20"/>
                      <a:pt x="85" y="16"/>
                      <a:pt x="85" y="13"/>
                    </a:cubicBezTo>
                    <a:cubicBezTo>
                      <a:pt x="84" y="9"/>
                      <a:pt x="85" y="5"/>
                      <a:pt x="88" y="3"/>
                    </a:cubicBezTo>
                    <a:cubicBezTo>
                      <a:pt x="89" y="1"/>
                      <a:pt x="91" y="1"/>
                      <a:pt x="93" y="0"/>
                    </a:cubicBezTo>
                    <a:cubicBezTo>
                      <a:pt x="95" y="0"/>
                      <a:pt x="97" y="1"/>
                      <a:pt x="99" y="2"/>
                    </a:cubicBezTo>
                    <a:cubicBezTo>
                      <a:pt x="102" y="4"/>
                      <a:pt x="104" y="7"/>
                      <a:pt x="105" y="11"/>
                    </a:cubicBezTo>
                    <a:cubicBezTo>
                      <a:pt x="107" y="18"/>
                      <a:pt x="104" y="26"/>
                      <a:pt x="98" y="31"/>
                    </a:cubicBezTo>
                    <a:cubicBezTo>
                      <a:pt x="93" y="36"/>
                      <a:pt x="86" y="38"/>
                      <a:pt x="79" y="39"/>
                    </a:cubicBezTo>
                    <a:cubicBezTo>
                      <a:pt x="73" y="39"/>
                      <a:pt x="66" y="39"/>
                      <a:pt x="60" y="37"/>
                    </a:cubicBezTo>
                    <a:cubicBezTo>
                      <a:pt x="54" y="35"/>
                      <a:pt x="48" y="31"/>
                      <a:pt x="45" y="25"/>
                    </a:cubicBezTo>
                    <a:cubicBezTo>
                      <a:pt x="42" y="20"/>
                      <a:pt x="41" y="13"/>
                      <a:pt x="43" y="7"/>
                    </a:cubicBezTo>
                    <a:cubicBezTo>
                      <a:pt x="44" y="4"/>
                      <a:pt x="47" y="2"/>
                      <a:pt x="50" y="1"/>
                    </a:cubicBezTo>
                    <a:cubicBezTo>
                      <a:pt x="53" y="1"/>
                      <a:pt x="56" y="2"/>
                      <a:pt x="58" y="3"/>
                    </a:cubicBezTo>
                    <a:cubicBezTo>
                      <a:pt x="63" y="7"/>
                      <a:pt x="64" y="14"/>
                      <a:pt x="62" y="19"/>
                    </a:cubicBezTo>
                    <a:cubicBezTo>
                      <a:pt x="61" y="24"/>
                      <a:pt x="57" y="28"/>
                      <a:pt x="54" y="31"/>
                    </a:cubicBezTo>
                    <a:cubicBezTo>
                      <a:pt x="47" y="37"/>
                      <a:pt x="38" y="39"/>
                      <a:pt x="31" y="39"/>
                    </a:cubicBezTo>
                    <a:cubicBezTo>
                      <a:pt x="23" y="40"/>
                      <a:pt x="17" y="38"/>
                      <a:pt x="13" y="35"/>
                    </a:cubicBezTo>
                    <a:cubicBezTo>
                      <a:pt x="8" y="33"/>
                      <a:pt x="5" y="30"/>
                      <a:pt x="3" y="28"/>
                    </a:cubicBezTo>
                    <a:cubicBezTo>
                      <a:pt x="2" y="27"/>
                      <a:pt x="1" y="27"/>
                      <a:pt x="1" y="26"/>
                    </a:cubicBezTo>
                    <a:cubicBezTo>
                      <a:pt x="1" y="25"/>
                      <a:pt x="0" y="25"/>
                      <a:pt x="0" y="25"/>
                    </a:cubicBezTo>
                    <a:cubicBezTo>
                      <a:pt x="1" y="25"/>
                      <a:pt x="4" y="30"/>
                      <a:pt x="13" y="35"/>
                    </a:cubicBezTo>
                    <a:cubicBezTo>
                      <a:pt x="17" y="37"/>
                      <a:pt x="24" y="39"/>
                      <a:pt x="31" y="38"/>
                    </a:cubicBezTo>
                    <a:cubicBezTo>
                      <a:pt x="38" y="38"/>
                      <a:pt x="46" y="35"/>
                      <a:pt x="53" y="29"/>
                    </a:cubicBezTo>
                    <a:cubicBezTo>
                      <a:pt x="56" y="26"/>
                      <a:pt x="59" y="23"/>
                      <a:pt x="61" y="18"/>
                    </a:cubicBezTo>
                    <a:cubicBezTo>
                      <a:pt x="62" y="14"/>
                      <a:pt x="61" y="8"/>
                      <a:pt x="57" y="5"/>
                    </a:cubicBezTo>
                    <a:cubicBezTo>
                      <a:pt x="55" y="3"/>
                      <a:pt x="53" y="3"/>
                      <a:pt x="50" y="3"/>
                    </a:cubicBezTo>
                    <a:cubicBezTo>
                      <a:pt x="48" y="4"/>
                      <a:pt x="46" y="5"/>
                      <a:pt x="45" y="8"/>
                    </a:cubicBezTo>
                    <a:cubicBezTo>
                      <a:pt x="43" y="13"/>
                      <a:pt x="44" y="19"/>
                      <a:pt x="47" y="24"/>
                    </a:cubicBezTo>
                    <a:cubicBezTo>
                      <a:pt x="50" y="29"/>
                      <a:pt x="55" y="33"/>
                      <a:pt x="61" y="35"/>
                    </a:cubicBezTo>
                    <a:cubicBezTo>
                      <a:pt x="66" y="37"/>
                      <a:pt x="73" y="37"/>
                      <a:pt x="79" y="37"/>
                    </a:cubicBezTo>
                    <a:cubicBezTo>
                      <a:pt x="86" y="36"/>
                      <a:pt x="92" y="34"/>
                      <a:pt x="97" y="29"/>
                    </a:cubicBezTo>
                    <a:cubicBezTo>
                      <a:pt x="102" y="25"/>
                      <a:pt x="104" y="18"/>
                      <a:pt x="103" y="12"/>
                    </a:cubicBezTo>
                    <a:cubicBezTo>
                      <a:pt x="102" y="8"/>
                      <a:pt x="100" y="5"/>
                      <a:pt x="98" y="4"/>
                    </a:cubicBezTo>
                    <a:cubicBezTo>
                      <a:pt x="95" y="2"/>
                      <a:pt x="92" y="2"/>
                      <a:pt x="90" y="4"/>
                    </a:cubicBezTo>
                    <a:cubicBezTo>
                      <a:pt x="87" y="6"/>
                      <a:pt x="86" y="10"/>
                      <a:pt x="87" y="13"/>
                    </a:cubicBezTo>
                    <a:cubicBezTo>
                      <a:pt x="87" y="16"/>
                      <a:pt x="88" y="19"/>
                      <a:pt x="90" y="21"/>
                    </a:cubicBezTo>
                    <a:cubicBezTo>
                      <a:pt x="94" y="26"/>
                      <a:pt x="100" y="30"/>
                      <a:pt x="105" y="32"/>
                    </a:cubicBezTo>
                    <a:cubicBezTo>
                      <a:pt x="111" y="34"/>
                      <a:pt x="117" y="35"/>
                      <a:pt x="123" y="34"/>
                    </a:cubicBezTo>
                    <a:cubicBezTo>
                      <a:pt x="129" y="33"/>
                      <a:pt x="135" y="31"/>
                      <a:pt x="138" y="27"/>
                    </a:cubicBezTo>
                    <a:cubicBezTo>
                      <a:pt x="142" y="23"/>
                      <a:pt x="144" y="17"/>
                      <a:pt x="144" y="12"/>
                    </a:cubicBezTo>
                    <a:cubicBezTo>
                      <a:pt x="143" y="7"/>
                      <a:pt x="140" y="3"/>
                      <a:pt x="135" y="2"/>
                    </a:cubicBezTo>
                    <a:cubicBezTo>
                      <a:pt x="133" y="2"/>
                      <a:pt x="131" y="3"/>
                      <a:pt x="129" y="5"/>
                    </a:cubicBezTo>
                    <a:cubicBezTo>
                      <a:pt x="128" y="7"/>
                      <a:pt x="127" y="9"/>
                      <a:pt x="126" y="11"/>
                    </a:cubicBezTo>
                    <a:cubicBezTo>
                      <a:pt x="126" y="15"/>
                      <a:pt x="127" y="19"/>
                      <a:pt x="129" y="23"/>
                    </a:cubicBezTo>
                    <a:cubicBezTo>
                      <a:pt x="131" y="26"/>
                      <a:pt x="134" y="29"/>
                      <a:pt x="137" y="30"/>
                    </a:cubicBezTo>
                    <a:cubicBezTo>
                      <a:pt x="144" y="34"/>
                      <a:pt x="150" y="34"/>
                      <a:pt x="155" y="33"/>
                    </a:cubicBezTo>
                    <a:cubicBezTo>
                      <a:pt x="160" y="33"/>
                      <a:pt x="164" y="31"/>
                      <a:pt x="166" y="30"/>
                    </a:cubicBezTo>
                    <a:cubicBezTo>
                      <a:pt x="169" y="29"/>
                      <a:pt x="170" y="29"/>
                      <a:pt x="170" y="29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13">
                <a:extLst>
                  <a:ext uri="{FF2B5EF4-FFF2-40B4-BE49-F238E27FC236}">
                    <a16:creationId xmlns:a16="http://schemas.microsoft.com/office/drawing/2014/main" id="{C3957662-1DE1-46AD-9626-079F5F468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" y="2965"/>
                <a:ext cx="363" cy="18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14">
                <a:extLst>
                  <a:ext uri="{FF2B5EF4-FFF2-40B4-BE49-F238E27FC236}">
                    <a16:creationId xmlns:a16="http://schemas.microsoft.com/office/drawing/2014/main" id="{BCE1DD75-9954-4910-B1CE-6FC6F0586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1" y="2969"/>
                <a:ext cx="7" cy="181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15">
                <a:extLst>
                  <a:ext uri="{FF2B5EF4-FFF2-40B4-BE49-F238E27FC236}">
                    <a16:creationId xmlns:a16="http://schemas.microsoft.com/office/drawing/2014/main" id="{AD4A8940-9809-4A24-9F86-B25AB56DB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9" y="2967"/>
                <a:ext cx="5" cy="178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Oval 16">
                <a:extLst>
                  <a:ext uri="{FF2B5EF4-FFF2-40B4-BE49-F238E27FC236}">
                    <a16:creationId xmlns:a16="http://schemas.microsoft.com/office/drawing/2014/main" id="{8DF09904-DA04-4F2C-92C3-D2F11A627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4" y="2962"/>
                <a:ext cx="5" cy="18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Oval 17">
                <a:extLst>
                  <a:ext uri="{FF2B5EF4-FFF2-40B4-BE49-F238E27FC236}">
                    <a16:creationId xmlns:a16="http://schemas.microsoft.com/office/drawing/2014/main" id="{0A4C27AA-DA47-40D2-87DC-662D6BEF1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1" y="2965"/>
                <a:ext cx="5" cy="180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18">
                <a:extLst>
                  <a:ext uri="{FF2B5EF4-FFF2-40B4-BE49-F238E27FC236}">
                    <a16:creationId xmlns:a16="http://schemas.microsoft.com/office/drawing/2014/main" id="{442C9745-F63C-4B9D-9E46-A2C9BE2B8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856"/>
                <a:ext cx="2451" cy="1626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19">
                <a:extLst>
                  <a:ext uri="{FF2B5EF4-FFF2-40B4-BE49-F238E27FC236}">
                    <a16:creationId xmlns:a16="http://schemas.microsoft.com/office/drawing/2014/main" id="{07FA873E-AFE0-48EA-AB8B-3F075EEAA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856"/>
                <a:ext cx="2451" cy="1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E26A3495-3E9E-4DB5-9E45-4B3784BF72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" y="547"/>
                <a:ext cx="837" cy="843"/>
              </a:xfrm>
              <a:custGeom>
                <a:avLst/>
                <a:gdLst>
                  <a:gd name="T0" fmla="*/ 1 w 353"/>
                  <a:gd name="T1" fmla="*/ 180 h 355"/>
                  <a:gd name="T2" fmla="*/ 174 w 353"/>
                  <a:gd name="T3" fmla="*/ 1 h 355"/>
                  <a:gd name="T4" fmla="*/ 351 w 353"/>
                  <a:gd name="T5" fmla="*/ 174 h 355"/>
                  <a:gd name="T6" fmla="*/ 179 w 353"/>
                  <a:gd name="T7" fmla="*/ 353 h 355"/>
                  <a:gd name="T8" fmla="*/ 1 w 353"/>
                  <a:gd name="T9" fmla="*/ 180 h 355"/>
                  <a:gd name="T10" fmla="*/ 260 w 353"/>
                  <a:gd name="T11" fmla="*/ 176 h 355"/>
                  <a:gd name="T12" fmla="*/ 175 w 353"/>
                  <a:gd name="T13" fmla="*/ 93 h 355"/>
                  <a:gd name="T14" fmla="*/ 93 w 353"/>
                  <a:gd name="T15" fmla="*/ 179 h 355"/>
                  <a:gd name="T16" fmla="*/ 178 w 353"/>
                  <a:gd name="T17" fmla="*/ 261 h 355"/>
                  <a:gd name="T18" fmla="*/ 260 w 353"/>
                  <a:gd name="T19" fmla="*/ 176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3" h="355">
                    <a:moveTo>
                      <a:pt x="1" y="180"/>
                    </a:moveTo>
                    <a:cubicBezTo>
                      <a:pt x="0" y="83"/>
                      <a:pt x="77" y="3"/>
                      <a:pt x="174" y="1"/>
                    </a:cubicBezTo>
                    <a:cubicBezTo>
                      <a:pt x="270" y="0"/>
                      <a:pt x="350" y="77"/>
                      <a:pt x="351" y="174"/>
                    </a:cubicBezTo>
                    <a:cubicBezTo>
                      <a:pt x="353" y="271"/>
                      <a:pt x="276" y="351"/>
                      <a:pt x="179" y="353"/>
                    </a:cubicBezTo>
                    <a:cubicBezTo>
                      <a:pt x="83" y="355"/>
                      <a:pt x="3" y="277"/>
                      <a:pt x="1" y="180"/>
                    </a:cubicBezTo>
                    <a:close/>
                    <a:moveTo>
                      <a:pt x="260" y="176"/>
                    </a:moveTo>
                    <a:cubicBezTo>
                      <a:pt x="259" y="130"/>
                      <a:pt x="221" y="92"/>
                      <a:pt x="175" y="93"/>
                    </a:cubicBezTo>
                    <a:cubicBezTo>
                      <a:pt x="129" y="94"/>
                      <a:pt x="92" y="132"/>
                      <a:pt x="93" y="179"/>
                    </a:cubicBezTo>
                    <a:cubicBezTo>
                      <a:pt x="93" y="225"/>
                      <a:pt x="132" y="262"/>
                      <a:pt x="178" y="261"/>
                    </a:cubicBezTo>
                    <a:cubicBezTo>
                      <a:pt x="224" y="261"/>
                      <a:pt x="261" y="222"/>
                      <a:pt x="260" y="176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A5189E1C-8CDD-4393-8BDE-16DD82A7D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" y="549"/>
                <a:ext cx="424" cy="841"/>
              </a:xfrm>
              <a:custGeom>
                <a:avLst/>
                <a:gdLst>
                  <a:gd name="T0" fmla="*/ 1 w 179"/>
                  <a:gd name="T1" fmla="*/ 179 h 354"/>
                  <a:gd name="T2" fmla="*/ 174 w 179"/>
                  <a:gd name="T3" fmla="*/ 0 h 354"/>
                  <a:gd name="T4" fmla="*/ 175 w 179"/>
                  <a:gd name="T5" fmla="*/ 92 h 354"/>
                  <a:gd name="T6" fmla="*/ 93 w 179"/>
                  <a:gd name="T7" fmla="*/ 178 h 354"/>
                  <a:gd name="T8" fmla="*/ 178 w 179"/>
                  <a:gd name="T9" fmla="*/ 260 h 354"/>
                  <a:gd name="T10" fmla="*/ 179 w 179"/>
                  <a:gd name="T11" fmla="*/ 352 h 354"/>
                  <a:gd name="T12" fmla="*/ 1 w 179"/>
                  <a:gd name="T13" fmla="*/ 179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9" h="354">
                    <a:moveTo>
                      <a:pt x="1" y="179"/>
                    </a:moveTo>
                    <a:cubicBezTo>
                      <a:pt x="0" y="82"/>
                      <a:pt x="77" y="2"/>
                      <a:pt x="174" y="0"/>
                    </a:cubicBezTo>
                    <a:cubicBezTo>
                      <a:pt x="175" y="92"/>
                      <a:pt x="175" y="92"/>
                      <a:pt x="175" y="92"/>
                    </a:cubicBezTo>
                    <a:cubicBezTo>
                      <a:pt x="129" y="93"/>
                      <a:pt x="92" y="131"/>
                      <a:pt x="93" y="178"/>
                    </a:cubicBezTo>
                    <a:cubicBezTo>
                      <a:pt x="93" y="224"/>
                      <a:pt x="132" y="261"/>
                      <a:pt x="178" y="260"/>
                    </a:cubicBezTo>
                    <a:cubicBezTo>
                      <a:pt x="179" y="352"/>
                      <a:pt x="179" y="352"/>
                      <a:pt x="179" y="352"/>
                    </a:cubicBezTo>
                    <a:cubicBezTo>
                      <a:pt x="83" y="354"/>
                      <a:pt x="3" y="276"/>
                      <a:pt x="1" y="17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C5836302-AFDF-41AB-B327-E6BF0BD55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" y="514"/>
                <a:ext cx="486" cy="479"/>
              </a:xfrm>
              <a:custGeom>
                <a:avLst/>
                <a:gdLst>
                  <a:gd name="T0" fmla="*/ 0 w 205"/>
                  <a:gd name="T1" fmla="*/ 1 h 202"/>
                  <a:gd name="T2" fmla="*/ 205 w 205"/>
                  <a:gd name="T3" fmla="*/ 201 h 202"/>
                  <a:gd name="T4" fmla="*/ 98 w 205"/>
                  <a:gd name="T5" fmla="*/ 202 h 202"/>
                  <a:gd name="T6" fmla="*/ 2 w 205"/>
                  <a:gd name="T7" fmla="*/ 115 h 202"/>
                  <a:gd name="T8" fmla="*/ 0 w 205"/>
                  <a:gd name="T9" fmla="*/ 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02">
                    <a:moveTo>
                      <a:pt x="0" y="1"/>
                    </a:moveTo>
                    <a:cubicBezTo>
                      <a:pt x="113" y="0"/>
                      <a:pt x="203" y="87"/>
                      <a:pt x="205" y="201"/>
                    </a:cubicBezTo>
                    <a:cubicBezTo>
                      <a:pt x="98" y="202"/>
                      <a:pt x="98" y="202"/>
                      <a:pt x="98" y="202"/>
                    </a:cubicBezTo>
                    <a:cubicBezTo>
                      <a:pt x="97" y="148"/>
                      <a:pt x="56" y="114"/>
                      <a:pt x="2" y="1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06081714-63FB-4011-900B-7FC77D1E3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" y="4093"/>
                <a:ext cx="294" cy="232"/>
              </a:xfrm>
              <a:custGeom>
                <a:avLst/>
                <a:gdLst>
                  <a:gd name="T0" fmla="*/ 14 w 124"/>
                  <a:gd name="T1" fmla="*/ 97 h 98"/>
                  <a:gd name="T2" fmla="*/ 8 w 124"/>
                  <a:gd name="T3" fmla="*/ 66 h 98"/>
                  <a:gd name="T4" fmla="*/ 22 w 124"/>
                  <a:gd name="T5" fmla="*/ 56 h 98"/>
                  <a:gd name="T6" fmla="*/ 38 w 124"/>
                  <a:gd name="T7" fmla="*/ 48 h 98"/>
                  <a:gd name="T8" fmla="*/ 54 w 124"/>
                  <a:gd name="T9" fmla="*/ 19 h 98"/>
                  <a:gd name="T10" fmla="*/ 85 w 124"/>
                  <a:gd name="T11" fmla="*/ 0 h 98"/>
                  <a:gd name="T12" fmla="*/ 118 w 124"/>
                  <a:gd name="T13" fmla="*/ 27 h 98"/>
                  <a:gd name="T14" fmla="*/ 124 w 124"/>
                  <a:gd name="T15" fmla="*/ 70 h 98"/>
                  <a:gd name="T16" fmla="*/ 117 w 124"/>
                  <a:gd name="T17" fmla="*/ 93 h 98"/>
                  <a:gd name="T18" fmla="*/ 96 w 124"/>
                  <a:gd name="T19" fmla="*/ 98 h 98"/>
                  <a:gd name="T20" fmla="*/ 16 w 124"/>
                  <a:gd name="T21" fmla="*/ 9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98">
                    <a:moveTo>
                      <a:pt x="14" y="97"/>
                    </a:moveTo>
                    <a:cubicBezTo>
                      <a:pt x="10" y="93"/>
                      <a:pt x="0" y="81"/>
                      <a:pt x="8" y="66"/>
                    </a:cubicBezTo>
                    <a:cubicBezTo>
                      <a:pt x="10" y="61"/>
                      <a:pt x="16" y="59"/>
                      <a:pt x="22" y="56"/>
                    </a:cubicBezTo>
                    <a:cubicBezTo>
                      <a:pt x="27" y="54"/>
                      <a:pt x="33" y="52"/>
                      <a:pt x="38" y="48"/>
                    </a:cubicBezTo>
                    <a:cubicBezTo>
                      <a:pt x="46" y="41"/>
                      <a:pt x="48" y="29"/>
                      <a:pt x="54" y="19"/>
                    </a:cubicBezTo>
                    <a:cubicBezTo>
                      <a:pt x="61" y="8"/>
                      <a:pt x="73" y="0"/>
                      <a:pt x="85" y="0"/>
                    </a:cubicBezTo>
                    <a:cubicBezTo>
                      <a:pt x="100" y="1"/>
                      <a:pt x="112" y="13"/>
                      <a:pt x="118" y="27"/>
                    </a:cubicBezTo>
                    <a:cubicBezTo>
                      <a:pt x="123" y="40"/>
                      <a:pt x="124" y="55"/>
                      <a:pt x="124" y="70"/>
                    </a:cubicBezTo>
                    <a:cubicBezTo>
                      <a:pt x="124" y="78"/>
                      <a:pt x="123" y="88"/>
                      <a:pt x="117" y="93"/>
                    </a:cubicBezTo>
                    <a:cubicBezTo>
                      <a:pt x="112" y="98"/>
                      <a:pt x="104" y="98"/>
                      <a:pt x="96" y="98"/>
                    </a:cubicBezTo>
                    <a:cubicBezTo>
                      <a:pt x="69" y="97"/>
                      <a:pt x="43" y="96"/>
                      <a:pt x="16" y="95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38D10526-FA8E-4139-AB51-C509FF1586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3" y="3801"/>
                <a:ext cx="498" cy="586"/>
              </a:xfrm>
              <a:custGeom>
                <a:avLst/>
                <a:gdLst>
                  <a:gd name="T0" fmla="*/ 0 w 210"/>
                  <a:gd name="T1" fmla="*/ 0 h 247"/>
                  <a:gd name="T2" fmla="*/ 56 w 210"/>
                  <a:gd name="T3" fmla="*/ 246 h 247"/>
                  <a:gd name="T4" fmla="*/ 58 w 210"/>
                  <a:gd name="T5" fmla="*/ 246 h 247"/>
                  <a:gd name="T6" fmla="*/ 63 w 210"/>
                  <a:gd name="T7" fmla="*/ 247 h 247"/>
                  <a:gd name="T8" fmla="*/ 64 w 210"/>
                  <a:gd name="T9" fmla="*/ 247 h 247"/>
                  <a:gd name="T10" fmla="*/ 163 w 210"/>
                  <a:gd name="T11" fmla="*/ 247 h 247"/>
                  <a:gd name="T12" fmla="*/ 202 w 210"/>
                  <a:gd name="T13" fmla="*/ 69 h 247"/>
                  <a:gd name="T14" fmla="*/ 203 w 210"/>
                  <a:gd name="T15" fmla="*/ 63 h 247"/>
                  <a:gd name="T16" fmla="*/ 210 w 210"/>
                  <a:gd name="T17" fmla="*/ 0 h 247"/>
                  <a:gd name="T18" fmla="*/ 149 w 210"/>
                  <a:gd name="T19" fmla="*/ 144 h 247"/>
                  <a:gd name="T20" fmla="*/ 176 w 210"/>
                  <a:gd name="T21" fmla="*/ 78 h 247"/>
                  <a:gd name="T22" fmla="*/ 178 w 210"/>
                  <a:gd name="T23" fmla="*/ 78 h 247"/>
                  <a:gd name="T24" fmla="*/ 191 w 210"/>
                  <a:gd name="T25" fmla="*/ 144 h 247"/>
                  <a:gd name="T26" fmla="*/ 178 w 210"/>
                  <a:gd name="T27" fmla="*/ 78 h 247"/>
                  <a:gd name="T28" fmla="*/ 115 w 210"/>
                  <a:gd name="T29" fmla="*/ 160 h 247"/>
                  <a:gd name="T30" fmla="*/ 145 w 210"/>
                  <a:gd name="T31" fmla="*/ 217 h 247"/>
                  <a:gd name="T32" fmla="*/ 83 w 210"/>
                  <a:gd name="T33" fmla="*/ 160 h 247"/>
                  <a:gd name="T34" fmla="*/ 115 w 210"/>
                  <a:gd name="T35" fmla="*/ 217 h 247"/>
                  <a:gd name="T36" fmla="*/ 83 w 210"/>
                  <a:gd name="T37" fmla="*/ 160 h 247"/>
                  <a:gd name="T38" fmla="*/ 60 w 210"/>
                  <a:gd name="T39" fmla="*/ 217 h 247"/>
                  <a:gd name="T40" fmla="*/ 81 w 210"/>
                  <a:gd name="T41" fmla="*/ 160 h 247"/>
                  <a:gd name="T42" fmla="*/ 82 w 210"/>
                  <a:gd name="T43" fmla="*/ 144 h 247"/>
                  <a:gd name="T44" fmla="*/ 111 w 210"/>
                  <a:gd name="T45" fmla="*/ 78 h 247"/>
                  <a:gd name="T46" fmla="*/ 82 w 210"/>
                  <a:gd name="T47" fmla="*/ 144 h 247"/>
                  <a:gd name="T48" fmla="*/ 114 w 210"/>
                  <a:gd name="T49" fmla="*/ 78 h 247"/>
                  <a:gd name="T50" fmla="*/ 147 w 210"/>
                  <a:gd name="T51" fmla="*/ 144 h 247"/>
                  <a:gd name="T52" fmla="*/ 113 w 210"/>
                  <a:gd name="T53" fmla="*/ 63 h 247"/>
                  <a:gd name="T54" fmla="*/ 152 w 210"/>
                  <a:gd name="T55" fmla="*/ 2 h 247"/>
                  <a:gd name="T56" fmla="*/ 113 w 210"/>
                  <a:gd name="T57" fmla="*/ 63 h 247"/>
                  <a:gd name="T58" fmla="*/ 76 w 210"/>
                  <a:gd name="T59" fmla="*/ 63 h 247"/>
                  <a:gd name="T60" fmla="*/ 110 w 210"/>
                  <a:gd name="T61" fmla="*/ 2 h 247"/>
                  <a:gd name="T62" fmla="*/ 73 w 210"/>
                  <a:gd name="T63" fmla="*/ 63 h 247"/>
                  <a:gd name="T64" fmla="*/ 32 w 210"/>
                  <a:gd name="T65" fmla="*/ 39 h 247"/>
                  <a:gd name="T66" fmla="*/ 69 w 210"/>
                  <a:gd name="T67" fmla="*/ 2 h 247"/>
                  <a:gd name="T68" fmla="*/ 75 w 210"/>
                  <a:gd name="T69" fmla="*/ 78 h 247"/>
                  <a:gd name="T70" fmla="*/ 49 w 210"/>
                  <a:gd name="T71" fmla="*/ 144 h 247"/>
                  <a:gd name="T72" fmla="*/ 38 w 210"/>
                  <a:gd name="T73" fmla="*/ 78 h 247"/>
                  <a:gd name="T74" fmla="*/ 47 w 210"/>
                  <a:gd name="T75" fmla="*/ 144 h 247"/>
                  <a:gd name="T76" fmla="*/ 15 w 210"/>
                  <a:gd name="T77" fmla="*/ 78 h 247"/>
                  <a:gd name="T78" fmla="*/ 47 w 210"/>
                  <a:gd name="T79" fmla="*/ 144 h 247"/>
                  <a:gd name="T80" fmla="*/ 58 w 210"/>
                  <a:gd name="T81" fmla="*/ 217 h 247"/>
                  <a:gd name="T82" fmla="*/ 29 w 210"/>
                  <a:gd name="T83" fmla="*/ 160 h 247"/>
                  <a:gd name="T84" fmla="*/ 147 w 210"/>
                  <a:gd name="T85" fmla="*/ 217 h 247"/>
                  <a:gd name="T86" fmla="*/ 169 w 210"/>
                  <a:gd name="T87" fmla="*/ 160 h 247"/>
                  <a:gd name="T88" fmla="*/ 147 w 210"/>
                  <a:gd name="T89" fmla="*/ 217 h 247"/>
                  <a:gd name="T90" fmla="*/ 154 w 210"/>
                  <a:gd name="T91" fmla="*/ 2 h 247"/>
                  <a:gd name="T92" fmla="*/ 178 w 210"/>
                  <a:gd name="T93" fmla="*/ 63 h 247"/>
                  <a:gd name="T94" fmla="*/ 24 w 210"/>
                  <a:gd name="T95" fmla="*/ 2 h 247"/>
                  <a:gd name="T96" fmla="*/ 13 w 210"/>
                  <a:gd name="T97" fmla="*/ 63 h 247"/>
                  <a:gd name="T98" fmla="*/ 24 w 210"/>
                  <a:gd name="T99" fmla="*/ 2 h 247"/>
                  <a:gd name="T100" fmla="*/ 167 w 210"/>
                  <a:gd name="T101" fmla="*/ 217 h 247"/>
                  <a:gd name="T102" fmla="*/ 190 w 210"/>
                  <a:gd name="T103" fmla="*/ 160 h 247"/>
                  <a:gd name="T104" fmla="*/ 201 w 210"/>
                  <a:gd name="T105" fmla="*/ 63 h 247"/>
                  <a:gd name="T106" fmla="*/ 185 w 210"/>
                  <a:gd name="T107" fmla="*/ 2 h 247"/>
                  <a:gd name="T108" fmla="*/ 201 w 210"/>
                  <a:gd name="T109" fmla="*/ 6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10" h="247">
                    <a:moveTo>
                      <a:pt x="2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8" y="226"/>
                      <a:pt x="38" y="226"/>
                      <a:pt x="38" y="226"/>
                    </a:cubicBezTo>
                    <a:cubicBezTo>
                      <a:pt x="40" y="236"/>
                      <a:pt x="47" y="243"/>
                      <a:pt x="56" y="246"/>
                    </a:cubicBezTo>
                    <a:cubicBezTo>
                      <a:pt x="57" y="246"/>
                      <a:pt x="57" y="246"/>
                      <a:pt x="57" y="246"/>
                    </a:cubicBezTo>
                    <a:cubicBezTo>
                      <a:pt x="57" y="246"/>
                      <a:pt x="58" y="246"/>
                      <a:pt x="58" y="246"/>
                    </a:cubicBezTo>
                    <a:cubicBezTo>
                      <a:pt x="60" y="247"/>
                      <a:pt x="61" y="247"/>
                      <a:pt x="63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158" y="247"/>
                      <a:pt x="158" y="247"/>
                      <a:pt x="158" y="247"/>
                    </a:cubicBezTo>
                    <a:cubicBezTo>
                      <a:pt x="159" y="247"/>
                      <a:pt x="161" y="247"/>
                      <a:pt x="163" y="247"/>
                    </a:cubicBezTo>
                    <a:cubicBezTo>
                      <a:pt x="174" y="245"/>
                      <a:pt x="183" y="236"/>
                      <a:pt x="184" y="224"/>
                    </a:cubicBezTo>
                    <a:cubicBezTo>
                      <a:pt x="202" y="69"/>
                      <a:pt x="202" y="69"/>
                      <a:pt x="202" y="69"/>
                    </a:cubicBezTo>
                    <a:cubicBezTo>
                      <a:pt x="203" y="63"/>
                      <a:pt x="203" y="63"/>
                      <a:pt x="203" y="63"/>
                    </a:cubicBezTo>
                    <a:cubicBezTo>
                      <a:pt x="203" y="63"/>
                      <a:pt x="203" y="63"/>
                      <a:pt x="203" y="63"/>
                    </a:cubicBezTo>
                    <a:cubicBezTo>
                      <a:pt x="210" y="1"/>
                      <a:pt x="210" y="1"/>
                      <a:pt x="210" y="1"/>
                    </a:cubicBezTo>
                    <a:lnTo>
                      <a:pt x="210" y="0"/>
                    </a:lnTo>
                    <a:close/>
                    <a:moveTo>
                      <a:pt x="171" y="144"/>
                    </a:moveTo>
                    <a:cubicBezTo>
                      <a:pt x="149" y="144"/>
                      <a:pt x="149" y="144"/>
                      <a:pt x="149" y="144"/>
                    </a:cubicBezTo>
                    <a:cubicBezTo>
                      <a:pt x="151" y="78"/>
                      <a:pt x="151" y="78"/>
                      <a:pt x="151" y="78"/>
                    </a:cubicBezTo>
                    <a:cubicBezTo>
                      <a:pt x="176" y="78"/>
                      <a:pt x="176" y="78"/>
                      <a:pt x="176" y="78"/>
                    </a:cubicBezTo>
                    <a:lnTo>
                      <a:pt x="171" y="144"/>
                    </a:lnTo>
                    <a:close/>
                    <a:moveTo>
                      <a:pt x="178" y="78"/>
                    </a:moveTo>
                    <a:cubicBezTo>
                      <a:pt x="199" y="78"/>
                      <a:pt x="199" y="78"/>
                      <a:pt x="199" y="78"/>
                    </a:cubicBezTo>
                    <a:cubicBezTo>
                      <a:pt x="191" y="144"/>
                      <a:pt x="191" y="144"/>
                      <a:pt x="191" y="144"/>
                    </a:cubicBezTo>
                    <a:cubicBezTo>
                      <a:pt x="173" y="144"/>
                      <a:pt x="173" y="144"/>
                      <a:pt x="173" y="144"/>
                    </a:cubicBezTo>
                    <a:lnTo>
                      <a:pt x="178" y="78"/>
                    </a:lnTo>
                    <a:close/>
                    <a:moveTo>
                      <a:pt x="117" y="217"/>
                    </a:move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45" y="217"/>
                      <a:pt x="145" y="217"/>
                      <a:pt x="145" y="217"/>
                    </a:cubicBezTo>
                    <a:lnTo>
                      <a:pt x="117" y="217"/>
                    </a:lnTo>
                    <a:close/>
                    <a:moveTo>
                      <a:pt x="83" y="160"/>
                    </a:move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5" y="217"/>
                      <a:pt x="115" y="217"/>
                      <a:pt x="115" y="217"/>
                    </a:cubicBezTo>
                    <a:cubicBezTo>
                      <a:pt x="88" y="217"/>
                      <a:pt x="88" y="217"/>
                      <a:pt x="88" y="217"/>
                    </a:cubicBezTo>
                    <a:lnTo>
                      <a:pt x="83" y="160"/>
                    </a:lnTo>
                    <a:close/>
                    <a:moveTo>
                      <a:pt x="85" y="217"/>
                    </a:moveTo>
                    <a:cubicBezTo>
                      <a:pt x="60" y="217"/>
                      <a:pt x="60" y="217"/>
                      <a:pt x="60" y="217"/>
                    </a:cubicBezTo>
                    <a:cubicBezTo>
                      <a:pt x="58" y="201"/>
                      <a:pt x="55" y="181"/>
                      <a:pt x="51" y="160"/>
                    </a:cubicBezTo>
                    <a:cubicBezTo>
                      <a:pt x="81" y="160"/>
                      <a:pt x="81" y="160"/>
                      <a:pt x="81" y="160"/>
                    </a:cubicBezTo>
                    <a:lnTo>
                      <a:pt x="85" y="217"/>
                    </a:lnTo>
                    <a:close/>
                    <a:moveTo>
                      <a:pt x="82" y="144"/>
                    </a:moveTo>
                    <a:cubicBezTo>
                      <a:pt x="77" y="78"/>
                      <a:pt x="77" y="78"/>
                      <a:pt x="77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3" y="144"/>
                      <a:pt x="113" y="144"/>
                      <a:pt x="113" y="144"/>
                    </a:cubicBezTo>
                    <a:lnTo>
                      <a:pt x="82" y="144"/>
                    </a:lnTo>
                    <a:close/>
                    <a:moveTo>
                      <a:pt x="115" y="144"/>
                    </a:moveTo>
                    <a:cubicBezTo>
                      <a:pt x="114" y="78"/>
                      <a:pt x="114" y="78"/>
                      <a:pt x="114" y="78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7" y="144"/>
                      <a:pt x="147" y="144"/>
                      <a:pt x="147" y="144"/>
                    </a:cubicBezTo>
                    <a:lnTo>
                      <a:pt x="115" y="144"/>
                    </a:lnTo>
                    <a:close/>
                    <a:moveTo>
                      <a:pt x="113" y="63"/>
                    </a:moveTo>
                    <a:cubicBezTo>
                      <a:pt x="112" y="2"/>
                      <a:pt x="112" y="2"/>
                      <a:pt x="112" y="2"/>
                    </a:cubicBezTo>
                    <a:cubicBezTo>
                      <a:pt x="152" y="2"/>
                      <a:pt x="152" y="2"/>
                      <a:pt x="152" y="2"/>
                    </a:cubicBezTo>
                    <a:cubicBezTo>
                      <a:pt x="150" y="63"/>
                      <a:pt x="150" y="63"/>
                      <a:pt x="150" y="63"/>
                    </a:cubicBezTo>
                    <a:lnTo>
                      <a:pt x="113" y="63"/>
                    </a:lnTo>
                    <a:close/>
                    <a:moveTo>
                      <a:pt x="111" y="63"/>
                    </a:moveTo>
                    <a:cubicBezTo>
                      <a:pt x="76" y="63"/>
                      <a:pt x="76" y="63"/>
                      <a:pt x="76" y="63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110" y="2"/>
                      <a:pt x="110" y="2"/>
                      <a:pt x="110" y="2"/>
                    </a:cubicBezTo>
                    <a:lnTo>
                      <a:pt x="111" y="63"/>
                    </a:lnTo>
                    <a:close/>
                    <a:moveTo>
                      <a:pt x="73" y="63"/>
                    </a:move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54"/>
                      <a:pt x="33" y="46"/>
                      <a:pt x="32" y="39"/>
                    </a:cubicBezTo>
                    <a:cubicBezTo>
                      <a:pt x="28" y="14"/>
                      <a:pt x="27" y="5"/>
                      <a:pt x="26" y="2"/>
                    </a:cubicBezTo>
                    <a:cubicBezTo>
                      <a:pt x="69" y="2"/>
                      <a:pt x="69" y="2"/>
                      <a:pt x="69" y="2"/>
                    </a:cubicBezTo>
                    <a:lnTo>
                      <a:pt x="73" y="63"/>
                    </a:lnTo>
                    <a:close/>
                    <a:moveTo>
                      <a:pt x="75" y="78"/>
                    </a:moveTo>
                    <a:cubicBezTo>
                      <a:pt x="80" y="144"/>
                      <a:pt x="80" y="144"/>
                      <a:pt x="80" y="144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48" y="137"/>
                      <a:pt x="47" y="130"/>
                      <a:pt x="46" y="124"/>
                    </a:cubicBezTo>
                    <a:cubicBezTo>
                      <a:pt x="43" y="108"/>
                      <a:pt x="41" y="93"/>
                      <a:pt x="38" y="78"/>
                    </a:cubicBezTo>
                    <a:lnTo>
                      <a:pt x="75" y="78"/>
                    </a:lnTo>
                    <a:close/>
                    <a:moveTo>
                      <a:pt x="47" y="144"/>
                    </a:moveTo>
                    <a:cubicBezTo>
                      <a:pt x="26" y="144"/>
                      <a:pt x="26" y="144"/>
                      <a:pt x="26" y="144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36" y="78"/>
                      <a:pt x="36" y="78"/>
                      <a:pt x="36" y="78"/>
                    </a:cubicBezTo>
                    <a:cubicBezTo>
                      <a:pt x="39" y="99"/>
                      <a:pt x="43" y="121"/>
                      <a:pt x="47" y="144"/>
                    </a:cubicBezTo>
                    <a:close/>
                    <a:moveTo>
                      <a:pt x="49" y="160"/>
                    </a:moveTo>
                    <a:cubicBezTo>
                      <a:pt x="52" y="179"/>
                      <a:pt x="55" y="199"/>
                      <a:pt x="58" y="217"/>
                    </a:cubicBezTo>
                    <a:cubicBezTo>
                      <a:pt x="38" y="217"/>
                      <a:pt x="38" y="217"/>
                      <a:pt x="38" y="217"/>
                    </a:cubicBezTo>
                    <a:cubicBezTo>
                      <a:pt x="29" y="160"/>
                      <a:pt x="29" y="160"/>
                      <a:pt x="29" y="160"/>
                    </a:cubicBezTo>
                    <a:lnTo>
                      <a:pt x="49" y="160"/>
                    </a:lnTo>
                    <a:close/>
                    <a:moveTo>
                      <a:pt x="147" y="217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64" y="217"/>
                      <a:pt x="164" y="217"/>
                      <a:pt x="164" y="217"/>
                    </a:cubicBezTo>
                    <a:lnTo>
                      <a:pt x="147" y="217"/>
                    </a:lnTo>
                    <a:close/>
                    <a:moveTo>
                      <a:pt x="152" y="63"/>
                    </a:moveTo>
                    <a:cubicBezTo>
                      <a:pt x="154" y="2"/>
                      <a:pt x="154" y="2"/>
                      <a:pt x="154" y="2"/>
                    </a:cubicBezTo>
                    <a:cubicBezTo>
                      <a:pt x="183" y="2"/>
                      <a:pt x="183" y="2"/>
                      <a:pt x="183" y="2"/>
                    </a:cubicBezTo>
                    <a:cubicBezTo>
                      <a:pt x="178" y="63"/>
                      <a:pt x="178" y="63"/>
                      <a:pt x="178" y="63"/>
                    </a:cubicBezTo>
                    <a:lnTo>
                      <a:pt x="152" y="63"/>
                    </a:lnTo>
                    <a:close/>
                    <a:moveTo>
                      <a:pt x="24" y="2"/>
                    </a:moveTo>
                    <a:cubicBezTo>
                      <a:pt x="25" y="6"/>
                      <a:pt x="29" y="30"/>
                      <a:pt x="34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4" y="2"/>
                    </a:lnTo>
                    <a:close/>
                    <a:moveTo>
                      <a:pt x="183" y="217"/>
                    </a:moveTo>
                    <a:cubicBezTo>
                      <a:pt x="167" y="217"/>
                      <a:pt x="167" y="217"/>
                      <a:pt x="167" y="217"/>
                    </a:cubicBezTo>
                    <a:cubicBezTo>
                      <a:pt x="171" y="160"/>
                      <a:pt x="171" y="160"/>
                      <a:pt x="171" y="160"/>
                    </a:cubicBezTo>
                    <a:cubicBezTo>
                      <a:pt x="190" y="160"/>
                      <a:pt x="190" y="160"/>
                      <a:pt x="190" y="160"/>
                    </a:cubicBezTo>
                    <a:lnTo>
                      <a:pt x="183" y="217"/>
                    </a:lnTo>
                    <a:close/>
                    <a:moveTo>
                      <a:pt x="201" y="63"/>
                    </a:moveTo>
                    <a:cubicBezTo>
                      <a:pt x="180" y="63"/>
                      <a:pt x="180" y="63"/>
                      <a:pt x="180" y="63"/>
                    </a:cubicBezTo>
                    <a:cubicBezTo>
                      <a:pt x="185" y="2"/>
                      <a:pt x="185" y="2"/>
                      <a:pt x="185" y="2"/>
                    </a:cubicBezTo>
                    <a:cubicBezTo>
                      <a:pt x="208" y="2"/>
                      <a:pt x="208" y="2"/>
                      <a:pt x="208" y="2"/>
                    </a:cubicBezTo>
                    <a:lnTo>
                      <a:pt x="201" y="63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25">
                <a:extLst>
                  <a:ext uri="{FF2B5EF4-FFF2-40B4-BE49-F238E27FC236}">
                    <a16:creationId xmlns:a16="http://schemas.microsoft.com/office/drawing/2014/main" id="{4FB8ED78-3A94-4DAB-8AE8-8171D7C51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8" y="1110"/>
                <a:ext cx="107" cy="430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26">
                <a:extLst>
                  <a:ext uri="{FF2B5EF4-FFF2-40B4-BE49-F238E27FC236}">
                    <a16:creationId xmlns:a16="http://schemas.microsoft.com/office/drawing/2014/main" id="{3D81D810-09D4-42C5-B60E-8859A7646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5" y="1202"/>
                <a:ext cx="109" cy="338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27">
                <a:extLst>
                  <a:ext uri="{FF2B5EF4-FFF2-40B4-BE49-F238E27FC236}">
                    <a16:creationId xmlns:a16="http://schemas.microsoft.com/office/drawing/2014/main" id="{75BECD69-B0F7-446A-BF76-AE9405A13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6" y="1281"/>
                <a:ext cx="107" cy="259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28">
                <a:extLst>
                  <a:ext uri="{FF2B5EF4-FFF2-40B4-BE49-F238E27FC236}">
                    <a16:creationId xmlns:a16="http://schemas.microsoft.com/office/drawing/2014/main" id="{97209E28-DE2C-4D87-A701-D96F8E08A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" y="1385"/>
                <a:ext cx="109" cy="155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9E2916BE-4D5D-4DF7-997C-63D3EBD8B6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7" y="1934"/>
                <a:ext cx="819" cy="817"/>
              </a:xfrm>
              <a:custGeom>
                <a:avLst/>
                <a:gdLst>
                  <a:gd name="T0" fmla="*/ 279 w 345"/>
                  <a:gd name="T1" fmla="*/ 59 h 344"/>
                  <a:gd name="T2" fmla="*/ 59 w 345"/>
                  <a:gd name="T3" fmla="*/ 66 h 344"/>
                  <a:gd name="T4" fmla="*/ 66 w 345"/>
                  <a:gd name="T5" fmla="*/ 285 h 344"/>
                  <a:gd name="T6" fmla="*/ 286 w 345"/>
                  <a:gd name="T7" fmla="*/ 278 h 344"/>
                  <a:gd name="T8" fmla="*/ 279 w 345"/>
                  <a:gd name="T9" fmla="*/ 59 h 344"/>
                  <a:gd name="T10" fmla="*/ 227 w 345"/>
                  <a:gd name="T11" fmla="*/ 223 h 344"/>
                  <a:gd name="T12" fmla="*/ 122 w 345"/>
                  <a:gd name="T13" fmla="*/ 226 h 344"/>
                  <a:gd name="T14" fmla="*/ 118 w 345"/>
                  <a:gd name="T15" fmla="*/ 121 h 344"/>
                  <a:gd name="T16" fmla="*/ 223 w 345"/>
                  <a:gd name="T17" fmla="*/ 118 h 344"/>
                  <a:gd name="T18" fmla="*/ 227 w 345"/>
                  <a:gd name="T19" fmla="*/ 22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5" h="344">
                    <a:moveTo>
                      <a:pt x="279" y="59"/>
                    </a:moveTo>
                    <a:cubicBezTo>
                      <a:pt x="216" y="0"/>
                      <a:pt x="117" y="4"/>
                      <a:pt x="59" y="66"/>
                    </a:cubicBezTo>
                    <a:cubicBezTo>
                      <a:pt x="0" y="129"/>
                      <a:pt x="3" y="227"/>
                      <a:pt x="66" y="285"/>
                    </a:cubicBezTo>
                    <a:cubicBezTo>
                      <a:pt x="129" y="344"/>
                      <a:pt x="228" y="340"/>
                      <a:pt x="286" y="278"/>
                    </a:cubicBezTo>
                    <a:cubicBezTo>
                      <a:pt x="345" y="215"/>
                      <a:pt x="342" y="117"/>
                      <a:pt x="279" y="59"/>
                    </a:cubicBezTo>
                    <a:close/>
                    <a:moveTo>
                      <a:pt x="227" y="223"/>
                    </a:moveTo>
                    <a:cubicBezTo>
                      <a:pt x="199" y="252"/>
                      <a:pt x="152" y="254"/>
                      <a:pt x="122" y="226"/>
                    </a:cubicBezTo>
                    <a:cubicBezTo>
                      <a:pt x="92" y="198"/>
                      <a:pt x="90" y="151"/>
                      <a:pt x="118" y="121"/>
                    </a:cubicBezTo>
                    <a:cubicBezTo>
                      <a:pt x="146" y="92"/>
                      <a:pt x="193" y="90"/>
                      <a:pt x="223" y="118"/>
                    </a:cubicBezTo>
                    <a:cubicBezTo>
                      <a:pt x="253" y="146"/>
                      <a:pt x="255" y="193"/>
                      <a:pt x="227" y="223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30">
                <a:extLst>
                  <a:ext uri="{FF2B5EF4-FFF2-40B4-BE49-F238E27FC236}">
                    <a16:creationId xmlns:a16="http://schemas.microsoft.com/office/drawing/2014/main" id="{C8EDC645-D117-4C44-A026-48B710A65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7" y="1934"/>
                <a:ext cx="662" cy="677"/>
              </a:xfrm>
              <a:custGeom>
                <a:avLst/>
                <a:gdLst>
                  <a:gd name="T0" fmla="*/ 59 w 279"/>
                  <a:gd name="T1" fmla="*/ 66 h 285"/>
                  <a:gd name="T2" fmla="*/ 279 w 279"/>
                  <a:gd name="T3" fmla="*/ 59 h 285"/>
                  <a:gd name="T4" fmla="*/ 223 w 279"/>
                  <a:gd name="T5" fmla="*/ 118 h 285"/>
                  <a:gd name="T6" fmla="*/ 118 w 279"/>
                  <a:gd name="T7" fmla="*/ 121 h 285"/>
                  <a:gd name="T8" fmla="*/ 122 w 279"/>
                  <a:gd name="T9" fmla="*/ 226 h 285"/>
                  <a:gd name="T10" fmla="*/ 66 w 279"/>
                  <a:gd name="T11" fmla="*/ 285 h 285"/>
                  <a:gd name="T12" fmla="*/ 59 w 279"/>
                  <a:gd name="T13" fmla="*/ 6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9" h="285">
                    <a:moveTo>
                      <a:pt x="59" y="66"/>
                    </a:moveTo>
                    <a:cubicBezTo>
                      <a:pt x="117" y="4"/>
                      <a:pt x="216" y="0"/>
                      <a:pt x="279" y="59"/>
                    </a:cubicBezTo>
                    <a:cubicBezTo>
                      <a:pt x="223" y="118"/>
                      <a:pt x="223" y="118"/>
                      <a:pt x="223" y="118"/>
                    </a:cubicBezTo>
                    <a:cubicBezTo>
                      <a:pt x="193" y="90"/>
                      <a:pt x="146" y="92"/>
                      <a:pt x="118" y="121"/>
                    </a:cubicBezTo>
                    <a:cubicBezTo>
                      <a:pt x="90" y="151"/>
                      <a:pt x="92" y="198"/>
                      <a:pt x="122" y="226"/>
                    </a:cubicBezTo>
                    <a:cubicBezTo>
                      <a:pt x="66" y="285"/>
                      <a:pt x="66" y="285"/>
                      <a:pt x="66" y="285"/>
                    </a:cubicBezTo>
                    <a:cubicBezTo>
                      <a:pt x="3" y="227"/>
                      <a:pt x="0" y="129"/>
                      <a:pt x="59" y="66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31">
                <a:extLst>
                  <a:ext uri="{FF2B5EF4-FFF2-40B4-BE49-F238E27FC236}">
                    <a16:creationId xmlns:a16="http://schemas.microsoft.com/office/drawing/2014/main" id="{522AD247-1603-429A-9C1A-C367D900F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" y="2012"/>
                <a:ext cx="356" cy="630"/>
              </a:xfrm>
              <a:custGeom>
                <a:avLst/>
                <a:gdLst>
                  <a:gd name="T0" fmla="*/ 64 w 150"/>
                  <a:gd name="T1" fmla="*/ 0 h 265"/>
                  <a:gd name="T2" fmla="*/ 78 w 150"/>
                  <a:gd name="T3" fmla="*/ 265 h 265"/>
                  <a:gd name="T4" fmla="*/ 0 w 150"/>
                  <a:gd name="T5" fmla="*/ 197 h 265"/>
                  <a:gd name="T6" fmla="*/ 5 w 150"/>
                  <a:gd name="T7" fmla="*/ 77 h 265"/>
                  <a:gd name="T8" fmla="*/ 64 w 150"/>
                  <a:gd name="T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65">
                    <a:moveTo>
                      <a:pt x="64" y="0"/>
                    </a:moveTo>
                    <a:cubicBezTo>
                      <a:pt x="140" y="72"/>
                      <a:pt x="150" y="188"/>
                      <a:pt x="78" y="265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34" y="160"/>
                      <a:pt x="42" y="112"/>
                      <a:pt x="5" y="77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32">
                <a:extLst>
                  <a:ext uri="{FF2B5EF4-FFF2-40B4-BE49-F238E27FC236}">
                    <a16:creationId xmlns:a16="http://schemas.microsoft.com/office/drawing/2014/main" id="{44CFD330-395D-40FE-8B5A-6C5D650E4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9" y="2682"/>
                <a:ext cx="1049" cy="297"/>
              </a:xfrm>
              <a:custGeom>
                <a:avLst/>
                <a:gdLst>
                  <a:gd name="T0" fmla="*/ 429 w 442"/>
                  <a:gd name="T1" fmla="*/ 125 h 125"/>
                  <a:gd name="T2" fmla="*/ 13 w 442"/>
                  <a:gd name="T3" fmla="*/ 125 h 125"/>
                  <a:gd name="T4" fmla="*/ 0 w 442"/>
                  <a:gd name="T5" fmla="*/ 112 h 125"/>
                  <a:gd name="T6" fmla="*/ 0 w 442"/>
                  <a:gd name="T7" fmla="*/ 13 h 125"/>
                  <a:gd name="T8" fmla="*/ 13 w 442"/>
                  <a:gd name="T9" fmla="*/ 0 h 125"/>
                  <a:gd name="T10" fmla="*/ 429 w 442"/>
                  <a:gd name="T11" fmla="*/ 0 h 125"/>
                  <a:gd name="T12" fmla="*/ 442 w 442"/>
                  <a:gd name="T13" fmla="*/ 13 h 125"/>
                  <a:gd name="T14" fmla="*/ 442 w 442"/>
                  <a:gd name="T15" fmla="*/ 112 h 125"/>
                  <a:gd name="T16" fmla="*/ 429 w 442"/>
                  <a:gd name="T17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2" h="125">
                    <a:moveTo>
                      <a:pt x="429" y="125"/>
                    </a:moveTo>
                    <a:cubicBezTo>
                      <a:pt x="13" y="125"/>
                      <a:pt x="13" y="125"/>
                      <a:pt x="13" y="125"/>
                    </a:cubicBezTo>
                    <a:cubicBezTo>
                      <a:pt x="6" y="125"/>
                      <a:pt x="0" y="119"/>
                      <a:pt x="0" y="1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429" y="0"/>
                      <a:pt x="429" y="0"/>
                      <a:pt x="429" y="0"/>
                    </a:cubicBezTo>
                    <a:cubicBezTo>
                      <a:pt x="436" y="0"/>
                      <a:pt x="442" y="6"/>
                      <a:pt x="442" y="13"/>
                    </a:cubicBezTo>
                    <a:cubicBezTo>
                      <a:pt x="442" y="112"/>
                      <a:pt x="442" y="112"/>
                      <a:pt x="442" y="112"/>
                    </a:cubicBezTo>
                    <a:cubicBezTo>
                      <a:pt x="442" y="119"/>
                      <a:pt x="436" y="125"/>
                      <a:pt x="429" y="125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33">
                <a:extLst>
                  <a:ext uri="{FF2B5EF4-FFF2-40B4-BE49-F238E27FC236}">
                    <a16:creationId xmlns:a16="http://schemas.microsoft.com/office/drawing/2014/main" id="{E533F080-0F1E-465D-9399-18E495B9F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8" y="2767"/>
                <a:ext cx="145" cy="145"/>
              </a:xfrm>
              <a:custGeom>
                <a:avLst/>
                <a:gdLst>
                  <a:gd name="T0" fmla="*/ 51 w 61"/>
                  <a:gd name="T1" fmla="*/ 47 h 61"/>
                  <a:gd name="T2" fmla="*/ 13 w 61"/>
                  <a:gd name="T3" fmla="*/ 51 h 61"/>
                  <a:gd name="T4" fmla="*/ 9 w 61"/>
                  <a:gd name="T5" fmla="*/ 13 h 61"/>
                  <a:gd name="T6" fmla="*/ 47 w 61"/>
                  <a:gd name="T7" fmla="*/ 9 h 61"/>
                  <a:gd name="T8" fmla="*/ 51 w 61"/>
                  <a:gd name="T9" fmla="*/ 4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51" y="47"/>
                    </a:moveTo>
                    <a:cubicBezTo>
                      <a:pt x="42" y="59"/>
                      <a:pt x="25" y="61"/>
                      <a:pt x="13" y="51"/>
                    </a:cubicBezTo>
                    <a:cubicBezTo>
                      <a:pt x="2" y="42"/>
                      <a:pt x="0" y="25"/>
                      <a:pt x="9" y="13"/>
                    </a:cubicBezTo>
                    <a:cubicBezTo>
                      <a:pt x="19" y="2"/>
                      <a:pt x="36" y="0"/>
                      <a:pt x="47" y="9"/>
                    </a:cubicBezTo>
                    <a:cubicBezTo>
                      <a:pt x="59" y="18"/>
                      <a:pt x="61" y="35"/>
                      <a:pt x="51" y="47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34">
                <a:extLst>
                  <a:ext uri="{FF2B5EF4-FFF2-40B4-BE49-F238E27FC236}">
                    <a16:creationId xmlns:a16="http://schemas.microsoft.com/office/drawing/2014/main" id="{35A48F91-4F4B-437A-81B4-FB55824FE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" y="2817"/>
                <a:ext cx="74" cy="48"/>
              </a:xfrm>
              <a:custGeom>
                <a:avLst/>
                <a:gdLst>
                  <a:gd name="T0" fmla="*/ 30 w 31"/>
                  <a:gd name="T1" fmla="*/ 0 h 20"/>
                  <a:gd name="T2" fmla="*/ 16 w 31"/>
                  <a:gd name="T3" fmla="*/ 16 h 20"/>
                  <a:gd name="T4" fmla="*/ 12 w 31"/>
                  <a:gd name="T5" fmla="*/ 19 h 20"/>
                  <a:gd name="T6" fmla="*/ 12 w 31"/>
                  <a:gd name="T7" fmla="*/ 20 h 20"/>
                  <a:gd name="T8" fmla="*/ 11 w 31"/>
                  <a:gd name="T9" fmla="*/ 19 h 20"/>
                  <a:gd name="T10" fmla="*/ 0 w 31"/>
                  <a:gd name="T11" fmla="*/ 7 h 20"/>
                  <a:gd name="T12" fmla="*/ 12 w 31"/>
                  <a:gd name="T13" fmla="*/ 18 h 20"/>
                  <a:gd name="T14" fmla="*/ 11 w 31"/>
                  <a:gd name="T15" fmla="*/ 18 h 20"/>
                  <a:gd name="T16" fmla="*/ 14 w 31"/>
                  <a:gd name="T17" fmla="*/ 14 h 20"/>
                  <a:gd name="T18" fmla="*/ 30 w 31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0">
                    <a:moveTo>
                      <a:pt x="30" y="0"/>
                    </a:moveTo>
                    <a:cubicBezTo>
                      <a:pt x="31" y="0"/>
                      <a:pt x="24" y="7"/>
                      <a:pt x="16" y="16"/>
                    </a:cubicBezTo>
                    <a:cubicBezTo>
                      <a:pt x="15" y="17"/>
                      <a:pt x="14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" y="12"/>
                      <a:pt x="0" y="7"/>
                      <a:pt x="0" y="7"/>
                    </a:cubicBezTo>
                    <a:cubicBezTo>
                      <a:pt x="0" y="6"/>
                      <a:pt x="6" y="11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7"/>
                      <a:pt x="13" y="15"/>
                      <a:pt x="14" y="14"/>
                    </a:cubicBezTo>
                    <a:cubicBezTo>
                      <a:pt x="23" y="6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35">
                <a:extLst>
                  <a:ext uri="{FF2B5EF4-FFF2-40B4-BE49-F238E27FC236}">
                    <a16:creationId xmlns:a16="http://schemas.microsoft.com/office/drawing/2014/main" id="{0226599A-F0E8-4876-86A1-889889715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7" y="2805"/>
                <a:ext cx="626" cy="5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36">
                <a:extLst>
                  <a:ext uri="{FF2B5EF4-FFF2-40B4-BE49-F238E27FC236}">
                    <a16:creationId xmlns:a16="http://schemas.microsoft.com/office/drawing/2014/main" id="{FCB019A1-154A-4D4E-9D3B-BD4E91ECD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" y="2858"/>
                <a:ext cx="629" cy="4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37">
                <a:extLst>
                  <a:ext uri="{FF2B5EF4-FFF2-40B4-BE49-F238E27FC236}">
                    <a16:creationId xmlns:a16="http://schemas.microsoft.com/office/drawing/2014/main" id="{6D5E1639-385F-404C-9395-198066D69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9" y="2900"/>
                <a:ext cx="857" cy="1492"/>
              </a:xfrm>
              <a:custGeom>
                <a:avLst/>
                <a:gdLst>
                  <a:gd name="T0" fmla="*/ 19 w 857"/>
                  <a:gd name="T1" fmla="*/ 0 h 1492"/>
                  <a:gd name="T2" fmla="*/ 0 w 857"/>
                  <a:gd name="T3" fmla="*/ 1492 h 1492"/>
                  <a:gd name="T4" fmla="*/ 857 w 857"/>
                  <a:gd name="T5" fmla="*/ 1492 h 1492"/>
                  <a:gd name="T6" fmla="*/ 857 w 857"/>
                  <a:gd name="T7" fmla="*/ 19 h 1492"/>
                  <a:gd name="T8" fmla="*/ 19 w 857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7" h="1492">
                    <a:moveTo>
                      <a:pt x="19" y="0"/>
                    </a:moveTo>
                    <a:lnTo>
                      <a:pt x="0" y="1492"/>
                    </a:lnTo>
                    <a:lnTo>
                      <a:pt x="857" y="1492"/>
                    </a:lnTo>
                    <a:lnTo>
                      <a:pt x="857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38">
                <a:extLst>
                  <a:ext uri="{FF2B5EF4-FFF2-40B4-BE49-F238E27FC236}">
                    <a16:creationId xmlns:a16="http://schemas.microsoft.com/office/drawing/2014/main" id="{3B3AD607-2FFB-4F8C-9CBD-970F6AC83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" y="2912"/>
                <a:ext cx="385" cy="1480"/>
              </a:xfrm>
              <a:custGeom>
                <a:avLst/>
                <a:gdLst>
                  <a:gd name="T0" fmla="*/ 10 w 385"/>
                  <a:gd name="T1" fmla="*/ 0 h 1480"/>
                  <a:gd name="T2" fmla="*/ 0 w 385"/>
                  <a:gd name="T3" fmla="*/ 1480 h 1480"/>
                  <a:gd name="T4" fmla="*/ 385 w 385"/>
                  <a:gd name="T5" fmla="*/ 1480 h 1480"/>
                  <a:gd name="T6" fmla="*/ 385 w 385"/>
                  <a:gd name="T7" fmla="*/ 7 h 1480"/>
                  <a:gd name="T8" fmla="*/ 10 w 385"/>
                  <a:gd name="T9" fmla="*/ 0 h 1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1480">
                    <a:moveTo>
                      <a:pt x="10" y="0"/>
                    </a:moveTo>
                    <a:lnTo>
                      <a:pt x="0" y="1480"/>
                    </a:lnTo>
                    <a:lnTo>
                      <a:pt x="385" y="1480"/>
                    </a:lnTo>
                    <a:lnTo>
                      <a:pt x="385" y="7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39">
                <a:extLst>
                  <a:ext uri="{FF2B5EF4-FFF2-40B4-BE49-F238E27FC236}">
                    <a16:creationId xmlns:a16="http://schemas.microsoft.com/office/drawing/2014/main" id="{88BD14E2-4C5E-49EA-BBB5-3D2CEECBA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" y="2927"/>
                <a:ext cx="406" cy="306"/>
              </a:xfrm>
              <a:custGeom>
                <a:avLst/>
                <a:gdLst>
                  <a:gd name="T0" fmla="*/ 0 w 406"/>
                  <a:gd name="T1" fmla="*/ 0 h 306"/>
                  <a:gd name="T2" fmla="*/ 0 w 406"/>
                  <a:gd name="T3" fmla="*/ 306 h 306"/>
                  <a:gd name="T4" fmla="*/ 406 w 406"/>
                  <a:gd name="T5" fmla="*/ 306 h 306"/>
                  <a:gd name="T6" fmla="*/ 406 w 406"/>
                  <a:gd name="T7" fmla="*/ 14 h 306"/>
                  <a:gd name="T8" fmla="*/ 0 w 406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306">
                    <a:moveTo>
                      <a:pt x="0" y="0"/>
                    </a:moveTo>
                    <a:lnTo>
                      <a:pt x="0" y="306"/>
                    </a:lnTo>
                    <a:lnTo>
                      <a:pt x="406" y="306"/>
                    </a:lnTo>
                    <a:lnTo>
                      <a:pt x="406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40">
                <a:extLst>
                  <a:ext uri="{FF2B5EF4-FFF2-40B4-BE49-F238E27FC236}">
                    <a16:creationId xmlns:a16="http://schemas.microsoft.com/office/drawing/2014/main" id="{A2A9CE62-5496-4FBB-8A78-F8C66EB5F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4" y="3007"/>
                <a:ext cx="126" cy="48"/>
              </a:xfrm>
              <a:custGeom>
                <a:avLst/>
                <a:gdLst>
                  <a:gd name="T0" fmla="*/ 0 w 126"/>
                  <a:gd name="T1" fmla="*/ 3 h 48"/>
                  <a:gd name="T2" fmla="*/ 0 w 126"/>
                  <a:gd name="T3" fmla="*/ 48 h 48"/>
                  <a:gd name="T4" fmla="*/ 126 w 126"/>
                  <a:gd name="T5" fmla="*/ 48 h 48"/>
                  <a:gd name="T6" fmla="*/ 126 w 126"/>
                  <a:gd name="T7" fmla="*/ 0 h 48"/>
                  <a:gd name="T8" fmla="*/ 0 w 126"/>
                  <a:gd name="T9" fmla="*/ 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48">
                    <a:moveTo>
                      <a:pt x="0" y="3"/>
                    </a:moveTo>
                    <a:lnTo>
                      <a:pt x="0" y="48"/>
                    </a:lnTo>
                    <a:lnTo>
                      <a:pt x="126" y="48"/>
                    </a:lnTo>
                    <a:lnTo>
                      <a:pt x="126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41">
                <a:extLst>
                  <a:ext uri="{FF2B5EF4-FFF2-40B4-BE49-F238E27FC236}">
                    <a16:creationId xmlns:a16="http://schemas.microsoft.com/office/drawing/2014/main" id="{30FD2754-8F5B-4A49-B6E4-DF9289C7F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4" y="3093"/>
                <a:ext cx="128" cy="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42">
                <a:extLst>
                  <a:ext uri="{FF2B5EF4-FFF2-40B4-BE49-F238E27FC236}">
                    <a16:creationId xmlns:a16="http://schemas.microsoft.com/office/drawing/2014/main" id="{11F52B55-11B3-4C94-A9D4-5EC82A22B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" y="3995"/>
                <a:ext cx="406" cy="307"/>
              </a:xfrm>
              <a:custGeom>
                <a:avLst/>
                <a:gdLst>
                  <a:gd name="T0" fmla="*/ 0 w 406"/>
                  <a:gd name="T1" fmla="*/ 0 h 307"/>
                  <a:gd name="T2" fmla="*/ 0 w 406"/>
                  <a:gd name="T3" fmla="*/ 307 h 307"/>
                  <a:gd name="T4" fmla="*/ 406 w 406"/>
                  <a:gd name="T5" fmla="*/ 307 h 307"/>
                  <a:gd name="T6" fmla="*/ 406 w 406"/>
                  <a:gd name="T7" fmla="*/ 15 h 307"/>
                  <a:gd name="T8" fmla="*/ 0 w 406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307">
                    <a:moveTo>
                      <a:pt x="0" y="0"/>
                    </a:moveTo>
                    <a:lnTo>
                      <a:pt x="0" y="307"/>
                    </a:lnTo>
                    <a:lnTo>
                      <a:pt x="406" y="307"/>
                    </a:lnTo>
                    <a:lnTo>
                      <a:pt x="406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3">
                <a:extLst>
                  <a:ext uri="{FF2B5EF4-FFF2-40B4-BE49-F238E27FC236}">
                    <a16:creationId xmlns:a16="http://schemas.microsoft.com/office/drawing/2014/main" id="{1060FC98-098C-4E38-A557-589699CFF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4" y="4076"/>
                <a:ext cx="126" cy="50"/>
              </a:xfrm>
              <a:custGeom>
                <a:avLst/>
                <a:gdLst>
                  <a:gd name="T0" fmla="*/ 0 w 126"/>
                  <a:gd name="T1" fmla="*/ 5 h 50"/>
                  <a:gd name="T2" fmla="*/ 0 w 126"/>
                  <a:gd name="T3" fmla="*/ 50 h 50"/>
                  <a:gd name="T4" fmla="*/ 126 w 126"/>
                  <a:gd name="T5" fmla="*/ 50 h 50"/>
                  <a:gd name="T6" fmla="*/ 126 w 126"/>
                  <a:gd name="T7" fmla="*/ 0 h 50"/>
                  <a:gd name="T8" fmla="*/ 0 w 126"/>
                  <a:gd name="T9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50">
                    <a:moveTo>
                      <a:pt x="0" y="5"/>
                    </a:moveTo>
                    <a:lnTo>
                      <a:pt x="0" y="50"/>
                    </a:lnTo>
                    <a:lnTo>
                      <a:pt x="126" y="50"/>
                    </a:lnTo>
                    <a:lnTo>
                      <a:pt x="126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44">
                <a:extLst>
                  <a:ext uri="{FF2B5EF4-FFF2-40B4-BE49-F238E27FC236}">
                    <a16:creationId xmlns:a16="http://schemas.microsoft.com/office/drawing/2014/main" id="{7DC9E631-F81F-4C76-819B-1F2E1EC18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4" y="4162"/>
                <a:ext cx="128" cy="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45">
                <a:extLst>
                  <a:ext uri="{FF2B5EF4-FFF2-40B4-BE49-F238E27FC236}">
                    <a16:creationId xmlns:a16="http://schemas.microsoft.com/office/drawing/2014/main" id="{96A2752D-43E8-4657-A307-845C70BF3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" y="3271"/>
                <a:ext cx="406" cy="304"/>
              </a:xfrm>
              <a:custGeom>
                <a:avLst/>
                <a:gdLst>
                  <a:gd name="T0" fmla="*/ 0 w 406"/>
                  <a:gd name="T1" fmla="*/ 0 h 304"/>
                  <a:gd name="T2" fmla="*/ 0 w 406"/>
                  <a:gd name="T3" fmla="*/ 304 h 304"/>
                  <a:gd name="T4" fmla="*/ 406 w 406"/>
                  <a:gd name="T5" fmla="*/ 304 h 304"/>
                  <a:gd name="T6" fmla="*/ 406 w 406"/>
                  <a:gd name="T7" fmla="*/ 14 h 304"/>
                  <a:gd name="T8" fmla="*/ 0 w 406"/>
                  <a:gd name="T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304">
                    <a:moveTo>
                      <a:pt x="0" y="0"/>
                    </a:moveTo>
                    <a:lnTo>
                      <a:pt x="0" y="304"/>
                    </a:lnTo>
                    <a:lnTo>
                      <a:pt x="406" y="304"/>
                    </a:lnTo>
                    <a:lnTo>
                      <a:pt x="406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46">
                <a:extLst>
                  <a:ext uri="{FF2B5EF4-FFF2-40B4-BE49-F238E27FC236}">
                    <a16:creationId xmlns:a16="http://schemas.microsoft.com/office/drawing/2014/main" id="{D0B740C3-8B0A-46DD-BAFD-4E102A5AF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4" y="3352"/>
                <a:ext cx="126" cy="47"/>
              </a:xfrm>
              <a:custGeom>
                <a:avLst/>
                <a:gdLst>
                  <a:gd name="T0" fmla="*/ 0 w 126"/>
                  <a:gd name="T1" fmla="*/ 2 h 47"/>
                  <a:gd name="T2" fmla="*/ 0 w 126"/>
                  <a:gd name="T3" fmla="*/ 47 h 47"/>
                  <a:gd name="T4" fmla="*/ 126 w 126"/>
                  <a:gd name="T5" fmla="*/ 47 h 47"/>
                  <a:gd name="T6" fmla="*/ 126 w 126"/>
                  <a:gd name="T7" fmla="*/ 0 h 47"/>
                  <a:gd name="T8" fmla="*/ 0 w 126"/>
                  <a:gd name="T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47">
                    <a:moveTo>
                      <a:pt x="0" y="2"/>
                    </a:moveTo>
                    <a:lnTo>
                      <a:pt x="0" y="47"/>
                    </a:lnTo>
                    <a:lnTo>
                      <a:pt x="126" y="47"/>
                    </a:lnTo>
                    <a:lnTo>
                      <a:pt x="126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47">
                <a:extLst>
                  <a:ext uri="{FF2B5EF4-FFF2-40B4-BE49-F238E27FC236}">
                    <a16:creationId xmlns:a16="http://schemas.microsoft.com/office/drawing/2014/main" id="{FC2AD660-577F-4656-9E0E-3F59E407C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4" y="3437"/>
                <a:ext cx="128" cy="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48">
                <a:extLst>
                  <a:ext uri="{FF2B5EF4-FFF2-40B4-BE49-F238E27FC236}">
                    <a16:creationId xmlns:a16="http://schemas.microsoft.com/office/drawing/2014/main" id="{A5791F8C-3431-4D10-8C53-9EED526E6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9" y="3637"/>
                <a:ext cx="406" cy="304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49">
                <a:extLst>
                  <a:ext uri="{FF2B5EF4-FFF2-40B4-BE49-F238E27FC236}">
                    <a16:creationId xmlns:a16="http://schemas.microsoft.com/office/drawing/2014/main" id="{C0D8B2F4-7504-470E-B9AD-5AB107117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" y="3770"/>
                <a:ext cx="116" cy="45"/>
              </a:xfrm>
              <a:custGeom>
                <a:avLst/>
                <a:gdLst>
                  <a:gd name="T0" fmla="*/ 0 w 116"/>
                  <a:gd name="T1" fmla="*/ 4 h 45"/>
                  <a:gd name="T2" fmla="*/ 0 w 116"/>
                  <a:gd name="T3" fmla="*/ 45 h 45"/>
                  <a:gd name="T4" fmla="*/ 116 w 116"/>
                  <a:gd name="T5" fmla="*/ 45 h 45"/>
                  <a:gd name="T6" fmla="*/ 116 w 116"/>
                  <a:gd name="T7" fmla="*/ 0 h 45"/>
                  <a:gd name="T8" fmla="*/ 0 w 116"/>
                  <a:gd name="T9" fmla="*/ 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5">
                    <a:moveTo>
                      <a:pt x="0" y="4"/>
                    </a:moveTo>
                    <a:lnTo>
                      <a:pt x="0" y="45"/>
                    </a:lnTo>
                    <a:lnTo>
                      <a:pt x="116" y="45"/>
                    </a:lnTo>
                    <a:lnTo>
                      <a:pt x="11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50">
                <a:extLst>
                  <a:ext uri="{FF2B5EF4-FFF2-40B4-BE49-F238E27FC236}">
                    <a16:creationId xmlns:a16="http://schemas.microsoft.com/office/drawing/2014/main" id="{D3F4834A-C817-42B7-AAD7-E55B7F8EA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2" y="3850"/>
                <a:ext cx="121" cy="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52">
                <a:extLst>
                  <a:ext uri="{FF2B5EF4-FFF2-40B4-BE49-F238E27FC236}">
                    <a16:creationId xmlns:a16="http://schemas.microsoft.com/office/drawing/2014/main" id="{5A595C46-9C5B-4714-837A-88E8E3337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" y="896"/>
                <a:ext cx="2538" cy="1667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53">
                <a:extLst>
                  <a:ext uri="{FF2B5EF4-FFF2-40B4-BE49-F238E27FC236}">
                    <a16:creationId xmlns:a16="http://schemas.microsoft.com/office/drawing/2014/main" id="{5C244150-D511-40E1-8221-391E47F10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" y="896"/>
                <a:ext cx="2538" cy="1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54">
                <a:extLst>
                  <a:ext uri="{FF2B5EF4-FFF2-40B4-BE49-F238E27FC236}">
                    <a16:creationId xmlns:a16="http://schemas.microsoft.com/office/drawing/2014/main" id="{BE54E5A3-2F05-40BB-AFD1-CFCEAF9E5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0" y="894"/>
                <a:ext cx="2541" cy="1672"/>
              </a:xfrm>
              <a:custGeom>
                <a:avLst/>
                <a:gdLst>
                  <a:gd name="T0" fmla="*/ 1071 w 1071"/>
                  <a:gd name="T1" fmla="*/ 703 h 704"/>
                  <a:gd name="T2" fmla="*/ 1070 w 1071"/>
                  <a:gd name="T3" fmla="*/ 1 h 704"/>
                  <a:gd name="T4" fmla="*/ 1071 w 1071"/>
                  <a:gd name="T5" fmla="*/ 2 h 704"/>
                  <a:gd name="T6" fmla="*/ 1 w 1071"/>
                  <a:gd name="T7" fmla="*/ 2 h 704"/>
                  <a:gd name="T8" fmla="*/ 1 w 1071"/>
                  <a:gd name="T9" fmla="*/ 2 h 704"/>
                  <a:gd name="T10" fmla="*/ 2 w 1071"/>
                  <a:gd name="T11" fmla="*/ 1 h 704"/>
                  <a:gd name="T12" fmla="*/ 2 w 1071"/>
                  <a:gd name="T13" fmla="*/ 703 h 704"/>
                  <a:gd name="T14" fmla="*/ 1 w 1071"/>
                  <a:gd name="T15" fmla="*/ 702 h 704"/>
                  <a:gd name="T16" fmla="*/ 1071 w 1071"/>
                  <a:gd name="T17" fmla="*/ 703 h 704"/>
                  <a:gd name="T18" fmla="*/ 1 w 1071"/>
                  <a:gd name="T19" fmla="*/ 704 h 704"/>
                  <a:gd name="T20" fmla="*/ 0 w 1071"/>
                  <a:gd name="T21" fmla="*/ 704 h 704"/>
                  <a:gd name="T22" fmla="*/ 0 w 1071"/>
                  <a:gd name="T23" fmla="*/ 703 h 704"/>
                  <a:gd name="T24" fmla="*/ 0 w 1071"/>
                  <a:gd name="T25" fmla="*/ 1 h 704"/>
                  <a:gd name="T26" fmla="*/ 0 w 1071"/>
                  <a:gd name="T27" fmla="*/ 0 h 704"/>
                  <a:gd name="T28" fmla="*/ 1 w 1071"/>
                  <a:gd name="T29" fmla="*/ 0 h 704"/>
                  <a:gd name="T30" fmla="*/ 1 w 1071"/>
                  <a:gd name="T31" fmla="*/ 0 h 704"/>
                  <a:gd name="T32" fmla="*/ 1071 w 1071"/>
                  <a:gd name="T33" fmla="*/ 0 h 704"/>
                  <a:gd name="T34" fmla="*/ 1071 w 1071"/>
                  <a:gd name="T35" fmla="*/ 0 h 704"/>
                  <a:gd name="T36" fmla="*/ 1071 w 1071"/>
                  <a:gd name="T37" fmla="*/ 1 h 704"/>
                  <a:gd name="T38" fmla="*/ 1071 w 1071"/>
                  <a:gd name="T39" fmla="*/ 703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1" h="704">
                    <a:moveTo>
                      <a:pt x="1071" y="703"/>
                    </a:moveTo>
                    <a:cubicBezTo>
                      <a:pt x="1071" y="696"/>
                      <a:pt x="1070" y="429"/>
                      <a:pt x="1070" y="1"/>
                    </a:cubicBezTo>
                    <a:cubicBezTo>
                      <a:pt x="1071" y="2"/>
                      <a:pt x="1071" y="2"/>
                      <a:pt x="1071" y="2"/>
                    </a:cubicBezTo>
                    <a:cubicBezTo>
                      <a:pt x="777" y="2"/>
                      <a:pt x="405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51"/>
                      <a:pt x="2" y="488"/>
                      <a:pt x="2" y="703"/>
                    </a:cubicBezTo>
                    <a:cubicBezTo>
                      <a:pt x="1" y="702"/>
                      <a:pt x="1" y="702"/>
                      <a:pt x="1" y="702"/>
                    </a:cubicBezTo>
                    <a:cubicBezTo>
                      <a:pt x="630" y="702"/>
                      <a:pt x="1062" y="703"/>
                      <a:pt x="1071" y="703"/>
                    </a:cubicBezTo>
                    <a:cubicBezTo>
                      <a:pt x="1062" y="703"/>
                      <a:pt x="630" y="703"/>
                      <a:pt x="1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488"/>
                      <a:pt x="0" y="25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05" y="0"/>
                      <a:pt x="777" y="0"/>
                      <a:pt x="1071" y="0"/>
                    </a:cubicBezTo>
                    <a:cubicBezTo>
                      <a:pt x="1071" y="0"/>
                      <a:pt x="1071" y="0"/>
                      <a:pt x="1071" y="0"/>
                    </a:cubicBezTo>
                    <a:cubicBezTo>
                      <a:pt x="1071" y="1"/>
                      <a:pt x="1071" y="1"/>
                      <a:pt x="1071" y="1"/>
                    </a:cubicBezTo>
                    <a:cubicBezTo>
                      <a:pt x="1071" y="429"/>
                      <a:pt x="1071" y="696"/>
                      <a:pt x="1071" y="703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55">
                <a:extLst>
                  <a:ext uri="{FF2B5EF4-FFF2-40B4-BE49-F238E27FC236}">
                    <a16:creationId xmlns:a16="http://schemas.microsoft.com/office/drawing/2014/main" id="{22980C39-D153-415D-BB11-135EE7243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" y="1817"/>
                <a:ext cx="252" cy="245"/>
              </a:xfrm>
              <a:custGeom>
                <a:avLst/>
                <a:gdLst>
                  <a:gd name="T0" fmla="*/ 1 w 106"/>
                  <a:gd name="T1" fmla="*/ 0 h 103"/>
                  <a:gd name="T2" fmla="*/ 106 w 106"/>
                  <a:gd name="T3" fmla="*/ 1 h 103"/>
                  <a:gd name="T4" fmla="*/ 1 w 106"/>
                  <a:gd name="T5" fmla="*/ 103 h 103"/>
                  <a:gd name="T6" fmla="*/ 0 w 106"/>
                  <a:gd name="T7" fmla="*/ 103 h 103"/>
                  <a:gd name="T8" fmla="*/ 1 w 106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3">
                    <a:moveTo>
                      <a:pt x="1" y="0"/>
                    </a:move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57"/>
                      <a:pt x="58" y="103"/>
                      <a:pt x="1" y="103"/>
                    </a:cubicBezTo>
                    <a:cubicBezTo>
                      <a:pt x="0" y="103"/>
                      <a:pt x="0" y="103"/>
                      <a:pt x="0" y="10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56">
                <a:extLst>
                  <a:ext uri="{FF2B5EF4-FFF2-40B4-BE49-F238E27FC236}">
                    <a16:creationId xmlns:a16="http://schemas.microsoft.com/office/drawing/2014/main" id="{44E47384-AF5C-4AE0-9E51-9A2816258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1965"/>
                <a:ext cx="327" cy="192"/>
              </a:xfrm>
              <a:custGeom>
                <a:avLst/>
                <a:gdLst>
                  <a:gd name="T0" fmla="*/ 138 w 138"/>
                  <a:gd name="T1" fmla="*/ 80 h 81"/>
                  <a:gd name="T2" fmla="*/ 136 w 138"/>
                  <a:gd name="T3" fmla="*/ 80 h 81"/>
                  <a:gd name="T4" fmla="*/ 129 w 138"/>
                  <a:gd name="T5" fmla="*/ 80 h 81"/>
                  <a:gd name="T6" fmla="*/ 106 w 138"/>
                  <a:gd name="T7" fmla="*/ 81 h 81"/>
                  <a:gd name="T8" fmla="*/ 105 w 138"/>
                  <a:gd name="T9" fmla="*/ 81 h 81"/>
                  <a:gd name="T10" fmla="*/ 105 w 138"/>
                  <a:gd name="T11" fmla="*/ 80 h 81"/>
                  <a:gd name="T12" fmla="*/ 71 w 138"/>
                  <a:gd name="T13" fmla="*/ 37 h 81"/>
                  <a:gd name="T14" fmla="*/ 43 w 138"/>
                  <a:gd name="T15" fmla="*/ 1 h 81"/>
                  <a:gd name="T16" fmla="*/ 43 w 138"/>
                  <a:gd name="T17" fmla="*/ 1 h 81"/>
                  <a:gd name="T18" fmla="*/ 12 w 138"/>
                  <a:gd name="T19" fmla="*/ 1 h 81"/>
                  <a:gd name="T20" fmla="*/ 4 w 138"/>
                  <a:gd name="T21" fmla="*/ 1 h 81"/>
                  <a:gd name="T22" fmla="*/ 0 w 138"/>
                  <a:gd name="T23" fmla="*/ 1 h 81"/>
                  <a:gd name="T24" fmla="*/ 4 w 138"/>
                  <a:gd name="T25" fmla="*/ 0 h 81"/>
                  <a:gd name="T26" fmla="*/ 12 w 138"/>
                  <a:gd name="T27" fmla="*/ 0 h 81"/>
                  <a:gd name="T28" fmla="*/ 43 w 138"/>
                  <a:gd name="T29" fmla="*/ 0 h 81"/>
                  <a:gd name="T30" fmla="*/ 43 w 138"/>
                  <a:gd name="T31" fmla="*/ 0 h 81"/>
                  <a:gd name="T32" fmla="*/ 44 w 138"/>
                  <a:gd name="T33" fmla="*/ 0 h 81"/>
                  <a:gd name="T34" fmla="*/ 72 w 138"/>
                  <a:gd name="T35" fmla="*/ 36 h 81"/>
                  <a:gd name="T36" fmla="*/ 106 w 138"/>
                  <a:gd name="T37" fmla="*/ 80 h 81"/>
                  <a:gd name="T38" fmla="*/ 106 w 138"/>
                  <a:gd name="T39" fmla="*/ 79 h 81"/>
                  <a:gd name="T40" fmla="*/ 129 w 138"/>
                  <a:gd name="T41" fmla="*/ 80 h 81"/>
                  <a:gd name="T42" fmla="*/ 136 w 138"/>
                  <a:gd name="T43" fmla="*/ 80 h 81"/>
                  <a:gd name="T44" fmla="*/ 138 w 138"/>
                  <a:gd name="T45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8" h="81">
                    <a:moveTo>
                      <a:pt x="138" y="80"/>
                    </a:moveTo>
                    <a:cubicBezTo>
                      <a:pt x="138" y="80"/>
                      <a:pt x="137" y="80"/>
                      <a:pt x="136" y="80"/>
                    </a:cubicBezTo>
                    <a:cubicBezTo>
                      <a:pt x="134" y="80"/>
                      <a:pt x="132" y="80"/>
                      <a:pt x="129" y="80"/>
                    </a:cubicBezTo>
                    <a:cubicBezTo>
                      <a:pt x="123" y="80"/>
                      <a:pt x="115" y="80"/>
                      <a:pt x="106" y="81"/>
                    </a:cubicBezTo>
                    <a:cubicBezTo>
                      <a:pt x="105" y="81"/>
                      <a:pt x="105" y="81"/>
                      <a:pt x="105" y="81"/>
                    </a:cubicBezTo>
                    <a:cubicBezTo>
                      <a:pt x="105" y="80"/>
                      <a:pt x="105" y="80"/>
                      <a:pt x="105" y="80"/>
                    </a:cubicBezTo>
                    <a:cubicBezTo>
                      <a:pt x="96" y="68"/>
                      <a:pt x="84" y="53"/>
                      <a:pt x="71" y="37"/>
                    </a:cubicBezTo>
                    <a:cubicBezTo>
                      <a:pt x="60" y="24"/>
                      <a:pt x="51" y="1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30" y="1"/>
                      <a:pt x="20" y="1"/>
                      <a:pt x="12" y="1"/>
                    </a:cubicBezTo>
                    <a:cubicBezTo>
                      <a:pt x="9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6" y="0"/>
                      <a:pt x="9" y="0"/>
                      <a:pt x="12" y="0"/>
                    </a:cubicBezTo>
                    <a:cubicBezTo>
                      <a:pt x="20" y="0"/>
                      <a:pt x="30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2" y="10"/>
                      <a:pt x="62" y="23"/>
                      <a:pt x="72" y="36"/>
                    </a:cubicBezTo>
                    <a:cubicBezTo>
                      <a:pt x="85" y="52"/>
                      <a:pt x="97" y="68"/>
                      <a:pt x="106" y="80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15" y="79"/>
                      <a:pt x="123" y="80"/>
                      <a:pt x="129" y="80"/>
                    </a:cubicBezTo>
                    <a:cubicBezTo>
                      <a:pt x="132" y="80"/>
                      <a:pt x="134" y="80"/>
                      <a:pt x="136" y="80"/>
                    </a:cubicBezTo>
                    <a:cubicBezTo>
                      <a:pt x="137" y="80"/>
                      <a:pt x="138" y="80"/>
                      <a:pt x="138" y="8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57">
                <a:extLst>
                  <a:ext uri="{FF2B5EF4-FFF2-40B4-BE49-F238E27FC236}">
                    <a16:creationId xmlns:a16="http://schemas.microsoft.com/office/drawing/2014/main" id="{5B88EDB7-E9E2-4578-9696-6465F390B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" y="2181"/>
                <a:ext cx="161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58">
                <a:extLst>
                  <a:ext uri="{FF2B5EF4-FFF2-40B4-BE49-F238E27FC236}">
                    <a16:creationId xmlns:a16="http://schemas.microsoft.com/office/drawing/2014/main" id="{C4268AC8-FF21-4537-9115-B25884390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" y="2212"/>
                <a:ext cx="161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59">
                <a:extLst>
                  <a:ext uri="{FF2B5EF4-FFF2-40B4-BE49-F238E27FC236}">
                    <a16:creationId xmlns:a16="http://schemas.microsoft.com/office/drawing/2014/main" id="{5683DA96-C432-4466-9D17-6B6E383F8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" y="1535"/>
                <a:ext cx="501" cy="491"/>
              </a:xfrm>
              <a:custGeom>
                <a:avLst/>
                <a:gdLst>
                  <a:gd name="T0" fmla="*/ 105 w 211"/>
                  <a:gd name="T1" fmla="*/ 104 h 207"/>
                  <a:gd name="T2" fmla="*/ 104 w 211"/>
                  <a:gd name="T3" fmla="*/ 207 h 207"/>
                  <a:gd name="T4" fmla="*/ 0 w 211"/>
                  <a:gd name="T5" fmla="*/ 104 h 207"/>
                  <a:gd name="T6" fmla="*/ 105 w 211"/>
                  <a:gd name="T7" fmla="*/ 0 h 207"/>
                  <a:gd name="T8" fmla="*/ 211 w 211"/>
                  <a:gd name="T9" fmla="*/ 104 h 207"/>
                  <a:gd name="T10" fmla="*/ 105 w 211"/>
                  <a:gd name="T11" fmla="*/ 10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207">
                    <a:moveTo>
                      <a:pt x="105" y="104"/>
                    </a:moveTo>
                    <a:cubicBezTo>
                      <a:pt x="104" y="207"/>
                      <a:pt x="104" y="207"/>
                      <a:pt x="104" y="207"/>
                    </a:cubicBezTo>
                    <a:cubicBezTo>
                      <a:pt x="47" y="206"/>
                      <a:pt x="0" y="160"/>
                      <a:pt x="0" y="104"/>
                    </a:cubicBezTo>
                    <a:cubicBezTo>
                      <a:pt x="0" y="47"/>
                      <a:pt x="48" y="0"/>
                      <a:pt x="105" y="0"/>
                    </a:cubicBezTo>
                    <a:cubicBezTo>
                      <a:pt x="163" y="0"/>
                      <a:pt x="211" y="47"/>
                      <a:pt x="211" y="104"/>
                    </a:cubicBezTo>
                    <a:lnTo>
                      <a:pt x="105" y="104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60">
                <a:extLst>
                  <a:ext uri="{FF2B5EF4-FFF2-40B4-BE49-F238E27FC236}">
                    <a16:creationId xmlns:a16="http://schemas.microsoft.com/office/drawing/2014/main" id="{EA586A44-D556-443A-94F7-3B0239BCF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1547"/>
                <a:ext cx="226" cy="164"/>
              </a:xfrm>
              <a:custGeom>
                <a:avLst/>
                <a:gdLst>
                  <a:gd name="T0" fmla="*/ 95 w 95"/>
                  <a:gd name="T1" fmla="*/ 65 h 69"/>
                  <a:gd name="T2" fmla="*/ 94 w 95"/>
                  <a:gd name="T3" fmla="*/ 65 h 69"/>
                  <a:gd name="T4" fmla="*/ 88 w 95"/>
                  <a:gd name="T5" fmla="*/ 66 h 69"/>
                  <a:gd name="T6" fmla="*/ 69 w 95"/>
                  <a:gd name="T7" fmla="*/ 69 h 69"/>
                  <a:gd name="T8" fmla="*/ 69 w 95"/>
                  <a:gd name="T9" fmla="*/ 69 h 69"/>
                  <a:gd name="T10" fmla="*/ 69 w 95"/>
                  <a:gd name="T11" fmla="*/ 69 h 69"/>
                  <a:gd name="T12" fmla="*/ 44 w 95"/>
                  <a:gd name="T13" fmla="*/ 44 h 69"/>
                  <a:gd name="T14" fmla="*/ 13 w 95"/>
                  <a:gd name="T15" fmla="*/ 13 h 69"/>
                  <a:gd name="T16" fmla="*/ 4 w 95"/>
                  <a:gd name="T17" fmla="*/ 4 h 69"/>
                  <a:gd name="T18" fmla="*/ 0 w 95"/>
                  <a:gd name="T19" fmla="*/ 0 h 69"/>
                  <a:gd name="T20" fmla="*/ 4 w 95"/>
                  <a:gd name="T21" fmla="*/ 4 h 69"/>
                  <a:gd name="T22" fmla="*/ 14 w 95"/>
                  <a:gd name="T23" fmla="*/ 13 h 69"/>
                  <a:gd name="T24" fmla="*/ 45 w 95"/>
                  <a:gd name="T25" fmla="*/ 43 h 69"/>
                  <a:gd name="T26" fmla="*/ 70 w 95"/>
                  <a:gd name="T27" fmla="*/ 68 h 69"/>
                  <a:gd name="T28" fmla="*/ 69 w 95"/>
                  <a:gd name="T29" fmla="*/ 67 h 69"/>
                  <a:gd name="T30" fmla="*/ 88 w 95"/>
                  <a:gd name="T31" fmla="*/ 65 h 69"/>
                  <a:gd name="T32" fmla="*/ 93 w 95"/>
                  <a:gd name="T33" fmla="*/ 65 h 69"/>
                  <a:gd name="T34" fmla="*/ 95 w 95"/>
                  <a:gd name="T35" fmla="*/ 6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69">
                    <a:moveTo>
                      <a:pt x="95" y="65"/>
                    </a:moveTo>
                    <a:cubicBezTo>
                      <a:pt x="95" y="65"/>
                      <a:pt x="95" y="65"/>
                      <a:pt x="94" y="65"/>
                    </a:cubicBezTo>
                    <a:cubicBezTo>
                      <a:pt x="92" y="65"/>
                      <a:pt x="90" y="66"/>
                      <a:pt x="88" y="66"/>
                    </a:cubicBezTo>
                    <a:cubicBezTo>
                      <a:pt x="83" y="67"/>
                      <a:pt x="77" y="68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2" y="62"/>
                      <a:pt x="53" y="53"/>
                      <a:pt x="44" y="44"/>
                    </a:cubicBezTo>
                    <a:cubicBezTo>
                      <a:pt x="32" y="32"/>
                      <a:pt x="21" y="21"/>
                      <a:pt x="13" y="13"/>
                    </a:cubicBezTo>
                    <a:cubicBezTo>
                      <a:pt x="9" y="10"/>
                      <a:pt x="6" y="6"/>
                      <a:pt x="4" y="4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2" y="1"/>
                      <a:pt x="4" y="4"/>
                    </a:cubicBezTo>
                    <a:cubicBezTo>
                      <a:pt x="7" y="6"/>
                      <a:pt x="10" y="9"/>
                      <a:pt x="14" y="13"/>
                    </a:cubicBezTo>
                    <a:cubicBezTo>
                      <a:pt x="22" y="20"/>
                      <a:pt x="33" y="31"/>
                      <a:pt x="45" y="43"/>
                    </a:cubicBezTo>
                    <a:cubicBezTo>
                      <a:pt x="54" y="52"/>
                      <a:pt x="63" y="61"/>
                      <a:pt x="70" y="68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77" y="67"/>
                      <a:pt x="83" y="66"/>
                      <a:pt x="88" y="65"/>
                    </a:cubicBezTo>
                    <a:cubicBezTo>
                      <a:pt x="90" y="65"/>
                      <a:pt x="92" y="65"/>
                      <a:pt x="93" y="65"/>
                    </a:cubicBezTo>
                    <a:cubicBezTo>
                      <a:pt x="95" y="65"/>
                      <a:pt x="95" y="65"/>
                      <a:pt x="95" y="6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61">
                <a:extLst>
                  <a:ext uri="{FF2B5EF4-FFF2-40B4-BE49-F238E27FC236}">
                    <a16:creationId xmlns:a16="http://schemas.microsoft.com/office/drawing/2014/main" id="{8699DB60-FF3E-4D5B-8CD6-6194C778A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2" y="1535"/>
                <a:ext cx="16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62">
                <a:extLst>
                  <a:ext uri="{FF2B5EF4-FFF2-40B4-BE49-F238E27FC236}">
                    <a16:creationId xmlns:a16="http://schemas.microsoft.com/office/drawing/2014/main" id="{09B92D13-2674-4470-A8BC-23F190847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2" y="1566"/>
                <a:ext cx="162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63">
                <a:extLst>
                  <a:ext uri="{FF2B5EF4-FFF2-40B4-BE49-F238E27FC236}">
                    <a16:creationId xmlns:a16="http://schemas.microsoft.com/office/drawing/2014/main" id="{DB4E3D83-0D23-42B4-A9D1-B51AFDEBA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1145"/>
                <a:ext cx="192" cy="228"/>
              </a:xfrm>
              <a:custGeom>
                <a:avLst/>
                <a:gdLst>
                  <a:gd name="T0" fmla="*/ 81 w 81"/>
                  <a:gd name="T1" fmla="*/ 64 h 96"/>
                  <a:gd name="T2" fmla="*/ 81 w 81"/>
                  <a:gd name="T3" fmla="*/ 0 h 96"/>
                  <a:gd name="T4" fmla="*/ 28 w 81"/>
                  <a:gd name="T5" fmla="*/ 20 h 96"/>
                  <a:gd name="T6" fmla="*/ 3 w 81"/>
                  <a:gd name="T7" fmla="*/ 87 h 96"/>
                  <a:gd name="T8" fmla="*/ 4 w 81"/>
                  <a:gd name="T9" fmla="*/ 96 h 96"/>
                  <a:gd name="T10" fmla="*/ 4 w 81"/>
                  <a:gd name="T11" fmla="*/ 96 h 96"/>
                  <a:gd name="T12" fmla="*/ 4 w 81"/>
                  <a:gd name="T13" fmla="*/ 96 h 96"/>
                  <a:gd name="T14" fmla="*/ 81 w 81"/>
                  <a:gd name="T15" fmla="*/ 79 h 96"/>
                  <a:gd name="T16" fmla="*/ 81 w 81"/>
                  <a:gd name="T17" fmla="*/ 6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96">
                    <a:moveTo>
                      <a:pt x="81" y="64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62" y="0"/>
                      <a:pt x="43" y="7"/>
                      <a:pt x="28" y="20"/>
                    </a:cubicBezTo>
                    <a:cubicBezTo>
                      <a:pt x="11" y="36"/>
                      <a:pt x="0" y="59"/>
                      <a:pt x="3" y="87"/>
                    </a:cubicBezTo>
                    <a:cubicBezTo>
                      <a:pt x="3" y="90"/>
                      <a:pt x="3" y="93"/>
                      <a:pt x="4" y="9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81" y="64"/>
                      <a:pt x="81" y="64"/>
                      <a:pt x="81" y="64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64">
                <a:extLst>
                  <a:ext uri="{FF2B5EF4-FFF2-40B4-BE49-F238E27FC236}">
                    <a16:creationId xmlns:a16="http://schemas.microsoft.com/office/drawing/2014/main" id="{8AAA08AE-6DB4-42C5-A37A-3F05C6DF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1145"/>
                <a:ext cx="187" cy="228"/>
              </a:xfrm>
              <a:custGeom>
                <a:avLst/>
                <a:gdLst>
                  <a:gd name="T0" fmla="*/ 79 w 79"/>
                  <a:gd name="T1" fmla="*/ 0 h 96"/>
                  <a:gd name="T2" fmla="*/ 26 w 79"/>
                  <a:gd name="T3" fmla="*/ 20 h 96"/>
                  <a:gd name="T4" fmla="*/ 0 w 79"/>
                  <a:gd name="T5" fmla="*/ 77 h 96"/>
                  <a:gd name="T6" fmla="*/ 1 w 79"/>
                  <a:gd name="T7" fmla="*/ 87 h 96"/>
                  <a:gd name="T8" fmla="*/ 2 w 79"/>
                  <a:gd name="T9" fmla="*/ 96 h 96"/>
                  <a:gd name="T10" fmla="*/ 2 w 79"/>
                  <a:gd name="T11" fmla="*/ 96 h 96"/>
                  <a:gd name="T12" fmla="*/ 2 w 79"/>
                  <a:gd name="T13" fmla="*/ 96 h 96"/>
                  <a:gd name="T14" fmla="*/ 79 w 79"/>
                  <a:gd name="T15" fmla="*/ 79 h 96"/>
                  <a:gd name="T16" fmla="*/ 79 w 79"/>
                  <a:gd name="T17" fmla="*/ 64 h 96"/>
                  <a:gd name="T18" fmla="*/ 79 w 79"/>
                  <a:gd name="T1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96">
                    <a:moveTo>
                      <a:pt x="79" y="0"/>
                    </a:moveTo>
                    <a:cubicBezTo>
                      <a:pt x="60" y="0"/>
                      <a:pt x="41" y="7"/>
                      <a:pt x="26" y="20"/>
                    </a:cubicBezTo>
                    <a:cubicBezTo>
                      <a:pt x="11" y="34"/>
                      <a:pt x="0" y="54"/>
                      <a:pt x="0" y="77"/>
                    </a:cubicBezTo>
                    <a:cubicBezTo>
                      <a:pt x="0" y="80"/>
                      <a:pt x="0" y="84"/>
                      <a:pt x="1" y="87"/>
                    </a:cubicBezTo>
                    <a:cubicBezTo>
                      <a:pt x="1" y="90"/>
                      <a:pt x="1" y="93"/>
                      <a:pt x="2" y="96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65">
                <a:extLst>
                  <a:ext uri="{FF2B5EF4-FFF2-40B4-BE49-F238E27FC236}">
                    <a16:creationId xmlns:a16="http://schemas.microsoft.com/office/drawing/2014/main" id="{A12033BD-9354-4B8A-B8F7-98B78CE4A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3" y="1145"/>
                <a:ext cx="187" cy="228"/>
              </a:xfrm>
              <a:custGeom>
                <a:avLst/>
                <a:gdLst>
                  <a:gd name="T0" fmla="*/ 71 w 79"/>
                  <a:gd name="T1" fmla="*/ 44 h 96"/>
                  <a:gd name="T2" fmla="*/ 9 w 79"/>
                  <a:gd name="T3" fmla="*/ 0 h 96"/>
                  <a:gd name="T4" fmla="*/ 6 w 79"/>
                  <a:gd name="T5" fmla="*/ 0 h 96"/>
                  <a:gd name="T6" fmla="*/ 5 w 79"/>
                  <a:gd name="T7" fmla="*/ 0 h 96"/>
                  <a:gd name="T8" fmla="*/ 0 w 79"/>
                  <a:gd name="T9" fmla="*/ 0 h 96"/>
                  <a:gd name="T10" fmla="*/ 0 w 79"/>
                  <a:gd name="T11" fmla="*/ 0 h 96"/>
                  <a:gd name="T12" fmla="*/ 0 w 79"/>
                  <a:gd name="T13" fmla="*/ 0 h 96"/>
                  <a:gd name="T14" fmla="*/ 0 w 79"/>
                  <a:gd name="T15" fmla="*/ 0 h 96"/>
                  <a:gd name="T16" fmla="*/ 0 w 79"/>
                  <a:gd name="T17" fmla="*/ 0 h 96"/>
                  <a:gd name="T18" fmla="*/ 0 w 79"/>
                  <a:gd name="T19" fmla="*/ 0 h 96"/>
                  <a:gd name="T20" fmla="*/ 0 w 79"/>
                  <a:gd name="T21" fmla="*/ 64 h 96"/>
                  <a:gd name="T22" fmla="*/ 0 w 79"/>
                  <a:gd name="T23" fmla="*/ 79 h 96"/>
                  <a:gd name="T24" fmla="*/ 77 w 79"/>
                  <a:gd name="T25" fmla="*/ 96 h 96"/>
                  <a:gd name="T26" fmla="*/ 77 w 79"/>
                  <a:gd name="T27" fmla="*/ 96 h 96"/>
                  <a:gd name="T28" fmla="*/ 79 w 79"/>
                  <a:gd name="T29" fmla="*/ 79 h 96"/>
                  <a:gd name="T30" fmla="*/ 71 w 79"/>
                  <a:gd name="T31" fmla="*/ 4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96">
                    <a:moveTo>
                      <a:pt x="71" y="44"/>
                    </a:moveTo>
                    <a:cubicBezTo>
                      <a:pt x="60" y="21"/>
                      <a:pt x="39" y="3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9" y="91"/>
                      <a:pt x="79" y="85"/>
                      <a:pt x="79" y="79"/>
                    </a:cubicBezTo>
                    <a:cubicBezTo>
                      <a:pt x="79" y="67"/>
                      <a:pt x="76" y="55"/>
                      <a:pt x="71" y="44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66">
                <a:extLst>
                  <a:ext uri="{FF2B5EF4-FFF2-40B4-BE49-F238E27FC236}">
                    <a16:creationId xmlns:a16="http://schemas.microsoft.com/office/drawing/2014/main" id="{0657D886-5C84-4FAB-A7E9-2FE40C6FF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3" y="1145"/>
                <a:ext cx="187" cy="228"/>
              </a:xfrm>
              <a:custGeom>
                <a:avLst/>
                <a:gdLst>
                  <a:gd name="T0" fmla="*/ 0 w 79"/>
                  <a:gd name="T1" fmla="*/ 0 h 96"/>
                  <a:gd name="T2" fmla="*/ 0 w 79"/>
                  <a:gd name="T3" fmla="*/ 0 h 96"/>
                  <a:gd name="T4" fmla="*/ 0 w 79"/>
                  <a:gd name="T5" fmla="*/ 0 h 96"/>
                  <a:gd name="T6" fmla="*/ 0 w 79"/>
                  <a:gd name="T7" fmla="*/ 64 h 96"/>
                  <a:gd name="T8" fmla="*/ 0 w 79"/>
                  <a:gd name="T9" fmla="*/ 79 h 96"/>
                  <a:gd name="T10" fmla="*/ 77 w 79"/>
                  <a:gd name="T11" fmla="*/ 96 h 96"/>
                  <a:gd name="T12" fmla="*/ 77 w 79"/>
                  <a:gd name="T13" fmla="*/ 96 h 96"/>
                  <a:gd name="T14" fmla="*/ 79 w 79"/>
                  <a:gd name="T15" fmla="*/ 80 h 96"/>
                  <a:gd name="T16" fmla="*/ 79 w 79"/>
                  <a:gd name="T17" fmla="*/ 79 h 96"/>
                  <a:gd name="T18" fmla="*/ 71 w 79"/>
                  <a:gd name="T19" fmla="*/ 44 h 96"/>
                  <a:gd name="T20" fmla="*/ 9 w 79"/>
                  <a:gd name="T21" fmla="*/ 0 h 96"/>
                  <a:gd name="T22" fmla="*/ 6 w 79"/>
                  <a:gd name="T23" fmla="*/ 0 h 96"/>
                  <a:gd name="T24" fmla="*/ 5 w 79"/>
                  <a:gd name="T25" fmla="*/ 0 h 96"/>
                  <a:gd name="T26" fmla="*/ 0 w 79"/>
                  <a:gd name="T27" fmla="*/ 0 h 96"/>
                  <a:gd name="T28" fmla="*/ 0 w 79"/>
                  <a:gd name="T29" fmla="*/ 0 h 96"/>
                  <a:gd name="T30" fmla="*/ 0 w 79"/>
                  <a:gd name="T31" fmla="*/ 0 h 96"/>
                  <a:gd name="T32" fmla="*/ 0 w 79"/>
                  <a:gd name="T3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9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9" y="91"/>
                      <a:pt x="79" y="85"/>
                      <a:pt x="79" y="80"/>
                    </a:cubicBezTo>
                    <a:cubicBezTo>
                      <a:pt x="79" y="80"/>
                      <a:pt x="79" y="79"/>
                      <a:pt x="79" y="79"/>
                    </a:cubicBezTo>
                    <a:cubicBezTo>
                      <a:pt x="79" y="67"/>
                      <a:pt x="76" y="55"/>
                      <a:pt x="71" y="44"/>
                    </a:cubicBezTo>
                    <a:cubicBezTo>
                      <a:pt x="60" y="21"/>
                      <a:pt x="39" y="3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67">
                <a:extLst>
                  <a:ext uri="{FF2B5EF4-FFF2-40B4-BE49-F238E27FC236}">
                    <a16:creationId xmlns:a16="http://schemas.microsoft.com/office/drawing/2014/main" id="{14B1BAC6-92F9-4AE1-A360-3F3B34E78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352"/>
                <a:ext cx="368" cy="188"/>
              </a:xfrm>
              <a:custGeom>
                <a:avLst/>
                <a:gdLst>
                  <a:gd name="T0" fmla="*/ 78 w 155"/>
                  <a:gd name="T1" fmla="*/ 0 h 79"/>
                  <a:gd name="T2" fmla="*/ 0 w 155"/>
                  <a:gd name="T3" fmla="*/ 17 h 79"/>
                  <a:gd name="T4" fmla="*/ 78 w 155"/>
                  <a:gd name="T5" fmla="*/ 79 h 79"/>
                  <a:gd name="T6" fmla="*/ 155 w 155"/>
                  <a:gd name="T7" fmla="*/ 17 h 79"/>
                  <a:gd name="T8" fmla="*/ 78 w 155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79">
                    <a:moveTo>
                      <a:pt x="78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8" y="53"/>
                      <a:pt x="40" y="79"/>
                      <a:pt x="78" y="79"/>
                    </a:cubicBezTo>
                    <a:cubicBezTo>
                      <a:pt x="115" y="79"/>
                      <a:pt x="147" y="52"/>
                      <a:pt x="155" y="17"/>
                    </a:cubicBezTo>
                    <a:cubicBezTo>
                      <a:pt x="78" y="0"/>
                      <a:pt x="78" y="0"/>
                      <a:pt x="78" y="0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68">
                <a:extLst>
                  <a:ext uri="{FF2B5EF4-FFF2-40B4-BE49-F238E27FC236}">
                    <a16:creationId xmlns:a16="http://schemas.microsoft.com/office/drawing/2014/main" id="{64F53BC4-FE66-43F5-B86B-0237FD23F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321"/>
                <a:ext cx="42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69">
                <a:extLst>
                  <a:ext uri="{FF2B5EF4-FFF2-40B4-BE49-F238E27FC236}">
                    <a16:creationId xmlns:a16="http://schemas.microsoft.com/office/drawing/2014/main" id="{30D072A1-219F-49B9-A57F-318A63EC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274"/>
                <a:ext cx="422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70">
                <a:extLst>
                  <a:ext uri="{FF2B5EF4-FFF2-40B4-BE49-F238E27FC236}">
                    <a16:creationId xmlns:a16="http://schemas.microsoft.com/office/drawing/2014/main" id="{873A6C4B-6ED1-4D76-BAE5-0731AE40B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226"/>
                <a:ext cx="42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71">
                <a:extLst>
                  <a:ext uri="{FF2B5EF4-FFF2-40B4-BE49-F238E27FC236}">
                    <a16:creationId xmlns:a16="http://schemas.microsoft.com/office/drawing/2014/main" id="{A1C96D8E-C5A6-42B2-80B2-2E8AE869D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366"/>
                <a:ext cx="42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72">
                <a:extLst>
                  <a:ext uri="{FF2B5EF4-FFF2-40B4-BE49-F238E27FC236}">
                    <a16:creationId xmlns:a16="http://schemas.microsoft.com/office/drawing/2014/main" id="{5AA48BFB-2D2A-4C6D-925C-00761F05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416"/>
                <a:ext cx="29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Rectangle 73">
                <a:extLst>
                  <a:ext uri="{FF2B5EF4-FFF2-40B4-BE49-F238E27FC236}">
                    <a16:creationId xmlns:a16="http://schemas.microsoft.com/office/drawing/2014/main" id="{C39D073D-4CCD-4399-811B-AD90C2A6A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1768"/>
                <a:ext cx="43" cy="486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Rectangle 74">
                <a:extLst>
                  <a:ext uri="{FF2B5EF4-FFF2-40B4-BE49-F238E27FC236}">
                    <a16:creationId xmlns:a16="http://schemas.microsoft.com/office/drawing/2014/main" id="{BCF42848-51AC-4DD0-901F-68158AC3A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Rectangle 75">
                <a:extLst>
                  <a:ext uri="{FF2B5EF4-FFF2-40B4-BE49-F238E27FC236}">
                    <a16:creationId xmlns:a16="http://schemas.microsoft.com/office/drawing/2014/main" id="{573B287A-F4F4-48D2-BBA1-0528402CB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Rectangle 76">
                <a:extLst>
                  <a:ext uri="{FF2B5EF4-FFF2-40B4-BE49-F238E27FC236}">
                    <a16:creationId xmlns:a16="http://schemas.microsoft.com/office/drawing/2014/main" id="{8B5B5E41-1D05-447F-ADA6-CDD5822B7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827"/>
                <a:ext cx="43" cy="430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Rectangle 77">
                <a:extLst>
                  <a:ext uri="{FF2B5EF4-FFF2-40B4-BE49-F238E27FC236}">
                    <a16:creationId xmlns:a16="http://schemas.microsoft.com/office/drawing/2014/main" id="{B5FFF6AC-FF6A-493C-B549-476C46A41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Rectangle 78">
                <a:extLst>
                  <a:ext uri="{FF2B5EF4-FFF2-40B4-BE49-F238E27FC236}">
                    <a16:creationId xmlns:a16="http://schemas.microsoft.com/office/drawing/2014/main" id="{9497685E-AFE7-43E3-A165-C30D3CA1C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Rectangle 79">
                <a:extLst>
                  <a:ext uri="{FF2B5EF4-FFF2-40B4-BE49-F238E27FC236}">
                    <a16:creationId xmlns:a16="http://schemas.microsoft.com/office/drawing/2014/main" id="{A3440CDB-2F7A-4FDD-862F-372F29C4C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6" y="1943"/>
                <a:ext cx="43" cy="311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Rectangle 80">
                <a:extLst>
                  <a:ext uri="{FF2B5EF4-FFF2-40B4-BE49-F238E27FC236}">
                    <a16:creationId xmlns:a16="http://schemas.microsoft.com/office/drawing/2014/main" id="{3BB8BC43-CA3E-49FA-8094-347BD0C12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Rectangle 81">
                <a:extLst>
                  <a:ext uri="{FF2B5EF4-FFF2-40B4-BE49-F238E27FC236}">
                    <a16:creationId xmlns:a16="http://schemas.microsoft.com/office/drawing/2014/main" id="{DD6DB9E9-530A-4D65-8536-A6DCA6AB8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Rectangle 82">
                <a:extLst>
                  <a:ext uri="{FF2B5EF4-FFF2-40B4-BE49-F238E27FC236}">
                    <a16:creationId xmlns:a16="http://schemas.microsoft.com/office/drawing/2014/main" id="{FD8DD0CE-2041-4864-A134-697F677CE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4" y="1817"/>
                <a:ext cx="43" cy="43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Rectangle 83">
                <a:extLst>
                  <a:ext uri="{FF2B5EF4-FFF2-40B4-BE49-F238E27FC236}">
                    <a16:creationId xmlns:a16="http://schemas.microsoft.com/office/drawing/2014/main" id="{19689E0F-F5A0-45FE-8DA9-195472060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Rectangle 84">
                <a:extLst>
                  <a:ext uri="{FF2B5EF4-FFF2-40B4-BE49-F238E27FC236}">
                    <a16:creationId xmlns:a16="http://schemas.microsoft.com/office/drawing/2014/main" id="{9986ED98-2C87-413E-90C4-61080E08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Rectangle 85">
                <a:extLst>
                  <a:ext uri="{FF2B5EF4-FFF2-40B4-BE49-F238E27FC236}">
                    <a16:creationId xmlns:a16="http://schemas.microsoft.com/office/drawing/2014/main" id="{F2DF7EB9-AF40-4A39-9F8C-78EA3791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1834"/>
                <a:ext cx="43" cy="420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Rectangle 86">
                <a:extLst>
                  <a:ext uri="{FF2B5EF4-FFF2-40B4-BE49-F238E27FC236}">
                    <a16:creationId xmlns:a16="http://schemas.microsoft.com/office/drawing/2014/main" id="{36DE8A92-A2B3-40D3-8128-9E117743B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87">
                <a:extLst>
                  <a:ext uri="{FF2B5EF4-FFF2-40B4-BE49-F238E27FC236}">
                    <a16:creationId xmlns:a16="http://schemas.microsoft.com/office/drawing/2014/main" id="{E2B344D5-9609-4CCE-8A95-8F9E121DA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Rectangle 88">
                <a:extLst>
                  <a:ext uri="{FF2B5EF4-FFF2-40B4-BE49-F238E27FC236}">
                    <a16:creationId xmlns:a16="http://schemas.microsoft.com/office/drawing/2014/main" id="{610D3497-5AD2-44C2-9968-8AC56288C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9" y="1912"/>
                <a:ext cx="45" cy="342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89">
                <a:extLst>
                  <a:ext uri="{FF2B5EF4-FFF2-40B4-BE49-F238E27FC236}">
                    <a16:creationId xmlns:a16="http://schemas.microsoft.com/office/drawing/2014/main" id="{126C8068-F943-4FE4-9DD5-06059BC63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288"/>
                <a:ext cx="923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90">
                <a:extLst>
                  <a:ext uri="{FF2B5EF4-FFF2-40B4-BE49-F238E27FC236}">
                    <a16:creationId xmlns:a16="http://schemas.microsoft.com/office/drawing/2014/main" id="{FB3400AA-C49E-414F-9068-7ED410695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7" y="2326"/>
                <a:ext cx="64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91">
                <a:extLst>
                  <a:ext uri="{FF2B5EF4-FFF2-40B4-BE49-F238E27FC236}">
                    <a16:creationId xmlns:a16="http://schemas.microsoft.com/office/drawing/2014/main" id="{660C37C6-3F96-4BD9-A6A8-82D78552F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1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92">
                <a:extLst>
                  <a:ext uri="{FF2B5EF4-FFF2-40B4-BE49-F238E27FC236}">
                    <a16:creationId xmlns:a16="http://schemas.microsoft.com/office/drawing/2014/main" id="{588337CB-1B21-4DD6-8D7A-CF3477124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2" y="2328"/>
                <a:ext cx="78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93">
                <a:extLst>
                  <a:ext uri="{FF2B5EF4-FFF2-40B4-BE49-F238E27FC236}">
                    <a16:creationId xmlns:a16="http://schemas.microsoft.com/office/drawing/2014/main" id="{3788900C-04AF-4852-838A-A4CF01210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4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94">
                <a:extLst>
                  <a:ext uri="{FF2B5EF4-FFF2-40B4-BE49-F238E27FC236}">
                    <a16:creationId xmlns:a16="http://schemas.microsoft.com/office/drawing/2014/main" id="{01AA2A94-578D-4FD5-A61C-DB12BE826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328"/>
                <a:ext cx="79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95">
                <a:extLst>
                  <a:ext uri="{FF2B5EF4-FFF2-40B4-BE49-F238E27FC236}">
                    <a16:creationId xmlns:a16="http://schemas.microsoft.com/office/drawing/2014/main" id="{A3CE0B57-4807-4542-905F-1781AAA40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7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96">
                <a:extLst>
                  <a:ext uri="{FF2B5EF4-FFF2-40B4-BE49-F238E27FC236}">
                    <a16:creationId xmlns:a16="http://schemas.microsoft.com/office/drawing/2014/main" id="{345FCCF6-DCE5-4D76-BFE1-B334360D6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2328"/>
                <a:ext cx="78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97">
                <a:extLst>
                  <a:ext uri="{FF2B5EF4-FFF2-40B4-BE49-F238E27FC236}">
                    <a16:creationId xmlns:a16="http://schemas.microsoft.com/office/drawing/2014/main" id="{6066E41A-301E-4A8C-951F-8259C864E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0" y="2328"/>
                <a:ext cx="78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98">
                <a:extLst>
                  <a:ext uri="{FF2B5EF4-FFF2-40B4-BE49-F238E27FC236}">
                    <a16:creationId xmlns:a16="http://schemas.microsoft.com/office/drawing/2014/main" id="{A5C0CD60-E69A-4C96-9675-6B516B55C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2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99">
                <a:extLst>
                  <a:ext uri="{FF2B5EF4-FFF2-40B4-BE49-F238E27FC236}">
                    <a16:creationId xmlns:a16="http://schemas.microsoft.com/office/drawing/2014/main" id="{797B943B-9715-4998-8290-838DBDAF4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2" y="2328"/>
                <a:ext cx="79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100">
                <a:extLst>
                  <a:ext uri="{FF2B5EF4-FFF2-40B4-BE49-F238E27FC236}">
                    <a16:creationId xmlns:a16="http://schemas.microsoft.com/office/drawing/2014/main" id="{69228A03-3390-4358-8CA4-55DF43AD4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101">
                <a:extLst>
                  <a:ext uri="{FF2B5EF4-FFF2-40B4-BE49-F238E27FC236}">
                    <a16:creationId xmlns:a16="http://schemas.microsoft.com/office/drawing/2014/main" id="{86797D39-5F1A-4159-A6B8-601EB808C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102">
                <a:extLst>
                  <a:ext uri="{FF2B5EF4-FFF2-40B4-BE49-F238E27FC236}">
                    <a16:creationId xmlns:a16="http://schemas.microsoft.com/office/drawing/2014/main" id="{8223B075-A109-42E0-8D16-3578D1600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103">
                <a:extLst>
                  <a:ext uri="{FF2B5EF4-FFF2-40B4-BE49-F238E27FC236}">
                    <a16:creationId xmlns:a16="http://schemas.microsoft.com/office/drawing/2014/main" id="{E797C977-076A-4D5F-AA3D-5871D76EF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104">
                <a:extLst>
                  <a:ext uri="{FF2B5EF4-FFF2-40B4-BE49-F238E27FC236}">
                    <a16:creationId xmlns:a16="http://schemas.microsoft.com/office/drawing/2014/main" id="{320933CE-B3C1-4C03-AA5D-653A6FC92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105">
                <a:extLst>
                  <a:ext uri="{FF2B5EF4-FFF2-40B4-BE49-F238E27FC236}">
                    <a16:creationId xmlns:a16="http://schemas.microsoft.com/office/drawing/2014/main" id="{71B46B2E-7EB9-4C77-A91A-4BB7E6834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106">
                <a:extLst>
                  <a:ext uri="{FF2B5EF4-FFF2-40B4-BE49-F238E27FC236}">
                    <a16:creationId xmlns:a16="http://schemas.microsoft.com/office/drawing/2014/main" id="{82D37F0B-AF09-4203-B39B-9E7A7173C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107">
                <a:extLst>
                  <a:ext uri="{FF2B5EF4-FFF2-40B4-BE49-F238E27FC236}">
                    <a16:creationId xmlns:a16="http://schemas.microsoft.com/office/drawing/2014/main" id="{007BC54E-50D6-4E26-AEC6-00FA46993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108">
                <a:extLst>
                  <a:ext uri="{FF2B5EF4-FFF2-40B4-BE49-F238E27FC236}">
                    <a16:creationId xmlns:a16="http://schemas.microsoft.com/office/drawing/2014/main" id="{2187FFB7-BB7F-4F8C-A696-6223A8240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109">
                <a:extLst>
                  <a:ext uri="{FF2B5EF4-FFF2-40B4-BE49-F238E27FC236}">
                    <a16:creationId xmlns:a16="http://schemas.microsoft.com/office/drawing/2014/main" id="{26C8A24F-508E-4635-B84B-E519B261C2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110">
                <a:extLst>
                  <a:ext uri="{FF2B5EF4-FFF2-40B4-BE49-F238E27FC236}">
                    <a16:creationId xmlns:a16="http://schemas.microsoft.com/office/drawing/2014/main" id="{FD015706-CD88-481A-99BE-8052E0C3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1167"/>
                <a:ext cx="83" cy="85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111">
                <a:extLst>
                  <a:ext uri="{FF2B5EF4-FFF2-40B4-BE49-F238E27FC236}">
                    <a16:creationId xmlns:a16="http://schemas.microsoft.com/office/drawing/2014/main" id="{0D04B65A-8EAB-4624-85C8-3D3EA8017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1" y="1174"/>
                <a:ext cx="631" cy="5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12">
                <a:extLst>
                  <a:ext uri="{FF2B5EF4-FFF2-40B4-BE49-F238E27FC236}">
                    <a16:creationId xmlns:a16="http://schemas.microsoft.com/office/drawing/2014/main" id="{ADC40D54-91BE-40C0-9EB8-8D105A794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6" y="1224"/>
                <a:ext cx="249" cy="7"/>
              </a:xfrm>
              <a:custGeom>
                <a:avLst/>
                <a:gdLst>
                  <a:gd name="T0" fmla="*/ 105 w 105"/>
                  <a:gd name="T1" fmla="*/ 1 h 3"/>
                  <a:gd name="T2" fmla="*/ 101 w 105"/>
                  <a:gd name="T3" fmla="*/ 2 h 3"/>
                  <a:gd name="T4" fmla="*/ 89 w 105"/>
                  <a:gd name="T5" fmla="*/ 2 h 3"/>
                  <a:gd name="T6" fmla="*/ 52 w 105"/>
                  <a:gd name="T7" fmla="*/ 3 h 3"/>
                  <a:gd name="T8" fmla="*/ 15 w 105"/>
                  <a:gd name="T9" fmla="*/ 2 h 3"/>
                  <a:gd name="T10" fmla="*/ 4 w 105"/>
                  <a:gd name="T11" fmla="*/ 2 h 3"/>
                  <a:gd name="T12" fmla="*/ 0 w 105"/>
                  <a:gd name="T13" fmla="*/ 1 h 3"/>
                  <a:gd name="T14" fmla="*/ 4 w 105"/>
                  <a:gd name="T15" fmla="*/ 1 h 3"/>
                  <a:gd name="T16" fmla="*/ 15 w 105"/>
                  <a:gd name="T17" fmla="*/ 1 h 3"/>
                  <a:gd name="T18" fmla="*/ 52 w 105"/>
                  <a:gd name="T19" fmla="*/ 0 h 3"/>
                  <a:gd name="T20" fmla="*/ 89 w 105"/>
                  <a:gd name="T21" fmla="*/ 1 h 3"/>
                  <a:gd name="T22" fmla="*/ 101 w 105"/>
                  <a:gd name="T23" fmla="*/ 1 h 3"/>
                  <a:gd name="T24" fmla="*/ 105 w 105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3">
                    <a:moveTo>
                      <a:pt x="105" y="1"/>
                    </a:moveTo>
                    <a:cubicBezTo>
                      <a:pt x="105" y="2"/>
                      <a:pt x="103" y="2"/>
                      <a:pt x="101" y="2"/>
                    </a:cubicBezTo>
                    <a:cubicBezTo>
                      <a:pt x="98" y="2"/>
                      <a:pt x="94" y="2"/>
                      <a:pt x="89" y="2"/>
                    </a:cubicBezTo>
                    <a:cubicBezTo>
                      <a:pt x="80" y="2"/>
                      <a:pt x="67" y="3"/>
                      <a:pt x="52" y="3"/>
                    </a:cubicBezTo>
                    <a:cubicBezTo>
                      <a:pt x="38" y="3"/>
                      <a:pt x="25" y="2"/>
                      <a:pt x="15" y="2"/>
                    </a:cubicBezTo>
                    <a:cubicBezTo>
                      <a:pt x="10" y="2"/>
                      <a:pt x="7" y="2"/>
                      <a:pt x="4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4" y="1"/>
                    </a:cubicBezTo>
                    <a:cubicBezTo>
                      <a:pt x="7" y="1"/>
                      <a:pt x="10" y="1"/>
                      <a:pt x="15" y="1"/>
                    </a:cubicBezTo>
                    <a:cubicBezTo>
                      <a:pt x="25" y="1"/>
                      <a:pt x="38" y="0"/>
                      <a:pt x="52" y="0"/>
                    </a:cubicBezTo>
                    <a:cubicBezTo>
                      <a:pt x="67" y="0"/>
                      <a:pt x="80" y="1"/>
                      <a:pt x="89" y="1"/>
                    </a:cubicBezTo>
                    <a:cubicBezTo>
                      <a:pt x="94" y="1"/>
                      <a:pt x="98" y="1"/>
                      <a:pt x="101" y="1"/>
                    </a:cubicBezTo>
                    <a:cubicBezTo>
                      <a:pt x="103" y="1"/>
                      <a:pt x="105" y="1"/>
                      <a:pt x="105" y="1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113">
                <a:extLst>
                  <a:ext uri="{FF2B5EF4-FFF2-40B4-BE49-F238E27FC236}">
                    <a16:creationId xmlns:a16="http://schemas.microsoft.com/office/drawing/2014/main" id="{A9803406-6D17-4DFB-BEB7-AB204CD5E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1048"/>
                <a:ext cx="1326" cy="151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114">
                <a:extLst>
                  <a:ext uri="{FF2B5EF4-FFF2-40B4-BE49-F238E27FC236}">
                    <a16:creationId xmlns:a16="http://schemas.microsoft.com/office/drawing/2014/main" id="{C87D810D-5A7C-49E2-9C0F-417D5F2BF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" y="1046"/>
                <a:ext cx="1331" cy="1520"/>
              </a:xfrm>
              <a:custGeom>
                <a:avLst/>
                <a:gdLst>
                  <a:gd name="T0" fmla="*/ 560 w 561"/>
                  <a:gd name="T1" fmla="*/ 639 h 640"/>
                  <a:gd name="T2" fmla="*/ 560 w 561"/>
                  <a:gd name="T3" fmla="*/ 636 h 640"/>
                  <a:gd name="T4" fmla="*/ 560 w 561"/>
                  <a:gd name="T5" fmla="*/ 627 h 640"/>
                  <a:gd name="T6" fmla="*/ 560 w 561"/>
                  <a:gd name="T7" fmla="*/ 593 h 640"/>
                  <a:gd name="T8" fmla="*/ 560 w 561"/>
                  <a:gd name="T9" fmla="*/ 463 h 640"/>
                  <a:gd name="T10" fmla="*/ 560 w 561"/>
                  <a:gd name="T11" fmla="*/ 1 h 640"/>
                  <a:gd name="T12" fmla="*/ 560 w 561"/>
                  <a:gd name="T13" fmla="*/ 2 h 640"/>
                  <a:gd name="T14" fmla="*/ 1 w 561"/>
                  <a:gd name="T15" fmla="*/ 2 h 640"/>
                  <a:gd name="T16" fmla="*/ 1 w 561"/>
                  <a:gd name="T17" fmla="*/ 2 h 640"/>
                  <a:gd name="T18" fmla="*/ 2 w 561"/>
                  <a:gd name="T19" fmla="*/ 1 h 640"/>
                  <a:gd name="T20" fmla="*/ 2 w 561"/>
                  <a:gd name="T21" fmla="*/ 639 h 640"/>
                  <a:gd name="T22" fmla="*/ 1 w 561"/>
                  <a:gd name="T23" fmla="*/ 639 h 640"/>
                  <a:gd name="T24" fmla="*/ 407 w 561"/>
                  <a:gd name="T25" fmla="*/ 639 h 640"/>
                  <a:gd name="T26" fmla="*/ 520 w 561"/>
                  <a:gd name="T27" fmla="*/ 639 h 640"/>
                  <a:gd name="T28" fmla="*/ 550 w 561"/>
                  <a:gd name="T29" fmla="*/ 639 h 640"/>
                  <a:gd name="T30" fmla="*/ 560 w 561"/>
                  <a:gd name="T31" fmla="*/ 639 h 640"/>
                  <a:gd name="T32" fmla="*/ 550 w 561"/>
                  <a:gd name="T33" fmla="*/ 639 h 640"/>
                  <a:gd name="T34" fmla="*/ 521 w 561"/>
                  <a:gd name="T35" fmla="*/ 640 h 640"/>
                  <a:gd name="T36" fmla="*/ 407 w 561"/>
                  <a:gd name="T37" fmla="*/ 640 h 640"/>
                  <a:gd name="T38" fmla="*/ 1 w 561"/>
                  <a:gd name="T39" fmla="*/ 640 h 640"/>
                  <a:gd name="T40" fmla="*/ 0 w 561"/>
                  <a:gd name="T41" fmla="*/ 640 h 640"/>
                  <a:gd name="T42" fmla="*/ 0 w 561"/>
                  <a:gd name="T43" fmla="*/ 639 h 640"/>
                  <a:gd name="T44" fmla="*/ 0 w 561"/>
                  <a:gd name="T45" fmla="*/ 1 h 640"/>
                  <a:gd name="T46" fmla="*/ 0 w 561"/>
                  <a:gd name="T47" fmla="*/ 0 h 640"/>
                  <a:gd name="T48" fmla="*/ 1 w 561"/>
                  <a:gd name="T49" fmla="*/ 0 h 640"/>
                  <a:gd name="T50" fmla="*/ 1 w 561"/>
                  <a:gd name="T51" fmla="*/ 0 h 640"/>
                  <a:gd name="T52" fmla="*/ 560 w 561"/>
                  <a:gd name="T53" fmla="*/ 0 h 640"/>
                  <a:gd name="T54" fmla="*/ 561 w 561"/>
                  <a:gd name="T55" fmla="*/ 0 h 640"/>
                  <a:gd name="T56" fmla="*/ 561 w 561"/>
                  <a:gd name="T57" fmla="*/ 1 h 640"/>
                  <a:gd name="T58" fmla="*/ 561 w 561"/>
                  <a:gd name="T59" fmla="*/ 463 h 640"/>
                  <a:gd name="T60" fmla="*/ 561 w 561"/>
                  <a:gd name="T61" fmla="*/ 593 h 640"/>
                  <a:gd name="T62" fmla="*/ 561 w 561"/>
                  <a:gd name="T63" fmla="*/ 628 h 640"/>
                  <a:gd name="T64" fmla="*/ 561 w 561"/>
                  <a:gd name="T65" fmla="*/ 636 h 640"/>
                  <a:gd name="T66" fmla="*/ 560 w 561"/>
                  <a:gd name="T67" fmla="*/ 639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1" h="640">
                    <a:moveTo>
                      <a:pt x="560" y="639"/>
                    </a:moveTo>
                    <a:cubicBezTo>
                      <a:pt x="560" y="639"/>
                      <a:pt x="560" y="638"/>
                      <a:pt x="560" y="636"/>
                    </a:cubicBezTo>
                    <a:cubicBezTo>
                      <a:pt x="560" y="634"/>
                      <a:pt x="560" y="631"/>
                      <a:pt x="560" y="627"/>
                    </a:cubicBezTo>
                    <a:cubicBezTo>
                      <a:pt x="560" y="620"/>
                      <a:pt x="560" y="608"/>
                      <a:pt x="560" y="593"/>
                    </a:cubicBezTo>
                    <a:cubicBezTo>
                      <a:pt x="560" y="563"/>
                      <a:pt x="560" y="519"/>
                      <a:pt x="560" y="463"/>
                    </a:cubicBezTo>
                    <a:cubicBezTo>
                      <a:pt x="560" y="351"/>
                      <a:pt x="560" y="191"/>
                      <a:pt x="560" y="1"/>
                    </a:cubicBezTo>
                    <a:cubicBezTo>
                      <a:pt x="560" y="2"/>
                      <a:pt x="560" y="2"/>
                      <a:pt x="560" y="2"/>
                    </a:cubicBezTo>
                    <a:cubicBezTo>
                      <a:pt x="396" y="2"/>
                      <a:pt x="204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36"/>
                      <a:pt x="2" y="456"/>
                      <a:pt x="2" y="639"/>
                    </a:cubicBezTo>
                    <a:cubicBezTo>
                      <a:pt x="1" y="639"/>
                      <a:pt x="1" y="639"/>
                      <a:pt x="1" y="639"/>
                    </a:cubicBezTo>
                    <a:cubicBezTo>
                      <a:pt x="169" y="639"/>
                      <a:pt x="309" y="639"/>
                      <a:pt x="407" y="639"/>
                    </a:cubicBezTo>
                    <a:cubicBezTo>
                      <a:pt x="456" y="639"/>
                      <a:pt x="494" y="639"/>
                      <a:pt x="520" y="639"/>
                    </a:cubicBezTo>
                    <a:cubicBezTo>
                      <a:pt x="533" y="639"/>
                      <a:pt x="543" y="639"/>
                      <a:pt x="550" y="639"/>
                    </a:cubicBezTo>
                    <a:cubicBezTo>
                      <a:pt x="557" y="639"/>
                      <a:pt x="560" y="639"/>
                      <a:pt x="560" y="639"/>
                    </a:cubicBezTo>
                    <a:cubicBezTo>
                      <a:pt x="560" y="639"/>
                      <a:pt x="557" y="639"/>
                      <a:pt x="550" y="639"/>
                    </a:cubicBezTo>
                    <a:cubicBezTo>
                      <a:pt x="544" y="640"/>
                      <a:pt x="534" y="640"/>
                      <a:pt x="521" y="640"/>
                    </a:cubicBezTo>
                    <a:cubicBezTo>
                      <a:pt x="494" y="640"/>
                      <a:pt x="456" y="640"/>
                      <a:pt x="407" y="640"/>
                    </a:cubicBezTo>
                    <a:cubicBezTo>
                      <a:pt x="309" y="640"/>
                      <a:pt x="169" y="640"/>
                      <a:pt x="1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456"/>
                      <a:pt x="0" y="236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04" y="0"/>
                      <a:pt x="396" y="0"/>
                      <a:pt x="560" y="0"/>
                    </a:cubicBezTo>
                    <a:cubicBezTo>
                      <a:pt x="561" y="0"/>
                      <a:pt x="561" y="0"/>
                      <a:pt x="561" y="0"/>
                    </a:cubicBezTo>
                    <a:cubicBezTo>
                      <a:pt x="561" y="1"/>
                      <a:pt x="561" y="1"/>
                      <a:pt x="561" y="1"/>
                    </a:cubicBezTo>
                    <a:cubicBezTo>
                      <a:pt x="561" y="191"/>
                      <a:pt x="561" y="351"/>
                      <a:pt x="561" y="463"/>
                    </a:cubicBezTo>
                    <a:cubicBezTo>
                      <a:pt x="561" y="519"/>
                      <a:pt x="561" y="563"/>
                      <a:pt x="561" y="593"/>
                    </a:cubicBezTo>
                    <a:cubicBezTo>
                      <a:pt x="561" y="608"/>
                      <a:pt x="561" y="620"/>
                      <a:pt x="561" y="628"/>
                    </a:cubicBezTo>
                    <a:cubicBezTo>
                      <a:pt x="561" y="632"/>
                      <a:pt x="561" y="634"/>
                      <a:pt x="561" y="636"/>
                    </a:cubicBezTo>
                    <a:cubicBezTo>
                      <a:pt x="560" y="638"/>
                      <a:pt x="560" y="639"/>
                      <a:pt x="560" y="63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115">
                <a:extLst>
                  <a:ext uri="{FF2B5EF4-FFF2-40B4-BE49-F238E27FC236}">
                    <a16:creationId xmlns:a16="http://schemas.microsoft.com/office/drawing/2014/main" id="{243BDF15-8BD2-4DDE-9265-325151A3E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" y="1782"/>
                <a:ext cx="1051" cy="235"/>
              </a:xfrm>
              <a:custGeom>
                <a:avLst/>
                <a:gdLst>
                  <a:gd name="T0" fmla="*/ 443 w 443"/>
                  <a:gd name="T1" fmla="*/ 17 h 99"/>
                  <a:gd name="T2" fmla="*/ 425 w 443"/>
                  <a:gd name="T3" fmla="*/ 10 h 99"/>
                  <a:gd name="T4" fmla="*/ 374 w 443"/>
                  <a:gd name="T5" fmla="*/ 6 h 99"/>
                  <a:gd name="T6" fmla="*/ 340 w 443"/>
                  <a:gd name="T7" fmla="*/ 17 h 99"/>
                  <a:gd name="T8" fmla="*/ 306 w 443"/>
                  <a:gd name="T9" fmla="*/ 41 h 99"/>
                  <a:gd name="T10" fmla="*/ 272 w 443"/>
                  <a:gd name="T11" fmla="*/ 72 h 99"/>
                  <a:gd name="T12" fmla="*/ 228 w 443"/>
                  <a:gd name="T13" fmla="*/ 96 h 99"/>
                  <a:gd name="T14" fmla="*/ 202 w 443"/>
                  <a:gd name="T15" fmla="*/ 97 h 99"/>
                  <a:gd name="T16" fmla="*/ 178 w 443"/>
                  <a:gd name="T17" fmla="*/ 90 h 99"/>
                  <a:gd name="T18" fmla="*/ 139 w 443"/>
                  <a:gd name="T19" fmla="*/ 66 h 99"/>
                  <a:gd name="T20" fmla="*/ 101 w 443"/>
                  <a:gd name="T21" fmla="*/ 50 h 99"/>
                  <a:gd name="T22" fmla="*/ 65 w 443"/>
                  <a:gd name="T23" fmla="*/ 47 h 99"/>
                  <a:gd name="T24" fmla="*/ 16 w 443"/>
                  <a:gd name="T25" fmla="*/ 63 h 99"/>
                  <a:gd name="T26" fmla="*/ 0 w 443"/>
                  <a:gd name="T27" fmla="*/ 74 h 99"/>
                  <a:gd name="T28" fmla="*/ 4 w 443"/>
                  <a:gd name="T29" fmla="*/ 70 h 99"/>
                  <a:gd name="T30" fmla="*/ 15 w 443"/>
                  <a:gd name="T31" fmla="*/ 62 h 99"/>
                  <a:gd name="T32" fmla="*/ 65 w 443"/>
                  <a:gd name="T33" fmla="*/ 44 h 99"/>
                  <a:gd name="T34" fmla="*/ 102 w 443"/>
                  <a:gd name="T35" fmla="*/ 46 h 99"/>
                  <a:gd name="T36" fmla="*/ 140 w 443"/>
                  <a:gd name="T37" fmla="*/ 63 h 99"/>
                  <a:gd name="T38" fmla="*/ 180 w 443"/>
                  <a:gd name="T39" fmla="*/ 87 h 99"/>
                  <a:gd name="T40" fmla="*/ 227 w 443"/>
                  <a:gd name="T41" fmla="*/ 92 h 99"/>
                  <a:gd name="T42" fmla="*/ 269 w 443"/>
                  <a:gd name="T43" fmla="*/ 69 h 99"/>
                  <a:gd name="T44" fmla="*/ 304 w 443"/>
                  <a:gd name="T45" fmla="*/ 39 h 99"/>
                  <a:gd name="T46" fmla="*/ 338 w 443"/>
                  <a:gd name="T47" fmla="*/ 14 h 99"/>
                  <a:gd name="T48" fmla="*/ 373 w 443"/>
                  <a:gd name="T49" fmla="*/ 3 h 99"/>
                  <a:gd name="T50" fmla="*/ 426 w 443"/>
                  <a:gd name="T51" fmla="*/ 9 h 99"/>
                  <a:gd name="T52" fmla="*/ 439 w 443"/>
                  <a:gd name="T53" fmla="*/ 14 h 99"/>
                  <a:gd name="T54" fmla="*/ 443 w 443"/>
                  <a:gd name="T55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3" h="99">
                    <a:moveTo>
                      <a:pt x="443" y="17"/>
                    </a:moveTo>
                    <a:cubicBezTo>
                      <a:pt x="443" y="17"/>
                      <a:pt x="437" y="14"/>
                      <a:pt x="425" y="10"/>
                    </a:cubicBezTo>
                    <a:cubicBezTo>
                      <a:pt x="414" y="6"/>
                      <a:pt x="396" y="3"/>
                      <a:pt x="374" y="6"/>
                    </a:cubicBezTo>
                    <a:cubicBezTo>
                      <a:pt x="363" y="8"/>
                      <a:pt x="351" y="11"/>
                      <a:pt x="340" y="17"/>
                    </a:cubicBezTo>
                    <a:cubicBezTo>
                      <a:pt x="328" y="23"/>
                      <a:pt x="317" y="31"/>
                      <a:pt x="306" y="41"/>
                    </a:cubicBezTo>
                    <a:cubicBezTo>
                      <a:pt x="295" y="51"/>
                      <a:pt x="284" y="62"/>
                      <a:pt x="272" y="72"/>
                    </a:cubicBezTo>
                    <a:cubicBezTo>
                      <a:pt x="259" y="82"/>
                      <a:pt x="245" y="91"/>
                      <a:pt x="228" y="96"/>
                    </a:cubicBezTo>
                    <a:cubicBezTo>
                      <a:pt x="219" y="98"/>
                      <a:pt x="211" y="99"/>
                      <a:pt x="202" y="97"/>
                    </a:cubicBezTo>
                    <a:cubicBezTo>
                      <a:pt x="194" y="96"/>
                      <a:pt x="186" y="93"/>
                      <a:pt x="178" y="90"/>
                    </a:cubicBezTo>
                    <a:cubicBezTo>
                      <a:pt x="164" y="83"/>
                      <a:pt x="151" y="74"/>
                      <a:pt x="139" y="66"/>
                    </a:cubicBezTo>
                    <a:cubicBezTo>
                      <a:pt x="126" y="59"/>
                      <a:pt x="114" y="52"/>
                      <a:pt x="101" y="50"/>
                    </a:cubicBezTo>
                    <a:cubicBezTo>
                      <a:pt x="89" y="46"/>
                      <a:pt x="76" y="46"/>
                      <a:pt x="65" y="47"/>
                    </a:cubicBezTo>
                    <a:cubicBezTo>
                      <a:pt x="43" y="49"/>
                      <a:pt x="27" y="57"/>
                      <a:pt x="16" y="63"/>
                    </a:cubicBezTo>
                    <a:cubicBezTo>
                      <a:pt x="6" y="69"/>
                      <a:pt x="1" y="74"/>
                      <a:pt x="0" y="74"/>
                    </a:cubicBezTo>
                    <a:cubicBezTo>
                      <a:pt x="0" y="74"/>
                      <a:pt x="2" y="72"/>
                      <a:pt x="4" y="70"/>
                    </a:cubicBezTo>
                    <a:cubicBezTo>
                      <a:pt x="6" y="68"/>
                      <a:pt x="10" y="65"/>
                      <a:pt x="15" y="62"/>
                    </a:cubicBezTo>
                    <a:cubicBezTo>
                      <a:pt x="26" y="55"/>
                      <a:pt x="43" y="46"/>
                      <a:pt x="65" y="44"/>
                    </a:cubicBezTo>
                    <a:cubicBezTo>
                      <a:pt x="76" y="43"/>
                      <a:pt x="89" y="43"/>
                      <a:pt x="102" y="46"/>
                    </a:cubicBezTo>
                    <a:cubicBezTo>
                      <a:pt x="115" y="49"/>
                      <a:pt x="128" y="56"/>
                      <a:pt x="140" y="63"/>
                    </a:cubicBezTo>
                    <a:cubicBezTo>
                      <a:pt x="153" y="71"/>
                      <a:pt x="166" y="80"/>
                      <a:pt x="180" y="87"/>
                    </a:cubicBezTo>
                    <a:cubicBezTo>
                      <a:pt x="194" y="93"/>
                      <a:pt x="211" y="96"/>
                      <a:pt x="227" y="92"/>
                    </a:cubicBezTo>
                    <a:cubicBezTo>
                      <a:pt x="243" y="88"/>
                      <a:pt x="257" y="79"/>
                      <a:pt x="269" y="69"/>
                    </a:cubicBezTo>
                    <a:cubicBezTo>
                      <a:pt x="282" y="59"/>
                      <a:pt x="293" y="48"/>
                      <a:pt x="304" y="39"/>
                    </a:cubicBezTo>
                    <a:cubicBezTo>
                      <a:pt x="315" y="29"/>
                      <a:pt x="326" y="20"/>
                      <a:pt x="338" y="14"/>
                    </a:cubicBezTo>
                    <a:cubicBezTo>
                      <a:pt x="350" y="8"/>
                      <a:pt x="362" y="5"/>
                      <a:pt x="373" y="3"/>
                    </a:cubicBezTo>
                    <a:cubicBezTo>
                      <a:pt x="396" y="0"/>
                      <a:pt x="414" y="4"/>
                      <a:pt x="426" y="9"/>
                    </a:cubicBezTo>
                    <a:cubicBezTo>
                      <a:pt x="432" y="11"/>
                      <a:pt x="436" y="13"/>
                      <a:pt x="439" y="14"/>
                    </a:cubicBezTo>
                    <a:cubicBezTo>
                      <a:pt x="442" y="16"/>
                      <a:pt x="443" y="17"/>
                      <a:pt x="443" y="17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116">
                <a:extLst>
                  <a:ext uri="{FF2B5EF4-FFF2-40B4-BE49-F238E27FC236}">
                    <a16:creationId xmlns:a16="http://schemas.microsoft.com/office/drawing/2014/main" id="{D3DA29DE-FBB1-4F5A-B60F-AF1A4F791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" y="2026"/>
                <a:ext cx="112" cy="30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117">
                <a:extLst>
                  <a:ext uri="{FF2B5EF4-FFF2-40B4-BE49-F238E27FC236}">
                    <a16:creationId xmlns:a16="http://schemas.microsoft.com/office/drawing/2014/main" id="{3F4DC83B-0F78-4DC8-984C-42BCCFA98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026"/>
                <a:ext cx="111" cy="30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118">
                <a:extLst>
                  <a:ext uri="{FF2B5EF4-FFF2-40B4-BE49-F238E27FC236}">
                    <a16:creationId xmlns:a16="http://schemas.microsoft.com/office/drawing/2014/main" id="{56C52841-4085-49C3-BB08-56F68908F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846"/>
                <a:ext cx="114" cy="48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119">
                <a:extLst>
                  <a:ext uri="{FF2B5EF4-FFF2-40B4-BE49-F238E27FC236}">
                    <a16:creationId xmlns:a16="http://schemas.microsoft.com/office/drawing/2014/main" id="{3397A466-FAED-43A6-BF16-3AF2FB637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" y="2235"/>
                <a:ext cx="114" cy="103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120">
                <a:extLst>
                  <a:ext uri="{FF2B5EF4-FFF2-40B4-BE49-F238E27FC236}">
                    <a16:creationId xmlns:a16="http://schemas.microsoft.com/office/drawing/2014/main" id="{380164D1-6BEB-460E-A714-BA5287FF2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8" y="2164"/>
                <a:ext cx="114" cy="166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121">
                <a:extLst>
                  <a:ext uri="{FF2B5EF4-FFF2-40B4-BE49-F238E27FC236}">
                    <a16:creationId xmlns:a16="http://schemas.microsoft.com/office/drawing/2014/main" id="{8772C345-55EF-467E-A1A6-DCF5ADC89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2126"/>
                <a:ext cx="114" cy="20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122">
                <a:extLst>
                  <a:ext uri="{FF2B5EF4-FFF2-40B4-BE49-F238E27FC236}">
                    <a16:creationId xmlns:a16="http://schemas.microsoft.com/office/drawing/2014/main" id="{84FC872B-5F58-46AE-B931-F0EC7B2EA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123">
                <a:extLst>
                  <a:ext uri="{FF2B5EF4-FFF2-40B4-BE49-F238E27FC236}">
                    <a16:creationId xmlns:a16="http://schemas.microsoft.com/office/drawing/2014/main" id="{2800D2A0-D703-4AB3-A661-C4F30F9CC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124">
                <a:extLst>
                  <a:ext uri="{FF2B5EF4-FFF2-40B4-BE49-F238E27FC236}">
                    <a16:creationId xmlns:a16="http://schemas.microsoft.com/office/drawing/2014/main" id="{451FFF67-57A7-4B4B-AA7F-0CAF416F0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" y="2364"/>
                <a:ext cx="138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125">
                <a:extLst>
                  <a:ext uri="{FF2B5EF4-FFF2-40B4-BE49-F238E27FC236}">
                    <a16:creationId xmlns:a16="http://schemas.microsoft.com/office/drawing/2014/main" id="{A19CB3F2-947C-456F-B22C-5AB743EFC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" y="2364"/>
                <a:ext cx="137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126">
                <a:extLst>
                  <a:ext uri="{FF2B5EF4-FFF2-40B4-BE49-F238E27FC236}">
                    <a16:creationId xmlns:a16="http://schemas.microsoft.com/office/drawing/2014/main" id="{6CCE9008-1229-43A9-AD0A-FCEC4B5DF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127">
                <a:extLst>
                  <a:ext uri="{FF2B5EF4-FFF2-40B4-BE49-F238E27FC236}">
                    <a16:creationId xmlns:a16="http://schemas.microsoft.com/office/drawing/2014/main" id="{0FFE045A-0AE0-43B5-B615-2E043F729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128">
                <a:extLst>
                  <a:ext uri="{FF2B5EF4-FFF2-40B4-BE49-F238E27FC236}">
                    <a16:creationId xmlns:a16="http://schemas.microsoft.com/office/drawing/2014/main" id="{D53B6A28-6A7F-43F7-92F9-395013835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" y="1269"/>
                <a:ext cx="923" cy="382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129">
                <a:extLst>
                  <a:ext uri="{FF2B5EF4-FFF2-40B4-BE49-F238E27FC236}">
                    <a16:creationId xmlns:a16="http://schemas.microsoft.com/office/drawing/2014/main" id="{75B3ED24-D9D3-4F66-8902-5E877AEF0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" y="1347"/>
                <a:ext cx="85" cy="86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130">
                <a:extLst>
                  <a:ext uri="{FF2B5EF4-FFF2-40B4-BE49-F238E27FC236}">
                    <a16:creationId xmlns:a16="http://schemas.microsoft.com/office/drawing/2014/main" id="{904AB6C6-70D5-498D-A766-AD4BAA254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359"/>
                <a:ext cx="299" cy="17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131">
                <a:extLst>
                  <a:ext uri="{FF2B5EF4-FFF2-40B4-BE49-F238E27FC236}">
                    <a16:creationId xmlns:a16="http://schemas.microsoft.com/office/drawing/2014/main" id="{7DE17A0B-D692-4938-A87E-9726142B9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397"/>
                <a:ext cx="583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132">
                <a:extLst>
                  <a:ext uri="{FF2B5EF4-FFF2-40B4-BE49-F238E27FC236}">
                    <a16:creationId xmlns:a16="http://schemas.microsoft.com/office/drawing/2014/main" id="{2DBC82F2-0AF4-40F3-9E31-FF09658B8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" y="1478"/>
                <a:ext cx="85" cy="88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133">
                <a:extLst>
                  <a:ext uri="{FF2B5EF4-FFF2-40B4-BE49-F238E27FC236}">
                    <a16:creationId xmlns:a16="http://schemas.microsoft.com/office/drawing/2014/main" id="{248B1636-AA97-462A-918A-4D9385494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492"/>
                <a:ext cx="154" cy="1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134">
                <a:extLst>
                  <a:ext uri="{FF2B5EF4-FFF2-40B4-BE49-F238E27FC236}">
                    <a16:creationId xmlns:a16="http://schemas.microsoft.com/office/drawing/2014/main" id="{48A9B9F4-55B7-424F-99AA-CDDC28056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530"/>
                <a:ext cx="583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135">
                <a:extLst>
                  <a:ext uri="{FF2B5EF4-FFF2-40B4-BE49-F238E27FC236}">
                    <a16:creationId xmlns:a16="http://schemas.microsoft.com/office/drawing/2014/main" id="{6BA04C88-1749-4BCB-A217-63A4DFE8C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" y="775"/>
                <a:ext cx="1459" cy="166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36">
                <a:extLst>
                  <a:ext uri="{FF2B5EF4-FFF2-40B4-BE49-F238E27FC236}">
                    <a16:creationId xmlns:a16="http://schemas.microsoft.com/office/drawing/2014/main" id="{E05EC4F8-B12C-4C4E-AC23-99CE0DD9E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2" y="772"/>
                <a:ext cx="1464" cy="1670"/>
              </a:xfrm>
              <a:custGeom>
                <a:avLst/>
                <a:gdLst>
                  <a:gd name="T0" fmla="*/ 616 w 617"/>
                  <a:gd name="T1" fmla="*/ 702 h 703"/>
                  <a:gd name="T2" fmla="*/ 616 w 617"/>
                  <a:gd name="T3" fmla="*/ 699 h 703"/>
                  <a:gd name="T4" fmla="*/ 615 w 617"/>
                  <a:gd name="T5" fmla="*/ 689 h 703"/>
                  <a:gd name="T6" fmla="*/ 615 w 617"/>
                  <a:gd name="T7" fmla="*/ 651 h 703"/>
                  <a:gd name="T8" fmla="*/ 615 w 617"/>
                  <a:gd name="T9" fmla="*/ 508 h 703"/>
                  <a:gd name="T10" fmla="*/ 615 w 617"/>
                  <a:gd name="T11" fmla="*/ 1 h 703"/>
                  <a:gd name="T12" fmla="*/ 616 w 617"/>
                  <a:gd name="T13" fmla="*/ 2 h 703"/>
                  <a:gd name="T14" fmla="*/ 1 w 617"/>
                  <a:gd name="T15" fmla="*/ 2 h 703"/>
                  <a:gd name="T16" fmla="*/ 1 w 617"/>
                  <a:gd name="T17" fmla="*/ 2 h 703"/>
                  <a:gd name="T18" fmla="*/ 2 w 617"/>
                  <a:gd name="T19" fmla="*/ 1 h 703"/>
                  <a:gd name="T20" fmla="*/ 2 w 617"/>
                  <a:gd name="T21" fmla="*/ 702 h 703"/>
                  <a:gd name="T22" fmla="*/ 1 w 617"/>
                  <a:gd name="T23" fmla="*/ 702 h 703"/>
                  <a:gd name="T24" fmla="*/ 447 w 617"/>
                  <a:gd name="T25" fmla="*/ 702 h 703"/>
                  <a:gd name="T26" fmla="*/ 571 w 617"/>
                  <a:gd name="T27" fmla="*/ 702 h 703"/>
                  <a:gd name="T28" fmla="*/ 604 w 617"/>
                  <a:gd name="T29" fmla="*/ 702 h 703"/>
                  <a:gd name="T30" fmla="*/ 616 w 617"/>
                  <a:gd name="T31" fmla="*/ 702 h 703"/>
                  <a:gd name="T32" fmla="*/ 604 w 617"/>
                  <a:gd name="T33" fmla="*/ 703 h 703"/>
                  <a:gd name="T34" fmla="*/ 572 w 617"/>
                  <a:gd name="T35" fmla="*/ 703 h 703"/>
                  <a:gd name="T36" fmla="*/ 447 w 617"/>
                  <a:gd name="T37" fmla="*/ 703 h 703"/>
                  <a:gd name="T38" fmla="*/ 1 w 617"/>
                  <a:gd name="T39" fmla="*/ 703 h 703"/>
                  <a:gd name="T40" fmla="*/ 0 w 617"/>
                  <a:gd name="T41" fmla="*/ 703 h 703"/>
                  <a:gd name="T42" fmla="*/ 0 w 617"/>
                  <a:gd name="T43" fmla="*/ 702 h 703"/>
                  <a:gd name="T44" fmla="*/ 0 w 617"/>
                  <a:gd name="T45" fmla="*/ 1 h 703"/>
                  <a:gd name="T46" fmla="*/ 0 w 617"/>
                  <a:gd name="T47" fmla="*/ 0 h 703"/>
                  <a:gd name="T48" fmla="*/ 1 w 617"/>
                  <a:gd name="T49" fmla="*/ 0 h 703"/>
                  <a:gd name="T50" fmla="*/ 1 w 617"/>
                  <a:gd name="T51" fmla="*/ 0 h 703"/>
                  <a:gd name="T52" fmla="*/ 616 w 617"/>
                  <a:gd name="T53" fmla="*/ 0 h 703"/>
                  <a:gd name="T54" fmla="*/ 617 w 617"/>
                  <a:gd name="T55" fmla="*/ 0 h 703"/>
                  <a:gd name="T56" fmla="*/ 617 w 617"/>
                  <a:gd name="T57" fmla="*/ 1 h 703"/>
                  <a:gd name="T58" fmla="*/ 616 w 617"/>
                  <a:gd name="T59" fmla="*/ 509 h 703"/>
                  <a:gd name="T60" fmla="*/ 616 w 617"/>
                  <a:gd name="T61" fmla="*/ 652 h 703"/>
                  <a:gd name="T62" fmla="*/ 616 w 617"/>
                  <a:gd name="T63" fmla="*/ 690 h 703"/>
                  <a:gd name="T64" fmla="*/ 616 w 617"/>
                  <a:gd name="T65" fmla="*/ 699 h 703"/>
                  <a:gd name="T66" fmla="*/ 616 w 617"/>
                  <a:gd name="T67" fmla="*/ 702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17" h="703">
                    <a:moveTo>
                      <a:pt x="616" y="702"/>
                    </a:moveTo>
                    <a:cubicBezTo>
                      <a:pt x="616" y="702"/>
                      <a:pt x="616" y="701"/>
                      <a:pt x="616" y="699"/>
                    </a:cubicBezTo>
                    <a:cubicBezTo>
                      <a:pt x="616" y="697"/>
                      <a:pt x="616" y="694"/>
                      <a:pt x="615" y="689"/>
                    </a:cubicBezTo>
                    <a:cubicBezTo>
                      <a:pt x="615" y="681"/>
                      <a:pt x="615" y="668"/>
                      <a:pt x="615" y="651"/>
                    </a:cubicBezTo>
                    <a:cubicBezTo>
                      <a:pt x="615" y="618"/>
                      <a:pt x="615" y="570"/>
                      <a:pt x="615" y="508"/>
                    </a:cubicBezTo>
                    <a:cubicBezTo>
                      <a:pt x="615" y="385"/>
                      <a:pt x="615" y="210"/>
                      <a:pt x="615" y="1"/>
                    </a:cubicBezTo>
                    <a:cubicBezTo>
                      <a:pt x="616" y="2"/>
                      <a:pt x="616" y="2"/>
                      <a:pt x="616" y="2"/>
                    </a:cubicBezTo>
                    <a:cubicBezTo>
                      <a:pt x="435" y="2"/>
                      <a:pt x="224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60"/>
                      <a:pt x="2" y="501"/>
                      <a:pt x="2" y="702"/>
                    </a:cubicBezTo>
                    <a:cubicBezTo>
                      <a:pt x="1" y="702"/>
                      <a:pt x="1" y="702"/>
                      <a:pt x="1" y="702"/>
                    </a:cubicBezTo>
                    <a:cubicBezTo>
                      <a:pt x="186" y="702"/>
                      <a:pt x="339" y="702"/>
                      <a:pt x="447" y="702"/>
                    </a:cubicBezTo>
                    <a:cubicBezTo>
                      <a:pt x="501" y="702"/>
                      <a:pt x="543" y="702"/>
                      <a:pt x="571" y="702"/>
                    </a:cubicBezTo>
                    <a:cubicBezTo>
                      <a:pt x="586" y="702"/>
                      <a:pt x="597" y="702"/>
                      <a:pt x="604" y="702"/>
                    </a:cubicBezTo>
                    <a:cubicBezTo>
                      <a:pt x="612" y="702"/>
                      <a:pt x="616" y="702"/>
                      <a:pt x="616" y="702"/>
                    </a:cubicBezTo>
                    <a:cubicBezTo>
                      <a:pt x="616" y="702"/>
                      <a:pt x="612" y="702"/>
                      <a:pt x="604" y="703"/>
                    </a:cubicBezTo>
                    <a:cubicBezTo>
                      <a:pt x="597" y="703"/>
                      <a:pt x="586" y="703"/>
                      <a:pt x="572" y="703"/>
                    </a:cubicBezTo>
                    <a:cubicBezTo>
                      <a:pt x="543" y="703"/>
                      <a:pt x="501" y="703"/>
                      <a:pt x="447" y="703"/>
                    </a:cubicBezTo>
                    <a:cubicBezTo>
                      <a:pt x="340" y="703"/>
                      <a:pt x="186" y="703"/>
                      <a:pt x="1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501"/>
                      <a:pt x="0" y="26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24" y="0"/>
                      <a:pt x="435" y="0"/>
                      <a:pt x="616" y="0"/>
                    </a:cubicBezTo>
                    <a:cubicBezTo>
                      <a:pt x="617" y="0"/>
                      <a:pt x="617" y="0"/>
                      <a:pt x="617" y="0"/>
                    </a:cubicBezTo>
                    <a:cubicBezTo>
                      <a:pt x="617" y="1"/>
                      <a:pt x="617" y="1"/>
                      <a:pt x="617" y="1"/>
                    </a:cubicBezTo>
                    <a:cubicBezTo>
                      <a:pt x="616" y="210"/>
                      <a:pt x="616" y="386"/>
                      <a:pt x="616" y="509"/>
                    </a:cubicBezTo>
                    <a:cubicBezTo>
                      <a:pt x="616" y="570"/>
                      <a:pt x="616" y="619"/>
                      <a:pt x="616" y="652"/>
                    </a:cubicBezTo>
                    <a:cubicBezTo>
                      <a:pt x="616" y="668"/>
                      <a:pt x="616" y="681"/>
                      <a:pt x="616" y="690"/>
                    </a:cubicBezTo>
                    <a:cubicBezTo>
                      <a:pt x="616" y="694"/>
                      <a:pt x="616" y="697"/>
                      <a:pt x="616" y="699"/>
                    </a:cubicBezTo>
                    <a:cubicBezTo>
                      <a:pt x="616" y="701"/>
                      <a:pt x="616" y="702"/>
                      <a:pt x="616" y="70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137">
                <a:extLst>
                  <a:ext uri="{FF2B5EF4-FFF2-40B4-BE49-F238E27FC236}">
                    <a16:creationId xmlns:a16="http://schemas.microsoft.com/office/drawing/2014/main" id="{A877E737-DE20-4A74-9865-089C6795F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1" y="908"/>
                <a:ext cx="1182" cy="947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Rectangle 138">
                <a:extLst>
                  <a:ext uri="{FF2B5EF4-FFF2-40B4-BE49-F238E27FC236}">
                    <a16:creationId xmlns:a16="http://schemas.microsoft.com/office/drawing/2014/main" id="{74EF8C5E-7148-4687-B3C9-33FF688D8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687"/>
                <a:ext cx="38" cy="12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139">
                <a:extLst>
                  <a:ext uri="{FF2B5EF4-FFF2-40B4-BE49-F238E27FC236}">
                    <a16:creationId xmlns:a16="http://schemas.microsoft.com/office/drawing/2014/main" id="{D0A09BA1-1EB1-4710-B14A-682730449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2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140">
                <a:extLst>
                  <a:ext uri="{FF2B5EF4-FFF2-40B4-BE49-F238E27FC236}">
                    <a16:creationId xmlns:a16="http://schemas.microsoft.com/office/drawing/2014/main" id="{CC8E26B0-3C87-4DB1-BBB3-76CE59F52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5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141">
                <a:extLst>
                  <a:ext uri="{FF2B5EF4-FFF2-40B4-BE49-F238E27FC236}">
                    <a16:creationId xmlns:a16="http://schemas.microsoft.com/office/drawing/2014/main" id="{827DE158-541B-4FB6-A297-3399FB681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6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142">
                <a:extLst>
                  <a:ext uri="{FF2B5EF4-FFF2-40B4-BE49-F238E27FC236}">
                    <a16:creationId xmlns:a16="http://schemas.microsoft.com/office/drawing/2014/main" id="{D4982D7E-6D28-4085-B394-B8AF434B7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9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143">
                <a:extLst>
                  <a:ext uri="{FF2B5EF4-FFF2-40B4-BE49-F238E27FC236}">
                    <a16:creationId xmlns:a16="http://schemas.microsoft.com/office/drawing/2014/main" id="{D167198D-8762-4A5A-A8FD-D0A84FFB6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2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144">
                <a:extLst>
                  <a:ext uri="{FF2B5EF4-FFF2-40B4-BE49-F238E27FC236}">
                    <a16:creationId xmlns:a16="http://schemas.microsoft.com/office/drawing/2014/main" id="{2503462A-065C-4B27-B82A-507D55972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6" y="1749"/>
                <a:ext cx="49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145">
                <a:extLst>
                  <a:ext uri="{FF2B5EF4-FFF2-40B4-BE49-F238E27FC236}">
                    <a16:creationId xmlns:a16="http://schemas.microsoft.com/office/drawing/2014/main" id="{537A1402-19F6-4CC0-AA16-93B7B0FBE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540"/>
                <a:ext cx="38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146">
                <a:extLst>
                  <a:ext uri="{FF2B5EF4-FFF2-40B4-BE49-F238E27FC236}">
                    <a16:creationId xmlns:a16="http://schemas.microsoft.com/office/drawing/2014/main" id="{C261A8CE-3529-4714-AADA-5A9F96EE9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257"/>
                <a:ext cx="38" cy="12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147">
                <a:extLst>
                  <a:ext uri="{FF2B5EF4-FFF2-40B4-BE49-F238E27FC236}">
                    <a16:creationId xmlns:a16="http://schemas.microsoft.com/office/drawing/2014/main" id="{CA97A6D4-04B4-44AF-BB10-3C568FBEB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117"/>
                <a:ext cx="38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148">
                <a:extLst>
                  <a:ext uri="{FF2B5EF4-FFF2-40B4-BE49-F238E27FC236}">
                    <a16:creationId xmlns:a16="http://schemas.microsoft.com/office/drawing/2014/main" id="{37F60986-2730-4C5C-A4FD-1F67961F1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7" y="1397"/>
                <a:ext cx="37" cy="12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49">
                <a:extLst>
                  <a:ext uri="{FF2B5EF4-FFF2-40B4-BE49-F238E27FC236}">
                    <a16:creationId xmlns:a16="http://schemas.microsoft.com/office/drawing/2014/main" id="{A09A7CD6-BBD2-43BD-A81A-31C8BBF06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" y="1029"/>
                <a:ext cx="942" cy="672"/>
              </a:xfrm>
              <a:custGeom>
                <a:avLst/>
                <a:gdLst>
                  <a:gd name="T0" fmla="*/ 397 w 397"/>
                  <a:gd name="T1" fmla="*/ 282 h 283"/>
                  <a:gd name="T2" fmla="*/ 395 w 397"/>
                  <a:gd name="T3" fmla="*/ 282 h 283"/>
                  <a:gd name="T4" fmla="*/ 390 w 397"/>
                  <a:gd name="T5" fmla="*/ 282 h 283"/>
                  <a:gd name="T6" fmla="*/ 370 w 397"/>
                  <a:gd name="T7" fmla="*/ 283 h 283"/>
                  <a:gd name="T8" fmla="*/ 298 w 397"/>
                  <a:gd name="T9" fmla="*/ 283 h 283"/>
                  <a:gd name="T10" fmla="*/ 58 w 397"/>
                  <a:gd name="T11" fmla="*/ 283 h 283"/>
                  <a:gd name="T12" fmla="*/ 1 w 397"/>
                  <a:gd name="T13" fmla="*/ 283 h 283"/>
                  <a:gd name="T14" fmla="*/ 0 w 397"/>
                  <a:gd name="T15" fmla="*/ 283 h 283"/>
                  <a:gd name="T16" fmla="*/ 0 w 397"/>
                  <a:gd name="T17" fmla="*/ 282 h 283"/>
                  <a:gd name="T18" fmla="*/ 0 w 397"/>
                  <a:gd name="T19" fmla="*/ 81 h 283"/>
                  <a:gd name="T20" fmla="*/ 0 w 397"/>
                  <a:gd name="T21" fmla="*/ 21 h 283"/>
                  <a:gd name="T22" fmla="*/ 1 w 397"/>
                  <a:gd name="T23" fmla="*/ 5 h 283"/>
                  <a:gd name="T24" fmla="*/ 1 w 397"/>
                  <a:gd name="T25" fmla="*/ 1 h 283"/>
                  <a:gd name="T26" fmla="*/ 1 w 397"/>
                  <a:gd name="T27" fmla="*/ 0 h 283"/>
                  <a:gd name="T28" fmla="*/ 1 w 397"/>
                  <a:gd name="T29" fmla="*/ 1 h 283"/>
                  <a:gd name="T30" fmla="*/ 1 w 397"/>
                  <a:gd name="T31" fmla="*/ 5 h 283"/>
                  <a:gd name="T32" fmla="*/ 1 w 397"/>
                  <a:gd name="T33" fmla="*/ 21 h 283"/>
                  <a:gd name="T34" fmla="*/ 2 w 397"/>
                  <a:gd name="T35" fmla="*/ 81 h 283"/>
                  <a:gd name="T36" fmla="*/ 2 w 397"/>
                  <a:gd name="T37" fmla="*/ 282 h 283"/>
                  <a:gd name="T38" fmla="*/ 1 w 397"/>
                  <a:gd name="T39" fmla="*/ 281 h 283"/>
                  <a:gd name="T40" fmla="*/ 58 w 397"/>
                  <a:gd name="T41" fmla="*/ 281 h 283"/>
                  <a:gd name="T42" fmla="*/ 298 w 397"/>
                  <a:gd name="T43" fmla="*/ 281 h 283"/>
                  <a:gd name="T44" fmla="*/ 370 w 397"/>
                  <a:gd name="T45" fmla="*/ 282 h 283"/>
                  <a:gd name="T46" fmla="*/ 390 w 397"/>
                  <a:gd name="T47" fmla="*/ 282 h 283"/>
                  <a:gd name="T48" fmla="*/ 395 w 397"/>
                  <a:gd name="T49" fmla="*/ 282 h 283"/>
                  <a:gd name="T50" fmla="*/ 397 w 397"/>
                  <a:gd name="T51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7" h="283">
                    <a:moveTo>
                      <a:pt x="397" y="282"/>
                    </a:moveTo>
                    <a:cubicBezTo>
                      <a:pt x="397" y="282"/>
                      <a:pt x="396" y="282"/>
                      <a:pt x="395" y="282"/>
                    </a:cubicBezTo>
                    <a:cubicBezTo>
                      <a:pt x="394" y="282"/>
                      <a:pt x="392" y="282"/>
                      <a:pt x="390" y="282"/>
                    </a:cubicBezTo>
                    <a:cubicBezTo>
                      <a:pt x="385" y="282"/>
                      <a:pt x="379" y="283"/>
                      <a:pt x="370" y="283"/>
                    </a:cubicBezTo>
                    <a:cubicBezTo>
                      <a:pt x="353" y="283"/>
                      <a:pt x="328" y="283"/>
                      <a:pt x="298" y="283"/>
                    </a:cubicBezTo>
                    <a:cubicBezTo>
                      <a:pt x="236" y="283"/>
                      <a:pt x="151" y="283"/>
                      <a:pt x="58" y="283"/>
                    </a:cubicBezTo>
                    <a:cubicBezTo>
                      <a:pt x="38" y="283"/>
                      <a:pt x="19" y="283"/>
                      <a:pt x="1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02"/>
                      <a:pt x="0" y="131"/>
                      <a:pt x="0" y="81"/>
                    </a:cubicBezTo>
                    <a:cubicBezTo>
                      <a:pt x="0" y="56"/>
                      <a:pt x="0" y="35"/>
                      <a:pt x="0" y="21"/>
                    </a:cubicBezTo>
                    <a:cubicBezTo>
                      <a:pt x="1" y="14"/>
                      <a:pt x="1" y="9"/>
                      <a:pt x="1" y="5"/>
                    </a:cubicBezTo>
                    <a:cubicBezTo>
                      <a:pt x="1" y="4"/>
                      <a:pt x="1" y="2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2"/>
                      <a:pt x="1" y="4"/>
                      <a:pt x="1" y="5"/>
                    </a:cubicBezTo>
                    <a:cubicBezTo>
                      <a:pt x="1" y="9"/>
                      <a:pt x="1" y="14"/>
                      <a:pt x="1" y="21"/>
                    </a:cubicBezTo>
                    <a:cubicBezTo>
                      <a:pt x="1" y="35"/>
                      <a:pt x="1" y="56"/>
                      <a:pt x="2" y="81"/>
                    </a:cubicBezTo>
                    <a:cubicBezTo>
                      <a:pt x="2" y="131"/>
                      <a:pt x="2" y="202"/>
                      <a:pt x="2" y="282"/>
                    </a:cubicBezTo>
                    <a:cubicBezTo>
                      <a:pt x="1" y="281"/>
                      <a:pt x="1" y="281"/>
                      <a:pt x="1" y="281"/>
                    </a:cubicBezTo>
                    <a:cubicBezTo>
                      <a:pt x="19" y="281"/>
                      <a:pt x="38" y="281"/>
                      <a:pt x="58" y="281"/>
                    </a:cubicBezTo>
                    <a:cubicBezTo>
                      <a:pt x="151" y="281"/>
                      <a:pt x="236" y="281"/>
                      <a:pt x="298" y="281"/>
                    </a:cubicBezTo>
                    <a:cubicBezTo>
                      <a:pt x="328" y="282"/>
                      <a:pt x="353" y="282"/>
                      <a:pt x="370" y="282"/>
                    </a:cubicBezTo>
                    <a:cubicBezTo>
                      <a:pt x="379" y="282"/>
                      <a:pt x="385" y="282"/>
                      <a:pt x="390" y="282"/>
                    </a:cubicBezTo>
                    <a:cubicBezTo>
                      <a:pt x="392" y="282"/>
                      <a:pt x="394" y="282"/>
                      <a:pt x="395" y="282"/>
                    </a:cubicBezTo>
                    <a:cubicBezTo>
                      <a:pt x="396" y="282"/>
                      <a:pt x="397" y="282"/>
                      <a:pt x="397" y="28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50">
                <a:extLst>
                  <a:ext uri="{FF2B5EF4-FFF2-40B4-BE49-F238E27FC236}">
                    <a16:creationId xmlns:a16="http://schemas.microsoft.com/office/drawing/2014/main" id="{0060A0C4-EB5C-4EE3-9271-E55DF5797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402"/>
                <a:ext cx="914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51">
                <a:extLst>
                  <a:ext uri="{FF2B5EF4-FFF2-40B4-BE49-F238E27FC236}">
                    <a16:creationId xmlns:a16="http://schemas.microsoft.com/office/drawing/2014/main" id="{CBCD2232-4A4A-4E87-9FD1-9548C01F9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262"/>
                <a:ext cx="914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52">
                <a:extLst>
                  <a:ext uri="{FF2B5EF4-FFF2-40B4-BE49-F238E27FC236}">
                    <a16:creationId xmlns:a16="http://schemas.microsoft.com/office/drawing/2014/main" id="{48F7B2E1-7C51-4E05-9EF6-9FDAA870B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119"/>
                <a:ext cx="914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53">
                <a:extLst>
                  <a:ext uri="{FF2B5EF4-FFF2-40B4-BE49-F238E27FC236}">
                    <a16:creationId xmlns:a16="http://schemas.microsoft.com/office/drawing/2014/main" id="{57DBF800-0E02-4C65-AB85-6A18C4343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542"/>
                <a:ext cx="914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54">
                <a:extLst>
                  <a:ext uri="{FF2B5EF4-FFF2-40B4-BE49-F238E27FC236}">
                    <a16:creationId xmlns:a16="http://schemas.microsoft.com/office/drawing/2014/main" id="{DDF528C7-67E8-4825-9904-9120F5112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" y="1038"/>
                <a:ext cx="892" cy="630"/>
              </a:xfrm>
              <a:custGeom>
                <a:avLst/>
                <a:gdLst>
                  <a:gd name="T0" fmla="*/ 0 w 376"/>
                  <a:gd name="T1" fmla="*/ 265 h 265"/>
                  <a:gd name="T2" fmla="*/ 0 w 376"/>
                  <a:gd name="T3" fmla="*/ 213 h 265"/>
                  <a:gd name="T4" fmla="*/ 32 w 376"/>
                  <a:gd name="T5" fmla="*/ 162 h 265"/>
                  <a:gd name="T6" fmla="*/ 55 w 376"/>
                  <a:gd name="T7" fmla="*/ 179 h 265"/>
                  <a:gd name="T8" fmla="*/ 100 w 376"/>
                  <a:gd name="T9" fmla="*/ 108 h 265"/>
                  <a:gd name="T10" fmla="*/ 127 w 376"/>
                  <a:gd name="T11" fmla="*/ 127 h 265"/>
                  <a:gd name="T12" fmla="*/ 164 w 376"/>
                  <a:gd name="T13" fmla="*/ 62 h 265"/>
                  <a:gd name="T14" fmla="*/ 195 w 376"/>
                  <a:gd name="T15" fmla="*/ 87 h 265"/>
                  <a:gd name="T16" fmla="*/ 240 w 376"/>
                  <a:gd name="T17" fmla="*/ 0 h 265"/>
                  <a:gd name="T18" fmla="*/ 289 w 376"/>
                  <a:gd name="T19" fmla="*/ 97 h 265"/>
                  <a:gd name="T20" fmla="*/ 329 w 376"/>
                  <a:gd name="T21" fmla="*/ 48 h 265"/>
                  <a:gd name="T22" fmla="*/ 376 w 376"/>
                  <a:gd name="T23" fmla="*/ 35 h 265"/>
                  <a:gd name="T24" fmla="*/ 376 w 376"/>
                  <a:gd name="T25" fmla="*/ 265 h 265"/>
                  <a:gd name="T26" fmla="*/ 0 w 376"/>
                  <a:gd name="T27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6" h="265">
                    <a:moveTo>
                      <a:pt x="0" y="265"/>
                    </a:moveTo>
                    <a:cubicBezTo>
                      <a:pt x="0" y="256"/>
                      <a:pt x="0" y="213"/>
                      <a:pt x="0" y="213"/>
                    </a:cubicBezTo>
                    <a:cubicBezTo>
                      <a:pt x="32" y="162"/>
                      <a:pt x="32" y="162"/>
                      <a:pt x="32" y="162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127" y="127"/>
                      <a:pt x="127" y="127"/>
                      <a:pt x="127" y="127"/>
                    </a:cubicBezTo>
                    <a:cubicBezTo>
                      <a:pt x="164" y="62"/>
                      <a:pt x="164" y="62"/>
                      <a:pt x="164" y="62"/>
                    </a:cubicBezTo>
                    <a:cubicBezTo>
                      <a:pt x="195" y="87"/>
                      <a:pt x="195" y="87"/>
                      <a:pt x="195" y="87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89" y="97"/>
                      <a:pt x="289" y="97"/>
                      <a:pt x="289" y="97"/>
                    </a:cubicBezTo>
                    <a:cubicBezTo>
                      <a:pt x="329" y="48"/>
                      <a:pt x="329" y="48"/>
                      <a:pt x="329" y="48"/>
                    </a:cubicBezTo>
                    <a:cubicBezTo>
                      <a:pt x="376" y="35"/>
                      <a:pt x="376" y="35"/>
                      <a:pt x="376" y="35"/>
                    </a:cubicBezTo>
                    <a:cubicBezTo>
                      <a:pt x="376" y="265"/>
                      <a:pt x="376" y="265"/>
                      <a:pt x="376" y="265"/>
                    </a:cubicBezTo>
                    <a:lnTo>
                      <a:pt x="0" y="265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55">
                <a:extLst>
                  <a:ext uri="{FF2B5EF4-FFF2-40B4-BE49-F238E27FC236}">
                    <a16:creationId xmlns:a16="http://schemas.microsoft.com/office/drawing/2014/main" id="{F65E28C4-12EC-4766-89BB-6E6ECB7A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" y="1076"/>
                <a:ext cx="904" cy="509"/>
              </a:xfrm>
              <a:custGeom>
                <a:avLst/>
                <a:gdLst>
                  <a:gd name="T0" fmla="*/ 381 w 381"/>
                  <a:gd name="T1" fmla="*/ 0 h 214"/>
                  <a:gd name="T2" fmla="*/ 380 w 381"/>
                  <a:gd name="T3" fmla="*/ 1 h 214"/>
                  <a:gd name="T4" fmla="*/ 377 w 381"/>
                  <a:gd name="T5" fmla="*/ 1 h 214"/>
                  <a:gd name="T6" fmla="*/ 368 w 381"/>
                  <a:gd name="T7" fmla="*/ 1 h 214"/>
                  <a:gd name="T8" fmla="*/ 332 w 381"/>
                  <a:gd name="T9" fmla="*/ 1 h 214"/>
                  <a:gd name="T10" fmla="*/ 332 w 381"/>
                  <a:gd name="T11" fmla="*/ 1 h 214"/>
                  <a:gd name="T12" fmla="*/ 294 w 381"/>
                  <a:gd name="T13" fmla="*/ 51 h 214"/>
                  <a:gd name="T14" fmla="*/ 294 w 381"/>
                  <a:gd name="T15" fmla="*/ 51 h 214"/>
                  <a:gd name="T16" fmla="*/ 293 w 381"/>
                  <a:gd name="T17" fmla="*/ 51 h 214"/>
                  <a:gd name="T18" fmla="*/ 197 w 381"/>
                  <a:gd name="T19" fmla="*/ 52 h 214"/>
                  <a:gd name="T20" fmla="*/ 198 w 381"/>
                  <a:gd name="T21" fmla="*/ 51 h 214"/>
                  <a:gd name="T22" fmla="*/ 158 w 381"/>
                  <a:gd name="T23" fmla="*/ 119 h 214"/>
                  <a:gd name="T24" fmla="*/ 118 w 381"/>
                  <a:gd name="T25" fmla="*/ 185 h 214"/>
                  <a:gd name="T26" fmla="*/ 117 w 381"/>
                  <a:gd name="T27" fmla="*/ 186 h 214"/>
                  <a:gd name="T28" fmla="*/ 116 w 381"/>
                  <a:gd name="T29" fmla="*/ 185 h 214"/>
                  <a:gd name="T30" fmla="*/ 64 w 381"/>
                  <a:gd name="T31" fmla="*/ 113 h 214"/>
                  <a:gd name="T32" fmla="*/ 65 w 381"/>
                  <a:gd name="T33" fmla="*/ 113 h 214"/>
                  <a:gd name="T34" fmla="*/ 18 w 381"/>
                  <a:gd name="T35" fmla="*/ 187 h 214"/>
                  <a:gd name="T36" fmla="*/ 4 w 381"/>
                  <a:gd name="T37" fmla="*/ 207 h 214"/>
                  <a:gd name="T38" fmla="*/ 1 w 381"/>
                  <a:gd name="T39" fmla="*/ 213 h 214"/>
                  <a:gd name="T40" fmla="*/ 0 w 381"/>
                  <a:gd name="T41" fmla="*/ 214 h 214"/>
                  <a:gd name="T42" fmla="*/ 1 w 381"/>
                  <a:gd name="T43" fmla="*/ 213 h 214"/>
                  <a:gd name="T44" fmla="*/ 4 w 381"/>
                  <a:gd name="T45" fmla="*/ 207 h 214"/>
                  <a:gd name="T46" fmla="*/ 17 w 381"/>
                  <a:gd name="T47" fmla="*/ 186 h 214"/>
                  <a:gd name="T48" fmla="*/ 64 w 381"/>
                  <a:gd name="T49" fmla="*/ 112 h 214"/>
                  <a:gd name="T50" fmla="*/ 65 w 381"/>
                  <a:gd name="T51" fmla="*/ 111 h 214"/>
                  <a:gd name="T52" fmla="*/ 65 w 381"/>
                  <a:gd name="T53" fmla="*/ 112 h 214"/>
                  <a:gd name="T54" fmla="*/ 118 w 381"/>
                  <a:gd name="T55" fmla="*/ 183 h 214"/>
                  <a:gd name="T56" fmla="*/ 116 w 381"/>
                  <a:gd name="T57" fmla="*/ 183 h 214"/>
                  <a:gd name="T58" fmla="*/ 156 w 381"/>
                  <a:gd name="T59" fmla="*/ 117 h 214"/>
                  <a:gd name="T60" fmla="*/ 196 w 381"/>
                  <a:gd name="T61" fmla="*/ 50 h 214"/>
                  <a:gd name="T62" fmla="*/ 197 w 381"/>
                  <a:gd name="T63" fmla="*/ 50 h 214"/>
                  <a:gd name="T64" fmla="*/ 197 w 381"/>
                  <a:gd name="T65" fmla="*/ 50 h 214"/>
                  <a:gd name="T66" fmla="*/ 293 w 381"/>
                  <a:gd name="T67" fmla="*/ 50 h 214"/>
                  <a:gd name="T68" fmla="*/ 293 w 381"/>
                  <a:gd name="T69" fmla="*/ 50 h 214"/>
                  <a:gd name="T70" fmla="*/ 331 w 381"/>
                  <a:gd name="T71" fmla="*/ 0 h 214"/>
                  <a:gd name="T72" fmla="*/ 332 w 381"/>
                  <a:gd name="T73" fmla="*/ 0 h 214"/>
                  <a:gd name="T74" fmla="*/ 332 w 381"/>
                  <a:gd name="T75" fmla="*/ 0 h 214"/>
                  <a:gd name="T76" fmla="*/ 368 w 381"/>
                  <a:gd name="T77" fmla="*/ 0 h 214"/>
                  <a:gd name="T78" fmla="*/ 377 w 381"/>
                  <a:gd name="T79" fmla="*/ 0 h 214"/>
                  <a:gd name="T80" fmla="*/ 380 w 381"/>
                  <a:gd name="T81" fmla="*/ 0 h 214"/>
                  <a:gd name="T82" fmla="*/ 381 w 381"/>
                  <a:gd name="T83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1" h="214">
                    <a:moveTo>
                      <a:pt x="381" y="0"/>
                    </a:moveTo>
                    <a:cubicBezTo>
                      <a:pt x="381" y="1"/>
                      <a:pt x="380" y="1"/>
                      <a:pt x="380" y="1"/>
                    </a:cubicBezTo>
                    <a:cubicBezTo>
                      <a:pt x="379" y="1"/>
                      <a:pt x="378" y="1"/>
                      <a:pt x="377" y="1"/>
                    </a:cubicBezTo>
                    <a:cubicBezTo>
                      <a:pt x="375" y="1"/>
                      <a:pt x="372" y="1"/>
                      <a:pt x="368" y="1"/>
                    </a:cubicBezTo>
                    <a:cubicBezTo>
                      <a:pt x="359" y="1"/>
                      <a:pt x="347" y="1"/>
                      <a:pt x="332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22" y="15"/>
                      <a:pt x="309" y="32"/>
                      <a:pt x="294" y="51"/>
                    </a:cubicBezTo>
                    <a:cubicBezTo>
                      <a:pt x="294" y="51"/>
                      <a:pt x="294" y="51"/>
                      <a:pt x="294" y="51"/>
                    </a:cubicBezTo>
                    <a:cubicBezTo>
                      <a:pt x="293" y="51"/>
                      <a:pt x="293" y="51"/>
                      <a:pt x="293" y="51"/>
                    </a:cubicBezTo>
                    <a:cubicBezTo>
                      <a:pt x="265" y="51"/>
                      <a:pt x="233" y="52"/>
                      <a:pt x="197" y="52"/>
                    </a:cubicBezTo>
                    <a:cubicBezTo>
                      <a:pt x="198" y="51"/>
                      <a:pt x="198" y="51"/>
                      <a:pt x="198" y="51"/>
                    </a:cubicBezTo>
                    <a:cubicBezTo>
                      <a:pt x="185" y="72"/>
                      <a:pt x="172" y="95"/>
                      <a:pt x="158" y="119"/>
                    </a:cubicBezTo>
                    <a:cubicBezTo>
                      <a:pt x="144" y="141"/>
                      <a:pt x="130" y="164"/>
                      <a:pt x="118" y="185"/>
                    </a:cubicBezTo>
                    <a:cubicBezTo>
                      <a:pt x="117" y="186"/>
                      <a:pt x="117" y="186"/>
                      <a:pt x="117" y="186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97" y="158"/>
                      <a:pt x="80" y="134"/>
                      <a:pt x="64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46" y="144"/>
                      <a:pt x="29" y="169"/>
                      <a:pt x="18" y="187"/>
                    </a:cubicBezTo>
                    <a:cubicBezTo>
                      <a:pt x="12" y="196"/>
                      <a:pt x="8" y="203"/>
                      <a:pt x="4" y="207"/>
                    </a:cubicBezTo>
                    <a:cubicBezTo>
                      <a:pt x="3" y="210"/>
                      <a:pt x="2" y="211"/>
                      <a:pt x="1" y="213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4"/>
                      <a:pt x="0" y="214"/>
                      <a:pt x="1" y="213"/>
                    </a:cubicBezTo>
                    <a:cubicBezTo>
                      <a:pt x="1" y="211"/>
                      <a:pt x="3" y="209"/>
                      <a:pt x="4" y="207"/>
                    </a:cubicBezTo>
                    <a:cubicBezTo>
                      <a:pt x="7" y="202"/>
                      <a:pt x="11" y="195"/>
                      <a:pt x="17" y="186"/>
                    </a:cubicBezTo>
                    <a:cubicBezTo>
                      <a:pt x="28" y="168"/>
                      <a:pt x="44" y="143"/>
                      <a:pt x="64" y="112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81" y="133"/>
                      <a:pt x="99" y="157"/>
                      <a:pt x="118" y="183"/>
                    </a:cubicBezTo>
                    <a:cubicBezTo>
                      <a:pt x="116" y="183"/>
                      <a:pt x="116" y="183"/>
                      <a:pt x="116" y="183"/>
                    </a:cubicBezTo>
                    <a:cubicBezTo>
                      <a:pt x="129" y="163"/>
                      <a:pt x="142" y="140"/>
                      <a:pt x="156" y="117"/>
                    </a:cubicBezTo>
                    <a:cubicBezTo>
                      <a:pt x="170" y="94"/>
                      <a:pt x="184" y="71"/>
                      <a:pt x="196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233" y="50"/>
                      <a:pt x="265" y="50"/>
                      <a:pt x="293" y="50"/>
                    </a:cubicBezTo>
                    <a:cubicBezTo>
                      <a:pt x="293" y="50"/>
                      <a:pt x="293" y="50"/>
                      <a:pt x="293" y="50"/>
                    </a:cubicBezTo>
                    <a:cubicBezTo>
                      <a:pt x="308" y="31"/>
                      <a:pt x="321" y="14"/>
                      <a:pt x="331" y="0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47" y="0"/>
                      <a:pt x="359" y="0"/>
                      <a:pt x="368" y="0"/>
                    </a:cubicBezTo>
                    <a:cubicBezTo>
                      <a:pt x="372" y="0"/>
                      <a:pt x="375" y="0"/>
                      <a:pt x="377" y="0"/>
                    </a:cubicBezTo>
                    <a:cubicBezTo>
                      <a:pt x="378" y="0"/>
                      <a:pt x="379" y="0"/>
                      <a:pt x="380" y="0"/>
                    </a:cubicBezTo>
                    <a:cubicBezTo>
                      <a:pt x="380" y="0"/>
                      <a:pt x="381" y="0"/>
                      <a:pt x="3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56">
                <a:extLst>
                  <a:ext uri="{FF2B5EF4-FFF2-40B4-BE49-F238E27FC236}">
                    <a16:creationId xmlns:a16="http://schemas.microsoft.com/office/drawing/2014/main" id="{0717D895-6B6C-4837-9CCF-831ECCA43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1376"/>
                <a:ext cx="17" cy="16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57">
                <a:extLst>
                  <a:ext uri="{FF2B5EF4-FFF2-40B4-BE49-F238E27FC236}">
                    <a16:creationId xmlns:a16="http://schemas.microsoft.com/office/drawing/2014/main" id="{39F1EE4E-C8E6-461F-BDB9-B54618216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8" y="1226"/>
                <a:ext cx="16" cy="17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58">
                <a:extLst>
                  <a:ext uri="{FF2B5EF4-FFF2-40B4-BE49-F238E27FC236}">
                    <a16:creationId xmlns:a16="http://schemas.microsoft.com/office/drawing/2014/main" id="{DC52F5A8-E7B2-48BF-84C0-E775EF6B5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" y="1188"/>
                <a:ext cx="19" cy="17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59">
                <a:extLst>
                  <a:ext uri="{FF2B5EF4-FFF2-40B4-BE49-F238E27FC236}">
                    <a16:creationId xmlns:a16="http://schemas.microsoft.com/office/drawing/2014/main" id="{31954C2E-70A5-4E24-A200-2A5E7CB4B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1996"/>
                <a:ext cx="1116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60">
                <a:extLst>
                  <a:ext uri="{FF2B5EF4-FFF2-40B4-BE49-F238E27FC236}">
                    <a16:creationId xmlns:a16="http://schemas.microsoft.com/office/drawing/2014/main" id="{5A9AEFDD-6B04-4666-B29F-CB01E37B78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055"/>
                <a:ext cx="1116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61">
                <a:extLst>
                  <a:ext uri="{FF2B5EF4-FFF2-40B4-BE49-F238E27FC236}">
                    <a16:creationId xmlns:a16="http://schemas.microsoft.com/office/drawing/2014/main" id="{705D3434-AD88-4F78-9F12-783950FE1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117"/>
                <a:ext cx="1116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62">
                <a:extLst>
                  <a:ext uri="{FF2B5EF4-FFF2-40B4-BE49-F238E27FC236}">
                    <a16:creationId xmlns:a16="http://schemas.microsoft.com/office/drawing/2014/main" id="{9E07E660-B7CC-40CE-8BC4-9295111E2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176"/>
                <a:ext cx="1116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63">
                <a:extLst>
                  <a:ext uri="{FF2B5EF4-FFF2-40B4-BE49-F238E27FC236}">
                    <a16:creationId xmlns:a16="http://schemas.microsoft.com/office/drawing/2014/main" id="{AA63E354-0CD3-47B9-B026-BF9EF8569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1" y="1813"/>
                <a:ext cx="145" cy="342"/>
              </a:xfrm>
              <a:custGeom>
                <a:avLst/>
                <a:gdLst>
                  <a:gd name="T0" fmla="*/ 37 w 61"/>
                  <a:gd name="T1" fmla="*/ 144 h 144"/>
                  <a:gd name="T2" fmla="*/ 57 w 61"/>
                  <a:gd name="T3" fmla="*/ 69 h 144"/>
                  <a:gd name="T4" fmla="*/ 53 w 61"/>
                  <a:gd name="T5" fmla="*/ 33 h 144"/>
                  <a:gd name="T6" fmla="*/ 34 w 61"/>
                  <a:gd name="T7" fmla="*/ 7 h 144"/>
                  <a:gd name="T8" fmla="*/ 0 w 61"/>
                  <a:gd name="T9" fmla="*/ 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44">
                    <a:moveTo>
                      <a:pt x="37" y="144"/>
                    </a:moveTo>
                    <a:cubicBezTo>
                      <a:pt x="50" y="122"/>
                      <a:pt x="54" y="94"/>
                      <a:pt x="57" y="69"/>
                    </a:cubicBezTo>
                    <a:cubicBezTo>
                      <a:pt x="59" y="57"/>
                      <a:pt x="61" y="40"/>
                      <a:pt x="53" y="33"/>
                    </a:cubicBezTo>
                    <a:cubicBezTo>
                      <a:pt x="44" y="25"/>
                      <a:pt x="44" y="13"/>
                      <a:pt x="34" y="7"/>
                    </a:cubicBezTo>
                    <a:cubicBezTo>
                      <a:pt x="23" y="1"/>
                      <a:pt x="10" y="0"/>
                      <a:pt x="0" y="7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64">
                <a:extLst>
                  <a:ext uri="{FF2B5EF4-FFF2-40B4-BE49-F238E27FC236}">
                    <a16:creationId xmlns:a16="http://schemas.microsoft.com/office/drawing/2014/main" id="{6DE70C93-9092-498F-9DAA-D96B5B6A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" y="1834"/>
                <a:ext cx="240" cy="506"/>
              </a:xfrm>
              <a:custGeom>
                <a:avLst/>
                <a:gdLst>
                  <a:gd name="T0" fmla="*/ 72 w 101"/>
                  <a:gd name="T1" fmla="*/ 211 h 213"/>
                  <a:gd name="T2" fmla="*/ 72 w 101"/>
                  <a:gd name="T3" fmla="*/ 211 h 213"/>
                  <a:gd name="T4" fmla="*/ 34 w 101"/>
                  <a:gd name="T5" fmla="*/ 178 h 213"/>
                  <a:gd name="T6" fmla="*/ 33 w 101"/>
                  <a:gd name="T7" fmla="*/ 140 h 213"/>
                  <a:gd name="T8" fmla="*/ 2 w 101"/>
                  <a:gd name="T9" fmla="*/ 109 h 213"/>
                  <a:gd name="T10" fmla="*/ 1 w 101"/>
                  <a:gd name="T11" fmla="*/ 16 h 213"/>
                  <a:gd name="T12" fmla="*/ 101 w 101"/>
                  <a:gd name="T13" fmla="*/ 22 h 213"/>
                  <a:gd name="T14" fmla="*/ 99 w 101"/>
                  <a:gd name="T15" fmla="*/ 122 h 213"/>
                  <a:gd name="T16" fmla="*/ 99 w 101"/>
                  <a:gd name="T17" fmla="*/ 175 h 213"/>
                  <a:gd name="T18" fmla="*/ 72 w 101"/>
                  <a:gd name="T19" fmla="*/ 21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213">
                    <a:moveTo>
                      <a:pt x="72" y="211"/>
                    </a:moveTo>
                    <a:cubicBezTo>
                      <a:pt x="72" y="211"/>
                      <a:pt x="72" y="211"/>
                      <a:pt x="72" y="211"/>
                    </a:cubicBezTo>
                    <a:cubicBezTo>
                      <a:pt x="52" y="213"/>
                      <a:pt x="35" y="198"/>
                      <a:pt x="34" y="178"/>
                    </a:cubicBezTo>
                    <a:cubicBezTo>
                      <a:pt x="34" y="159"/>
                      <a:pt x="33" y="140"/>
                      <a:pt x="33" y="140"/>
                    </a:cubicBezTo>
                    <a:cubicBezTo>
                      <a:pt x="33" y="140"/>
                      <a:pt x="4" y="138"/>
                      <a:pt x="2" y="109"/>
                    </a:cubicBezTo>
                    <a:cubicBezTo>
                      <a:pt x="0" y="81"/>
                      <a:pt x="1" y="16"/>
                      <a:pt x="1" y="16"/>
                    </a:cubicBezTo>
                    <a:cubicBezTo>
                      <a:pt x="33" y="0"/>
                      <a:pt x="71" y="2"/>
                      <a:pt x="101" y="22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175"/>
                      <a:pt x="99" y="175"/>
                      <a:pt x="99" y="175"/>
                    </a:cubicBezTo>
                    <a:cubicBezTo>
                      <a:pt x="99" y="193"/>
                      <a:pt x="90" y="210"/>
                      <a:pt x="72" y="21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65">
                <a:extLst>
                  <a:ext uri="{FF2B5EF4-FFF2-40B4-BE49-F238E27FC236}">
                    <a16:creationId xmlns:a16="http://schemas.microsoft.com/office/drawing/2014/main" id="{9A95FE9E-DD9C-412E-820B-63D98AA6E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" y="1784"/>
                <a:ext cx="330" cy="394"/>
              </a:xfrm>
              <a:custGeom>
                <a:avLst/>
                <a:gdLst>
                  <a:gd name="T0" fmla="*/ 54 w 139"/>
                  <a:gd name="T1" fmla="*/ 96 h 166"/>
                  <a:gd name="T2" fmla="*/ 73 w 139"/>
                  <a:gd name="T3" fmla="*/ 92 h 166"/>
                  <a:gd name="T4" fmla="*/ 78 w 139"/>
                  <a:gd name="T5" fmla="*/ 112 h 166"/>
                  <a:gd name="T6" fmla="*/ 65 w 139"/>
                  <a:gd name="T7" fmla="*/ 123 h 166"/>
                  <a:gd name="T8" fmla="*/ 56 w 139"/>
                  <a:gd name="T9" fmla="*/ 134 h 166"/>
                  <a:gd name="T10" fmla="*/ 74 w 139"/>
                  <a:gd name="T11" fmla="*/ 150 h 166"/>
                  <a:gd name="T12" fmla="*/ 113 w 139"/>
                  <a:gd name="T13" fmla="*/ 164 h 166"/>
                  <a:gd name="T14" fmla="*/ 130 w 139"/>
                  <a:gd name="T15" fmla="*/ 156 h 166"/>
                  <a:gd name="T16" fmla="*/ 137 w 139"/>
                  <a:gd name="T17" fmla="*/ 133 h 166"/>
                  <a:gd name="T18" fmla="*/ 138 w 139"/>
                  <a:gd name="T19" fmla="*/ 71 h 166"/>
                  <a:gd name="T20" fmla="*/ 137 w 139"/>
                  <a:gd name="T21" fmla="*/ 48 h 166"/>
                  <a:gd name="T22" fmla="*/ 125 w 139"/>
                  <a:gd name="T23" fmla="*/ 30 h 166"/>
                  <a:gd name="T24" fmla="*/ 102 w 139"/>
                  <a:gd name="T25" fmla="*/ 22 h 166"/>
                  <a:gd name="T26" fmla="*/ 75 w 139"/>
                  <a:gd name="T27" fmla="*/ 8 h 166"/>
                  <a:gd name="T28" fmla="*/ 45 w 139"/>
                  <a:gd name="T29" fmla="*/ 5 h 166"/>
                  <a:gd name="T30" fmla="*/ 27 w 139"/>
                  <a:gd name="T31" fmla="*/ 18 h 166"/>
                  <a:gd name="T32" fmla="*/ 1 w 139"/>
                  <a:gd name="T33" fmla="*/ 36 h 166"/>
                  <a:gd name="T34" fmla="*/ 2 w 139"/>
                  <a:gd name="T35" fmla="*/ 50 h 166"/>
                  <a:gd name="T36" fmla="*/ 47 w 139"/>
                  <a:gd name="T37" fmla="*/ 68 h 166"/>
                  <a:gd name="T38" fmla="*/ 47 w 139"/>
                  <a:gd name="T39" fmla="*/ 88 h 166"/>
                  <a:gd name="T40" fmla="*/ 54 w 139"/>
                  <a:gd name="T41" fmla="*/ 9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9" h="166">
                    <a:moveTo>
                      <a:pt x="54" y="96"/>
                    </a:moveTo>
                    <a:cubicBezTo>
                      <a:pt x="58" y="90"/>
                      <a:pt x="66" y="87"/>
                      <a:pt x="73" y="92"/>
                    </a:cubicBezTo>
                    <a:cubicBezTo>
                      <a:pt x="79" y="96"/>
                      <a:pt x="82" y="105"/>
                      <a:pt x="78" y="112"/>
                    </a:cubicBezTo>
                    <a:cubicBezTo>
                      <a:pt x="76" y="117"/>
                      <a:pt x="70" y="121"/>
                      <a:pt x="65" y="123"/>
                    </a:cubicBezTo>
                    <a:cubicBezTo>
                      <a:pt x="59" y="124"/>
                      <a:pt x="55" y="129"/>
                      <a:pt x="56" y="134"/>
                    </a:cubicBezTo>
                    <a:cubicBezTo>
                      <a:pt x="57" y="141"/>
                      <a:pt x="69" y="144"/>
                      <a:pt x="74" y="150"/>
                    </a:cubicBezTo>
                    <a:cubicBezTo>
                      <a:pt x="82" y="159"/>
                      <a:pt x="100" y="163"/>
                      <a:pt x="113" y="164"/>
                    </a:cubicBezTo>
                    <a:cubicBezTo>
                      <a:pt x="125" y="166"/>
                      <a:pt x="123" y="166"/>
                      <a:pt x="130" y="156"/>
                    </a:cubicBezTo>
                    <a:cubicBezTo>
                      <a:pt x="135" y="149"/>
                      <a:pt x="137" y="142"/>
                      <a:pt x="137" y="133"/>
                    </a:cubicBezTo>
                    <a:cubicBezTo>
                      <a:pt x="138" y="112"/>
                      <a:pt x="138" y="91"/>
                      <a:pt x="138" y="71"/>
                    </a:cubicBezTo>
                    <a:cubicBezTo>
                      <a:pt x="139" y="63"/>
                      <a:pt x="139" y="55"/>
                      <a:pt x="137" y="48"/>
                    </a:cubicBezTo>
                    <a:cubicBezTo>
                      <a:pt x="135" y="41"/>
                      <a:pt x="131" y="34"/>
                      <a:pt x="125" y="30"/>
                    </a:cubicBezTo>
                    <a:cubicBezTo>
                      <a:pt x="118" y="25"/>
                      <a:pt x="110" y="25"/>
                      <a:pt x="102" y="22"/>
                    </a:cubicBezTo>
                    <a:cubicBezTo>
                      <a:pt x="92" y="19"/>
                      <a:pt x="84" y="12"/>
                      <a:pt x="75" y="8"/>
                    </a:cubicBezTo>
                    <a:cubicBezTo>
                      <a:pt x="65" y="3"/>
                      <a:pt x="54" y="0"/>
                      <a:pt x="45" y="5"/>
                    </a:cubicBezTo>
                    <a:cubicBezTo>
                      <a:pt x="38" y="8"/>
                      <a:pt x="34" y="15"/>
                      <a:pt x="27" y="18"/>
                    </a:cubicBezTo>
                    <a:cubicBezTo>
                      <a:pt x="18" y="24"/>
                      <a:pt x="6" y="22"/>
                      <a:pt x="1" y="36"/>
                    </a:cubicBezTo>
                    <a:cubicBezTo>
                      <a:pt x="0" y="40"/>
                      <a:pt x="0" y="46"/>
                      <a:pt x="2" y="50"/>
                    </a:cubicBezTo>
                    <a:cubicBezTo>
                      <a:pt x="8" y="69"/>
                      <a:pt x="30" y="76"/>
                      <a:pt x="47" y="68"/>
                    </a:cubicBezTo>
                    <a:cubicBezTo>
                      <a:pt x="47" y="71"/>
                      <a:pt x="44" y="78"/>
                      <a:pt x="47" y="88"/>
                    </a:cubicBezTo>
                    <a:cubicBezTo>
                      <a:pt x="48" y="91"/>
                      <a:pt x="49" y="96"/>
                      <a:pt x="54" y="9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66">
                <a:extLst>
                  <a:ext uri="{FF2B5EF4-FFF2-40B4-BE49-F238E27FC236}">
                    <a16:creationId xmlns:a16="http://schemas.microsoft.com/office/drawing/2014/main" id="{CC1B498B-51BC-4C96-8453-1B90FE9EE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019"/>
                <a:ext cx="29" cy="43"/>
              </a:xfrm>
              <a:custGeom>
                <a:avLst/>
                <a:gdLst>
                  <a:gd name="T0" fmla="*/ 1 w 12"/>
                  <a:gd name="T1" fmla="*/ 14 h 18"/>
                  <a:gd name="T2" fmla="*/ 4 w 12"/>
                  <a:gd name="T3" fmla="*/ 16 h 18"/>
                  <a:gd name="T4" fmla="*/ 9 w 12"/>
                  <a:gd name="T5" fmla="*/ 9 h 18"/>
                  <a:gd name="T6" fmla="*/ 5 w 12"/>
                  <a:gd name="T7" fmla="*/ 2 h 18"/>
                  <a:gd name="T8" fmla="*/ 1 w 12"/>
                  <a:gd name="T9" fmla="*/ 2 h 18"/>
                  <a:gd name="T10" fmla="*/ 5 w 12"/>
                  <a:gd name="T11" fmla="*/ 1 h 18"/>
                  <a:gd name="T12" fmla="*/ 9 w 12"/>
                  <a:gd name="T13" fmla="*/ 3 h 18"/>
                  <a:gd name="T14" fmla="*/ 12 w 12"/>
                  <a:gd name="T15" fmla="*/ 9 h 18"/>
                  <a:gd name="T16" fmla="*/ 4 w 12"/>
                  <a:gd name="T17" fmla="*/ 17 h 18"/>
                  <a:gd name="T18" fmla="*/ 1 w 12"/>
                  <a:gd name="T19" fmla="*/ 16 h 18"/>
                  <a:gd name="T20" fmla="*/ 1 w 12"/>
                  <a:gd name="T2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8">
                    <a:moveTo>
                      <a:pt x="1" y="14"/>
                    </a:moveTo>
                    <a:cubicBezTo>
                      <a:pt x="1" y="14"/>
                      <a:pt x="2" y="16"/>
                      <a:pt x="4" y="16"/>
                    </a:cubicBezTo>
                    <a:cubicBezTo>
                      <a:pt x="6" y="16"/>
                      <a:pt x="9" y="13"/>
                      <a:pt x="9" y="9"/>
                    </a:cubicBezTo>
                    <a:cubicBezTo>
                      <a:pt x="10" y="6"/>
                      <a:pt x="7" y="3"/>
                      <a:pt x="5" y="2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1"/>
                      <a:pt x="2" y="0"/>
                      <a:pt x="5" y="1"/>
                    </a:cubicBezTo>
                    <a:cubicBezTo>
                      <a:pt x="6" y="1"/>
                      <a:pt x="8" y="2"/>
                      <a:pt x="9" y="3"/>
                    </a:cubicBezTo>
                    <a:cubicBezTo>
                      <a:pt x="11" y="5"/>
                      <a:pt x="12" y="7"/>
                      <a:pt x="12" y="9"/>
                    </a:cubicBezTo>
                    <a:cubicBezTo>
                      <a:pt x="11" y="14"/>
                      <a:pt x="7" y="18"/>
                      <a:pt x="4" y="17"/>
                    </a:cubicBezTo>
                    <a:cubicBezTo>
                      <a:pt x="3" y="17"/>
                      <a:pt x="2" y="16"/>
                      <a:pt x="1" y="16"/>
                    </a:cubicBezTo>
                    <a:cubicBezTo>
                      <a:pt x="1" y="15"/>
                      <a:pt x="1" y="14"/>
                      <a:pt x="1" y="14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67">
                <a:extLst>
                  <a:ext uri="{FF2B5EF4-FFF2-40B4-BE49-F238E27FC236}">
                    <a16:creationId xmlns:a16="http://schemas.microsoft.com/office/drawing/2014/main" id="{E0371304-44F5-4BE7-9C54-94684DAD0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1836"/>
                <a:ext cx="111" cy="131"/>
              </a:xfrm>
              <a:custGeom>
                <a:avLst/>
                <a:gdLst>
                  <a:gd name="T0" fmla="*/ 0 w 47"/>
                  <a:gd name="T1" fmla="*/ 6 h 55"/>
                  <a:gd name="T2" fmla="*/ 2 w 47"/>
                  <a:gd name="T3" fmla="*/ 4 h 55"/>
                  <a:gd name="T4" fmla="*/ 11 w 47"/>
                  <a:gd name="T5" fmla="*/ 0 h 55"/>
                  <a:gd name="T6" fmla="*/ 25 w 47"/>
                  <a:gd name="T7" fmla="*/ 2 h 55"/>
                  <a:gd name="T8" fmla="*/ 37 w 47"/>
                  <a:gd name="T9" fmla="*/ 14 h 55"/>
                  <a:gd name="T10" fmla="*/ 46 w 47"/>
                  <a:gd name="T11" fmla="*/ 42 h 55"/>
                  <a:gd name="T12" fmla="*/ 47 w 47"/>
                  <a:gd name="T13" fmla="*/ 55 h 55"/>
                  <a:gd name="T14" fmla="*/ 44 w 47"/>
                  <a:gd name="T15" fmla="*/ 42 h 55"/>
                  <a:gd name="T16" fmla="*/ 35 w 47"/>
                  <a:gd name="T17" fmla="*/ 15 h 55"/>
                  <a:gd name="T18" fmla="*/ 24 w 47"/>
                  <a:gd name="T19" fmla="*/ 4 h 55"/>
                  <a:gd name="T20" fmla="*/ 11 w 47"/>
                  <a:gd name="T21" fmla="*/ 2 h 55"/>
                  <a:gd name="T22" fmla="*/ 0 w 47"/>
                  <a:gd name="T23" fmla="*/ 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55">
                    <a:moveTo>
                      <a:pt x="0" y="6"/>
                    </a:moveTo>
                    <a:cubicBezTo>
                      <a:pt x="0" y="6"/>
                      <a:pt x="1" y="5"/>
                      <a:pt x="2" y="4"/>
                    </a:cubicBezTo>
                    <a:cubicBezTo>
                      <a:pt x="4" y="2"/>
                      <a:pt x="7" y="1"/>
                      <a:pt x="11" y="0"/>
                    </a:cubicBezTo>
                    <a:cubicBezTo>
                      <a:pt x="15" y="0"/>
                      <a:pt x="20" y="0"/>
                      <a:pt x="25" y="2"/>
                    </a:cubicBezTo>
                    <a:cubicBezTo>
                      <a:pt x="29" y="5"/>
                      <a:pt x="34" y="9"/>
                      <a:pt x="37" y="14"/>
                    </a:cubicBezTo>
                    <a:cubicBezTo>
                      <a:pt x="44" y="24"/>
                      <a:pt x="45" y="35"/>
                      <a:pt x="46" y="42"/>
                    </a:cubicBezTo>
                    <a:cubicBezTo>
                      <a:pt x="47" y="50"/>
                      <a:pt x="47" y="55"/>
                      <a:pt x="47" y="55"/>
                    </a:cubicBezTo>
                    <a:cubicBezTo>
                      <a:pt x="46" y="55"/>
                      <a:pt x="45" y="50"/>
                      <a:pt x="44" y="42"/>
                    </a:cubicBezTo>
                    <a:cubicBezTo>
                      <a:pt x="43" y="35"/>
                      <a:pt x="42" y="24"/>
                      <a:pt x="35" y="15"/>
                    </a:cubicBezTo>
                    <a:cubicBezTo>
                      <a:pt x="32" y="10"/>
                      <a:pt x="28" y="6"/>
                      <a:pt x="24" y="4"/>
                    </a:cubicBezTo>
                    <a:cubicBezTo>
                      <a:pt x="19" y="2"/>
                      <a:pt x="15" y="2"/>
                      <a:pt x="11" y="2"/>
                    </a:cubicBezTo>
                    <a:cubicBezTo>
                      <a:pt x="4" y="3"/>
                      <a:pt x="0" y="7"/>
                      <a:pt x="0" y="6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68">
                <a:extLst>
                  <a:ext uri="{FF2B5EF4-FFF2-40B4-BE49-F238E27FC236}">
                    <a16:creationId xmlns:a16="http://schemas.microsoft.com/office/drawing/2014/main" id="{5A680426-362F-482F-AB64-E973B3CF9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" y="1822"/>
                <a:ext cx="182" cy="98"/>
              </a:xfrm>
              <a:custGeom>
                <a:avLst/>
                <a:gdLst>
                  <a:gd name="T0" fmla="*/ 8 w 77"/>
                  <a:gd name="T1" fmla="*/ 41 h 41"/>
                  <a:gd name="T2" fmla="*/ 7 w 77"/>
                  <a:gd name="T3" fmla="*/ 41 h 41"/>
                  <a:gd name="T4" fmla="*/ 5 w 77"/>
                  <a:gd name="T5" fmla="*/ 40 h 41"/>
                  <a:gd name="T6" fmla="*/ 1 w 77"/>
                  <a:gd name="T7" fmla="*/ 36 h 41"/>
                  <a:gd name="T8" fmla="*/ 0 w 77"/>
                  <a:gd name="T9" fmla="*/ 29 h 41"/>
                  <a:gd name="T10" fmla="*/ 5 w 77"/>
                  <a:gd name="T11" fmla="*/ 23 h 41"/>
                  <a:gd name="T12" fmla="*/ 14 w 77"/>
                  <a:gd name="T13" fmla="*/ 21 h 41"/>
                  <a:gd name="T14" fmla="*/ 22 w 77"/>
                  <a:gd name="T15" fmla="*/ 19 h 41"/>
                  <a:gd name="T16" fmla="*/ 29 w 77"/>
                  <a:gd name="T17" fmla="*/ 12 h 41"/>
                  <a:gd name="T18" fmla="*/ 47 w 77"/>
                  <a:gd name="T19" fmla="*/ 1 h 41"/>
                  <a:gd name="T20" fmla="*/ 64 w 77"/>
                  <a:gd name="T21" fmla="*/ 1 h 41"/>
                  <a:gd name="T22" fmla="*/ 74 w 77"/>
                  <a:gd name="T23" fmla="*/ 5 h 41"/>
                  <a:gd name="T24" fmla="*/ 77 w 77"/>
                  <a:gd name="T25" fmla="*/ 7 h 41"/>
                  <a:gd name="T26" fmla="*/ 63 w 77"/>
                  <a:gd name="T27" fmla="*/ 2 h 41"/>
                  <a:gd name="T28" fmla="*/ 47 w 77"/>
                  <a:gd name="T29" fmla="*/ 3 h 41"/>
                  <a:gd name="T30" fmla="*/ 31 w 77"/>
                  <a:gd name="T31" fmla="*/ 13 h 41"/>
                  <a:gd name="T32" fmla="*/ 24 w 77"/>
                  <a:gd name="T33" fmla="*/ 21 h 41"/>
                  <a:gd name="T34" fmla="*/ 19 w 77"/>
                  <a:gd name="T35" fmla="*/ 23 h 41"/>
                  <a:gd name="T36" fmla="*/ 14 w 77"/>
                  <a:gd name="T37" fmla="*/ 23 h 41"/>
                  <a:gd name="T38" fmla="*/ 6 w 77"/>
                  <a:gd name="T39" fmla="*/ 24 h 41"/>
                  <a:gd name="T40" fmla="*/ 2 w 77"/>
                  <a:gd name="T41" fmla="*/ 30 h 41"/>
                  <a:gd name="T42" fmla="*/ 5 w 77"/>
                  <a:gd name="T43" fmla="*/ 39 h 41"/>
                  <a:gd name="T44" fmla="*/ 8 w 77"/>
                  <a:gd name="T4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41">
                    <a:moveTo>
                      <a:pt x="8" y="41"/>
                    </a:moveTo>
                    <a:cubicBezTo>
                      <a:pt x="8" y="41"/>
                      <a:pt x="8" y="41"/>
                      <a:pt x="7" y="41"/>
                    </a:cubicBezTo>
                    <a:cubicBezTo>
                      <a:pt x="7" y="41"/>
                      <a:pt x="6" y="41"/>
                      <a:pt x="5" y="40"/>
                    </a:cubicBezTo>
                    <a:cubicBezTo>
                      <a:pt x="3" y="39"/>
                      <a:pt x="2" y="38"/>
                      <a:pt x="1" y="36"/>
                    </a:cubicBezTo>
                    <a:cubicBezTo>
                      <a:pt x="0" y="34"/>
                      <a:pt x="0" y="32"/>
                      <a:pt x="0" y="29"/>
                    </a:cubicBezTo>
                    <a:cubicBezTo>
                      <a:pt x="1" y="27"/>
                      <a:pt x="2" y="25"/>
                      <a:pt x="5" y="23"/>
                    </a:cubicBezTo>
                    <a:cubicBezTo>
                      <a:pt x="8" y="21"/>
                      <a:pt x="11" y="21"/>
                      <a:pt x="14" y="21"/>
                    </a:cubicBezTo>
                    <a:cubicBezTo>
                      <a:pt x="17" y="21"/>
                      <a:pt x="20" y="21"/>
                      <a:pt x="22" y="19"/>
                    </a:cubicBezTo>
                    <a:cubicBezTo>
                      <a:pt x="25" y="17"/>
                      <a:pt x="27" y="14"/>
                      <a:pt x="29" y="12"/>
                    </a:cubicBezTo>
                    <a:cubicBezTo>
                      <a:pt x="34" y="6"/>
                      <a:pt x="41" y="3"/>
                      <a:pt x="47" y="1"/>
                    </a:cubicBezTo>
                    <a:cubicBezTo>
                      <a:pt x="53" y="0"/>
                      <a:pt x="59" y="0"/>
                      <a:pt x="64" y="1"/>
                    </a:cubicBezTo>
                    <a:cubicBezTo>
                      <a:pt x="68" y="2"/>
                      <a:pt x="72" y="4"/>
                      <a:pt x="74" y="5"/>
                    </a:cubicBezTo>
                    <a:cubicBezTo>
                      <a:pt x="76" y="6"/>
                      <a:pt x="77" y="7"/>
                      <a:pt x="77" y="7"/>
                    </a:cubicBezTo>
                    <a:cubicBezTo>
                      <a:pt x="77" y="8"/>
                      <a:pt x="72" y="4"/>
                      <a:pt x="63" y="2"/>
                    </a:cubicBezTo>
                    <a:cubicBezTo>
                      <a:pt x="59" y="2"/>
                      <a:pt x="53" y="2"/>
                      <a:pt x="47" y="3"/>
                    </a:cubicBezTo>
                    <a:cubicBezTo>
                      <a:pt x="42" y="5"/>
                      <a:pt x="36" y="8"/>
                      <a:pt x="31" y="13"/>
                    </a:cubicBezTo>
                    <a:cubicBezTo>
                      <a:pt x="29" y="15"/>
                      <a:pt x="27" y="18"/>
                      <a:pt x="24" y="21"/>
                    </a:cubicBezTo>
                    <a:cubicBezTo>
                      <a:pt x="22" y="22"/>
                      <a:pt x="21" y="22"/>
                      <a:pt x="19" y="23"/>
                    </a:cubicBezTo>
                    <a:cubicBezTo>
                      <a:pt x="17" y="23"/>
                      <a:pt x="15" y="23"/>
                      <a:pt x="14" y="23"/>
                    </a:cubicBezTo>
                    <a:cubicBezTo>
                      <a:pt x="11" y="23"/>
                      <a:pt x="8" y="23"/>
                      <a:pt x="6" y="24"/>
                    </a:cubicBezTo>
                    <a:cubicBezTo>
                      <a:pt x="4" y="26"/>
                      <a:pt x="2" y="28"/>
                      <a:pt x="2" y="30"/>
                    </a:cubicBezTo>
                    <a:cubicBezTo>
                      <a:pt x="1" y="34"/>
                      <a:pt x="3" y="38"/>
                      <a:pt x="5" y="39"/>
                    </a:cubicBezTo>
                    <a:cubicBezTo>
                      <a:pt x="7" y="41"/>
                      <a:pt x="9" y="41"/>
                      <a:pt x="8" y="4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69">
                <a:extLst>
                  <a:ext uri="{FF2B5EF4-FFF2-40B4-BE49-F238E27FC236}">
                    <a16:creationId xmlns:a16="http://schemas.microsoft.com/office/drawing/2014/main" id="{A7B6E5C3-8661-47C1-9D16-87D58CD2E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1896"/>
                <a:ext cx="102" cy="211"/>
              </a:xfrm>
              <a:custGeom>
                <a:avLst/>
                <a:gdLst>
                  <a:gd name="T0" fmla="*/ 26 w 43"/>
                  <a:gd name="T1" fmla="*/ 89 h 89"/>
                  <a:gd name="T2" fmla="*/ 30 w 43"/>
                  <a:gd name="T3" fmla="*/ 87 h 89"/>
                  <a:gd name="T4" fmla="*/ 38 w 43"/>
                  <a:gd name="T5" fmla="*/ 78 h 89"/>
                  <a:gd name="T6" fmla="*/ 39 w 43"/>
                  <a:gd name="T7" fmla="*/ 61 h 89"/>
                  <a:gd name="T8" fmla="*/ 34 w 43"/>
                  <a:gd name="T9" fmla="*/ 53 h 89"/>
                  <a:gd name="T10" fmla="*/ 25 w 43"/>
                  <a:gd name="T11" fmla="*/ 46 h 89"/>
                  <a:gd name="T12" fmla="*/ 15 w 43"/>
                  <a:gd name="T13" fmla="*/ 41 h 89"/>
                  <a:gd name="T14" fmla="*/ 7 w 43"/>
                  <a:gd name="T15" fmla="*/ 33 h 89"/>
                  <a:gd name="T16" fmla="*/ 1 w 43"/>
                  <a:gd name="T17" fmla="*/ 16 h 89"/>
                  <a:gd name="T18" fmla="*/ 2 w 43"/>
                  <a:gd name="T19" fmla="*/ 4 h 89"/>
                  <a:gd name="T20" fmla="*/ 3 w 43"/>
                  <a:gd name="T21" fmla="*/ 1 h 89"/>
                  <a:gd name="T22" fmla="*/ 3 w 43"/>
                  <a:gd name="T23" fmla="*/ 0 h 89"/>
                  <a:gd name="T24" fmla="*/ 2 w 43"/>
                  <a:gd name="T25" fmla="*/ 16 h 89"/>
                  <a:gd name="T26" fmla="*/ 9 w 43"/>
                  <a:gd name="T27" fmla="*/ 32 h 89"/>
                  <a:gd name="T28" fmla="*/ 16 w 43"/>
                  <a:gd name="T29" fmla="*/ 39 h 89"/>
                  <a:gd name="T30" fmla="*/ 26 w 43"/>
                  <a:gd name="T31" fmla="*/ 45 h 89"/>
                  <a:gd name="T32" fmla="*/ 35 w 43"/>
                  <a:gd name="T33" fmla="*/ 51 h 89"/>
                  <a:gd name="T34" fmla="*/ 41 w 43"/>
                  <a:gd name="T35" fmla="*/ 61 h 89"/>
                  <a:gd name="T36" fmla="*/ 39 w 43"/>
                  <a:gd name="T37" fmla="*/ 79 h 89"/>
                  <a:gd name="T38" fmla="*/ 30 w 43"/>
                  <a:gd name="T39" fmla="*/ 87 h 89"/>
                  <a:gd name="T40" fmla="*/ 26 w 43"/>
                  <a:gd name="T4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89">
                    <a:moveTo>
                      <a:pt x="26" y="89"/>
                    </a:moveTo>
                    <a:cubicBezTo>
                      <a:pt x="26" y="89"/>
                      <a:pt x="28" y="88"/>
                      <a:pt x="30" y="87"/>
                    </a:cubicBezTo>
                    <a:cubicBezTo>
                      <a:pt x="32" y="85"/>
                      <a:pt x="35" y="82"/>
                      <a:pt x="38" y="78"/>
                    </a:cubicBezTo>
                    <a:cubicBezTo>
                      <a:pt x="40" y="74"/>
                      <a:pt x="41" y="67"/>
                      <a:pt x="39" y="61"/>
                    </a:cubicBezTo>
                    <a:cubicBezTo>
                      <a:pt x="38" y="58"/>
                      <a:pt x="36" y="55"/>
                      <a:pt x="34" y="53"/>
                    </a:cubicBezTo>
                    <a:cubicBezTo>
                      <a:pt x="31" y="50"/>
                      <a:pt x="28" y="48"/>
                      <a:pt x="25" y="46"/>
                    </a:cubicBezTo>
                    <a:cubicBezTo>
                      <a:pt x="22" y="44"/>
                      <a:pt x="18" y="43"/>
                      <a:pt x="15" y="41"/>
                    </a:cubicBezTo>
                    <a:cubicBezTo>
                      <a:pt x="12" y="38"/>
                      <a:pt x="9" y="36"/>
                      <a:pt x="7" y="33"/>
                    </a:cubicBezTo>
                    <a:cubicBezTo>
                      <a:pt x="3" y="28"/>
                      <a:pt x="1" y="22"/>
                      <a:pt x="1" y="16"/>
                    </a:cubicBezTo>
                    <a:cubicBezTo>
                      <a:pt x="0" y="11"/>
                      <a:pt x="1" y="7"/>
                      <a:pt x="2" y="4"/>
                    </a:cubicBezTo>
                    <a:cubicBezTo>
                      <a:pt x="2" y="3"/>
                      <a:pt x="2" y="2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4" y="0"/>
                      <a:pt x="1" y="6"/>
                      <a:pt x="2" y="16"/>
                    </a:cubicBezTo>
                    <a:cubicBezTo>
                      <a:pt x="3" y="21"/>
                      <a:pt x="5" y="27"/>
                      <a:pt x="9" y="32"/>
                    </a:cubicBezTo>
                    <a:cubicBezTo>
                      <a:pt x="11" y="35"/>
                      <a:pt x="13" y="37"/>
                      <a:pt x="16" y="39"/>
                    </a:cubicBezTo>
                    <a:cubicBezTo>
                      <a:pt x="19" y="41"/>
                      <a:pt x="23" y="43"/>
                      <a:pt x="26" y="45"/>
                    </a:cubicBezTo>
                    <a:cubicBezTo>
                      <a:pt x="29" y="47"/>
                      <a:pt x="33" y="49"/>
                      <a:pt x="35" y="51"/>
                    </a:cubicBezTo>
                    <a:cubicBezTo>
                      <a:pt x="38" y="54"/>
                      <a:pt x="40" y="57"/>
                      <a:pt x="41" y="61"/>
                    </a:cubicBezTo>
                    <a:cubicBezTo>
                      <a:pt x="43" y="67"/>
                      <a:pt x="41" y="74"/>
                      <a:pt x="39" y="79"/>
                    </a:cubicBezTo>
                    <a:cubicBezTo>
                      <a:pt x="36" y="83"/>
                      <a:pt x="33" y="86"/>
                      <a:pt x="30" y="87"/>
                    </a:cubicBezTo>
                    <a:cubicBezTo>
                      <a:pt x="28" y="89"/>
                      <a:pt x="26" y="89"/>
                      <a:pt x="26" y="8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70">
                <a:extLst>
                  <a:ext uri="{FF2B5EF4-FFF2-40B4-BE49-F238E27FC236}">
                    <a16:creationId xmlns:a16="http://schemas.microsoft.com/office/drawing/2014/main" id="{6CA3EF9A-766B-4647-9DCE-80D23FF3D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7" y="1891"/>
                <a:ext cx="159" cy="121"/>
              </a:xfrm>
              <a:custGeom>
                <a:avLst/>
                <a:gdLst>
                  <a:gd name="T0" fmla="*/ 67 w 67"/>
                  <a:gd name="T1" fmla="*/ 49 h 51"/>
                  <a:gd name="T2" fmla="*/ 64 w 67"/>
                  <a:gd name="T3" fmla="*/ 50 h 51"/>
                  <a:gd name="T4" fmla="*/ 53 w 67"/>
                  <a:gd name="T5" fmla="*/ 50 h 51"/>
                  <a:gd name="T6" fmla="*/ 22 w 67"/>
                  <a:gd name="T7" fmla="*/ 40 h 51"/>
                  <a:gd name="T8" fmla="*/ 1 w 67"/>
                  <a:gd name="T9" fmla="*/ 14 h 51"/>
                  <a:gd name="T10" fmla="*/ 1 w 67"/>
                  <a:gd name="T11" fmla="*/ 3 h 51"/>
                  <a:gd name="T12" fmla="*/ 2 w 67"/>
                  <a:gd name="T13" fmla="*/ 0 h 51"/>
                  <a:gd name="T14" fmla="*/ 3 w 67"/>
                  <a:gd name="T15" fmla="*/ 13 h 51"/>
                  <a:gd name="T16" fmla="*/ 23 w 67"/>
                  <a:gd name="T17" fmla="*/ 38 h 51"/>
                  <a:gd name="T18" fmla="*/ 53 w 67"/>
                  <a:gd name="T19" fmla="*/ 49 h 51"/>
                  <a:gd name="T20" fmla="*/ 67 w 67"/>
                  <a:gd name="T21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51">
                    <a:moveTo>
                      <a:pt x="67" y="49"/>
                    </a:moveTo>
                    <a:cubicBezTo>
                      <a:pt x="67" y="49"/>
                      <a:pt x="66" y="50"/>
                      <a:pt x="64" y="50"/>
                    </a:cubicBezTo>
                    <a:cubicBezTo>
                      <a:pt x="61" y="50"/>
                      <a:pt x="58" y="51"/>
                      <a:pt x="53" y="50"/>
                    </a:cubicBezTo>
                    <a:cubicBezTo>
                      <a:pt x="45" y="50"/>
                      <a:pt x="33" y="47"/>
                      <a:pt x="22" y="40"/>
                    </a:cubicBezTo>
                    <a:cubicBezTo>
                      <a:pt x="11" y="32"/>
                      <a:pt x="3" y="22"/>
                      <a:pt x="1" y="14"/>
                    </a:cubicBezTo>
                    <a:cubicBezTo>
                      <a:pt x="0" y="9"/>
                      <a:pt x="0" y="6"/>
                      <a:pt x="1" y="3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3" y="0"/>
                      <a:pt x="0" y="5"/>
                      <a:pt x="3" y="13"/>
                    </a:cubicBezTo>
                    <a:cubicBezTo>
                      <a:pt x="5" y="21"/>
                      <a:pt x="12" y="31"/>
                      <a:pt x="23" y="38"/>
                    </a:cubicBezTo>
                    <a:cubicBezTo>
                      <a:pt x="34" y="45"/>
                      <a:pt x="45" y="48"/>
                      <a:pt x="53" y="49"/>
                    </a:cubicBezTo>
                    <a:cubicBezTo>
                      <a:pt x="62" y="50"/>
                      <a:pt x="67" y="49"/>
                      <a:pt x="67" y="4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71">
                <a:extLst>
                  <a:ext uri="{FF2B5EF4-FFF2-40B4-BE49-F238E27FC236}">
                    <a16:creationId xmlns:a16="http://schemas.microsoft.com/office/drawing/2014/main" id="{FE6BC0B2-7406-47AD-B9AD-9AD01E627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4" y="1917"/>
                <a:ext cx="287" cy="364"/>
              </a:xfrm>
              <a:custGeom>
                <a:avLst/>
                <a:gdLst>
                  <a:gd name="T0" fmla="*/ 6 w 121"/>
                  <a:gd name="T1" fmla="*/ 19 h 153"/>
                  <a:gd name="T2" fmla="*/ 45 w 121"/>
                  <a:gd name="T3" fmla="*/ 1 h 153"/>
                  <a:gd name="T4" fmla="*/ 77 w 121"/>
                  <a:gd name="T5" fmla="*/ 27 h 153"/>
                  <a:gd name="T6" fmla="*/ 75 w 121"/>
                  <a:gd name="T7" fmla="*/ 60 h 153"/>
                  <a:gd name="T8" fmla="*/ 84 w 121"/>
                  <a:gd name="T9" fmla="*/ 90 h 153"/>
                  <a:gd name="T10" fmla="*/ 103 w 121"/>
                  <a:gd name="T11" fmla="*/ 96 h 153"/>
                  <a:gd name="T12" fmla="*/ 119 w 121"/>
                  <a:gd name="T13" fmla="*/ 107 h 153"/>
                  <a:gd name="T14" fmla="*/ 109 w 121"/>
                  <a:gd name="T15" fmla="*/ 126 h 153"/>
                  <a:gd name="T16" fmla="*/ 87 w 121"/>
                  <a:gd name="T17" fmla="*/ 126 h 153"/>
                  <a:gd name="T18" fmla="*/ 78 w 121"/>
                  <a:gd name="T19" fmla="*/ 149 h 153"/>
                  <a:gd name="T20" fmla="*/ 53 w 121"/>
                  <a:gd name="T21" fmla="*/ 148 h 153"/>
                  <a:gd name="T22" fmla="*/ 38 w 121"/>
                  <a:gd name="T23" fmla="*/ 127 h 153"/>
                  <a:gd name="T24" fmla="*/ 12 w 121"/>
                  <a:gd name="T25" fmla="*/ 132 h 153"/>
                  <a:gd name="T26" fmla="*/ 2 w 121"/>
                  <a:gd name="T27" fmla="*/ 106 h 153"/>
                  <a:gd name="T28" fmla="*/ 15 w 121"/>
                  <a:gd name="T29" fmla="*/ 80 h 153"/>
                  <a:gd name="T30" fmla="*/ 24 w 121"/>
                  <a:gd name="T31" fmla="*/ 69 h 153"/>
                  <a:gd name="T32" fmla="*/ 24 w 121"/>
                  <a:gd name="T33" fmla="*/ 55 h 153"/>
                  <a:gd name="T34" fmla="*/ 12 w 121"/>
                  <a:gd name="T35" fmla="*/ 5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" h="153">
                    <a:moveTo>
                      <a:pt x="6" y="19"/>
                    </a:moveTo>
                    <a:cubicBezTo>
                      <a:pt x="15" y="8"/>
                      <a:pt x="30" y="0"/>
                      <a:pt x="45" y="1"/>
                    </a:cubicBezTo>
                    <a:cubicBezTo>
                      <a:pt x="59" y="2"/>
                      <a:pt x="74" y="12"/>
                      <a:pt x="77" y="27"/>
                    </a:cubicBezTo>
                    <a:cubicBezTo>
                      <a:pt x="80" y="37"/>
                      <a:pt x="77" y="49"/>
                      <a:pt x="75" y="60"/>
                    </a:cubicBezTo>
                    <a:cubicBezTo>
                      <a:pt x="74" y="71"/>
                      <a:pt x="75" y="83"/>
                      <a:pt x="84" y="90"/>
                    </a:cubicBezTo>
                    <a:cubicBezTo>
                      <a:pt x="90" y="94"/>
                      <a:pt x="97" y="95"/>
                      <a:pt x="103" y="96"/>
                    </a:cubicBezTo>
                    <a:cubicBezTo>
                      <a:pt x="110" y="98"/>
                      <a:pt x="117" y="101"/>
                      <a:pt x="119" y="107"/>
                    </a:cubicBezTo>
                    <a:cubicBezTo>
                      <a:pt x="121" y="115"/>
                      <a:pt x="116" y="123"/>
                      <a:pt x="109" y="126"/>
                    </a:cubicBezTo>
                    <a:cubicBezTo>
                      <a:pt x="102" y="129"/>
                      <a:pt x="94" y="128"/>
                      <a:pt x="87" y="126"/>
                    </a:cubicBezTo>
                    <a:cubicBezTo>
                      <a:pt x="90" y="134"/>
                      <a:pt x="86" y="144"/>
                      <a:pt x="78" y="149"/>
                    </a:cubicBezTo>
                    <a:cubicBezTo>
                      <a:pt x="71" y="153"/>
                      <a:pt x="61" y="152"/>
                      <a:pt x="53" y="148"/>
                    </a:cubicBezTo>
                    <a:cubicBezTo>
                      <a:pt x="46" y="143"/>
                      <a:pt x="40" y="135"/>
                      <a:pt x="38" y="127"/>
                    </a:cubicBezTo>
                    <a:cubicBezTo>
                      <a:pt x="33" y="136"/>
                      <a:pt x="20" y="137"/>
                      <a:pt x="12" y="132"/>
                    </a:cubicBezTo>
                    <a:cubicBezTo>
                      <a:pt x="4" y="127"/>
                      <a:pt x="0" y="116"/>
                      <a:pt x="2" y="106"/>
                    </a:cubicBezTo>
                    <a:cubicBezTo>
                      <a:pt x="3" y="96"/>
                      <a:pt x="8" y="88"/>
                      <a:pt x="15" y="80"/>
                    </a:cubicBezTo>
                    <a:cubicBezTo>
                      <a:pt x="18" y="77"/>
                      <a:pt x="21" y="73"/>
                      <a:pt x="24" y="69"/>
                    </a:cubicBezTo>
                    <a:cubicBezTo>
                      <a:pt x="26" y="64"/>
                      <a:pt x="27" y="59"/>
                      <a:pt x="24" y="55"/>
                    </a:cubicBezTo>
                    <a:cubicBezTo>
                      <a:pt x="22" y="50"/>
                      <a:pt x="15" y="49"/>
                      <a:pt x="12" y="52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72">
                <a:extLst>
                  <a:ext uri="{FF2B5EF4-FFF2-40B4-BE49-F238E27FC236}">
                    <a16:creationId xmlns:a16="http://schemas.microsoft.com/office/drawing/2014/main" id="{5C9D28AA-675F-4E53-94A2-BC5991FD8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6" y="1939"/>
                <a:ext cx="53" cy="97"/>
              </a:xfrm>
              <a:custGeom>
                <a:avLst/>
                <a:gdLst>
                  <a:gd name="T0" fmla="*/ 22 w 22"/>
                  <a:gd name="T1" fmla="*/ 40 h 41"/>
                  <a:gd name="T2" fmla="*/ 13 w 22"/>
                  <a:gd name="T3" fmla="*/ 39 h 41"/>
                  <a:gd name="T4" fmla="*/ 1 w 22"/>
                  <a:gd name="T5" fmla="*/ 23 h 41"/>
                  <a:gd name="T6" fmla="*/ 2 w 22"/>
                  <a:gd name="T7" fmla="*/ 12 h 41"/>
                  <a:gd name="T8" fmla="*/ 8 w 22"/>
                  <a:gd name="T9" fmla="*/ 4 h 41"/>
                  <a:gd name="T10" fmla="*/ 15 w 22"/>
                  <a:gd name="T11" fmla="*/ 0 h 41"/>
                  <a:gd name="T12" fmla="*/ 9 w 22"/>
                  <a:gd name="T13" fmla="*/ 5 h 41"/>
                  <a:gd name="T14" fmla="*/ 3 w 22"/>
                  <a:gd name="T15" fmla="*/ 23 h 41"/>
                  <a:gd name="T16" fmla="*/ 14 w 22"/>
                  <a:gd name="T17" fmla="*/ 38 h 41"/>
                  <a:gd name="T18" fmla="*/ 22 w 22"/>
                  <a:gd name="T19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1">
                    <a:moveTo>
                      <a:pt x="22" y="40"/>
                    </a:moveTo>
                    <a:cubicBezTo>
                      <a:pt x="22" y="40"/>
                      <a:pt x="18" y="41"/>
                      <a:pt x="13" y="39"/>
                    </a:cubicBezTo>
                    <a:cubicBezTo>
                      <a:pt x="8" y="38"/>
                      <a:pt x="2" y="32"/>
                      <a:pt x="1" y="23"/>
                    </a:cubicBezTo>
                    <a:cubicBezTo>
                      <a:pt x="0" y="19"/>
                      <a:pt x="1" y="15"/>
                      <a:pt x="2" y="12"/>
                    </a:cubicBezTo>
                    <a:cubicBezTo>
                      <a:pt x="4" y="9"/>
                      <a:pt x="6" y="6"/>
                      <a:pt x="8" y="4"/>
                    </a:cubicBezTo>
                    <a:cubicBezTo>
                      <a:pt x="12" y="1"/>
                      <a:pt x="15" y="0"/>
                      <a:pt x="15" y="0"/>
                    </a:cubicBezTo>
                    <a:cubicBezTo>
                      <a:pt x="15" y="0"/>
                      <a:pt x="12" y="2"/>
                      <a:pt x="9" y="5"/>
                    </a:cubicBezTo>
                    <a:cubicBezTo>
                      <a:pt x="5" y="9"/>
                      <a:pt x="2" y="15"/>
                      <a:pt x="3" y="23"/>
                    </a:cubicBezTo>
                    <a:cubicBezTo>
                      <a:pt x="4" y="31"/>
                      <a:pt x="9" y="36"/>
                      <a:pt x="14" y="38"/>
                    </a:cubicBezTo>
                    <a:cubicBezTo>
                      <a:pt x="18" y="40"/>
                      <a:pt x="22" y="39"/>
                      <a:pt x="22" y="4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73">
                <a:extLst>
                  <a:ext uri="{FF2B5EF4-FFF2-40B4-BE49-F238E27FC236}">
                    <a16:creationId xmlns:a16="http://schemas.microsoft.com/office/drawing/2014/main" id="{5AEAB335-9E95-40E6-8128-9B39074E5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" y="2102"/>
                <a:ext cx="73" cy="65"/>
              </a:xfrm>
              <a:custGeom>
                <a:avLst/>
                <a:gdLst>
                  <a:gd name="T0" fmla="*/ 31 w 31"/>
                  <a:gd name="T1" fmla="*/ 27 h 27"/>
                  <a:gd name="T2" fmla="*/ 25 w 31"/>
                  <a:gd name="T3" fmla="*/ 26 h 27"/>
                  <a:gd name="T4" fmla="*/ 11 w 31"/>
                  <a:gd name="T5" fmla="*/ 19 h 27"/>
                  <a:gd name="T6" fmla="*/ 2 w 31"/>
                  <a:gd name="T7" fmla="*/ 6 h 27"/>
                  <a:gd name="T8" fmla="*/ 0 w 31"/>
                  <a:gd name="T9" fmla="*/ 0 h 27"/>
                  <a:gd name="T10" fmla="*/ 3 w 31"/>
                  <a:gd name="T11" fmla="*/ 5 h 27"/>
                  <a:gd name="T12" fmla="*/ 12 w 31"/>
                  <a:gd name="T13" fmla="*/ 17 h 27"/>
                  <a:gd name="T14" fmla="*/ 25 w 31"/>
                  <a:gd name="T15" fmla="*/ 25 h 27"/>
                  <a:gd name="T16" fmla="*/ 31 w 31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31" y="27"/>
                    </a:moveTo>
                    <a:cubicBezTo>
                      <a:pt x="31" y="27"/>
                      <a:pt x="29" y="27"/>
                      <a:pt x="25" y="26"/>
                    </a:cubicBezTo>
                    <a:cubicBezTo>
                      <a:pt x="21" y="25"/>
                      <a:pt x="16" y="23"/>
                      <a:pt x="11" y="19"/>
                    </a:cubicBezTo>
                    <a:cubicBezTo>
                      <a:pt x="6" y="15"/>
                      <a:pt x="3" y="10"/>
                      <a:pt x="2" y="6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1" y="0"/>
                      <a:pt x="1" y="2"/>
                      <a:pt x="3" y="5"/>
                    </a:cubicBezTo>
                    <a:cubicBezTo>
                      <a:pt x="5" y="9"/>
                      <a:pt x="8" y="13"/>
                      <a:pt x="12" y="17"/>
                    </a:cubicBezTo>
                    <a:cubicBezTo>
                      <a:pt x="17" y="21"/>
                      <a:pt x="21" y="23"/>
                      <a:pt x="25" y="25"/>
                    </a:cubicBezTo>
                    <a:cubicBezTo>
                      <a:pt x="29" y="26"/>
                      <a:pt x="31" y="26"/>
                      <a:pt x="31" y="27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74">
                <a:extLst>
                  <a:ext uri="{FF2B5EF4-FFF2-40B4-BE49-F238E27FC236}">
                    <a16:creationId xmlns:a16="http://schemas.microsoft.com/office/drawing/2014/main" id="{D8A03ED8-821F-49C4-931A-4D881F637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" y="1984"/>
                <a:ext cx="88" cy="237"/>
              </a:xfrm>
              <a:custGeom>
                <a:avLst/>
                <a:gdLst>
                  <a:gd name="T0" fmla="*/ 27 w 37"/>
                  <a:gd name="T1" fmla="*/ 100 h 100"/>
                  <a:gd name="T2" fmla="*/ 26 w 37"/>
                  <a:gd name="T3" fmla="*/ 100 h 100"/>
                  <a:gd name="T4" fmla="*/ 22 w 37"/>
                  <a:gd name="T5" fmla="*/ 98 h 100"/>
                  <a:gd name="T6" fmla="*/ 14 w 37"/>
                  <a:gd name="T7" fmla="*/ 86 h 100"/>
                  <a:gd name="T8" fmla="*/ 14 w 37"/>
                  <a:gd name="T9" fmla="*/ 76 h 100"/>
                  <a:gd name="T10" fmla="*/ 17 w 37"/>
                  <a:gd name="T11" fmla="*/ 64 h 100"/>
                  <a:gd name="T12" fmla="*/ 31 w 37"/>
                  <a:gd name="T13" fmla="*/ 42 h 100"/>
                  <a:gd name="T14" fmla="*/ 35 w 37"/>
                  <a:gd name="T15" fmla="*/ 29 h 100"/>
                  <a:gd name="T16" fmla="*/ 33 w 37"/>
                  <a:gd name="T17" fmla="*/ 17 h 100"/>
                  <a:gd name="T18" fmla="*/ 19 w 37"/>
                  <a:gd name="T19" fmla="*/ 3 h 100"/>
                  <a:gd name="T20" fmla="*/ 5 w 37"/>
                  <a:gd name="T21" fmla="*/ 2 h 100"/>
                  <a:gd name="T22" fmla="*/ 0 w 37"/>
                  <a:gd name="T23" fmla="*/ 3 h 100"/>
                  <a:gd name="T24" fmla="*/ 1 w 37"/>
                  <a:gd name="T25" fmla="*/ 3 h 100"/>
                  <a:gd name="T26" fmla="*/ 5 w 37"/>
                  <a:gd name="T27" fmla="*/ 1 h 100"/>
                  <a:gd name="T28" fmla="*/ 20 w 37"/>
                  <a:gd name="T29" fmla="*/ 2 h 100"/>
                  <a:gd name="T30" fmla="*/ 35 w 37"/>
                  <a:gd name="T31" fmla="*/ 16 h 100"/>
                  <a:gd name="T32" fmla="*/ 37 w 37"/>
                  <a:gd name="T33" fmla="*/ 29 h 100"/>
                  <a:gd name="T34" fmla="*/ 32 w 37"/>
                  <a:gd name="T35" fmla="*/ 43 h 100"/>
                  <a:gd name="T36" fmla="*/ 19 w 37"/>
                  <a:gd name="T37" fmla="*/ 65 h 100"/>
                  <a:gd name="T38" fmla="*/ 15 w 37"/>
                  <a:gd name="T39" fmla="*/ 86 h 100"/>
                  <a:gd name="T40" fmla="*/ 22 w 37"/>
                  <a:gd name="T41" fmla="*/ 97 h 100"/>
                  <a:gd name="T42" fmla="*/ 27 w 37"/>
                  <a:gd name="T43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100">
                    <a:moveTo>
                      <a:pt x="27" y="100"/>
                    </a:moveTo>
                    <a:cubicBezTo>
                      <a:pt x="27" y="100"/>
                      <a:pt x="26" y="100"/>
                      <a:pt x="26" y="100"/>
                    </a:cubicBezTo>
                    <a:cubicBezTo>
                      <a:pt x="25" y="100"/>
                      <a:pt x="23" y="99"/>
                      <a:pt x="22" y="98"/>
                    </a:cubicBezTo>
                    <a:cubicBezTo>
                      <a:pt x="19" y="96"/>
                      <a:pt x="15" y="92"/>
                      <a:pt x="14" y="86"/>
                    </a:cubicBezTo>
                    <a:cubicBezTo>
                      <a:pt x="13" y="83"/>
                      <a:pt x="13" y="79"/>
                      <a:pt x="14" y="76"/>
                    </a:cubicBezTo>
                    <a:cubicBezTo>
                      <a:pt x="14" y="72"/>
                      <a:pt x="15" y="68"/>
                      <a:pt x="17" y="64"/>
                    </a:cubicBezTo>
                    <a:cubicBezTo>
                      <a:pt x="21" y="57"/>
                      <a:pt x="26" y="50"/>
                      <a:pt x="31" y="42"/>
                    </a:cubicBezTo>
                    <a:cubicBezTo>
                      <a:pt x="33" y="38"/>
                      <a:pt x="34" y="33"/>
                      <a:pt x="35" y="29"/>
                    </a:cubicBezTo>
                    <a:cubicBezTo>
                      <a:pt x="35" y="25"/>
                      <a:pt x="35" y="21"/>
                      <a:pt x="33" y="17"/>
                    </a:cubicBezTo>
                    <a:cubicBezTo>
                      <a:pt x="31" y="10"/>
                      <a:pt x="25" y="5"/>
                      <a:pt x="19" y="3"/>
                    </a:cubicBezTo>
                    <a:cubicBezTo>
                      <a:pt x="13" y="1"/>
                      <a:pt x="8" y="1"/>
                      <a:pt x="5" y="2"/>
                    </a:cubicBezTo>
                    <a:cubicBezTo>
                      <a:pt x="2" y="3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2"/>
                      <a:pt x="3" y="2"/>
                      <a:pt x="5" y="1"/>
                    </a:cubicBezTo>
                    <a:cubicBezTo>
                      <a:pt x="8" y="0"/>
                      <a:pt x="13" y="0"/>
                      <a:pt x="20" y="2"/>
                    </a:cubicBezTo>
                    <a:cubicBezTo>
                      <a:pt x="26" y="3"/>
                      <a:pt x="32" y="9"/>
                      <a:pt x="35" y="16"/>
                    </a:cubicBezTo>
                    <a:cubicBezTo>
                      <a:pt x="37" y="20"/>
                      <a:pt x="37" y="25"/>
                      <a:pt x="37" y="29"/>
                    </a:cubicBezTo>
                    <a:cubicBezTo>
                      <a:pt x="36" y="34"/>
                      <a:pt x="35" y="38"/>
                      <a:pt x="32" y="43"/>
                    </a:cubicBezTo>
                    <a:cubicBezTo>
                      <a:pt x="28" y="51"/>
                      <a:pt x="23" y="58"/>
                      <a:pt x="19" y="65"/>
                    </a:cubicBezTo>
                    <a:cubicBezTo>
                      <a:pt x="15" y="72"/>
                      <a:pt x="14" y="80"/>
                      <a:pt x="15" y="86"/>
                    </a:cubicBezTo>
                    <a:cubicBezTo>
                      <a:pt x="17" y="91"/>
                      <a:pt x="20" y="95"/>
                      <a:pt x="22" y="97"/>
                    </a:cubicBezTo>
                    <a:cubicBezTo>
                      <a:pt x="25" y="99"/>
                      <a:pt x="27" y="100"/>
                      <a:pt x="27" y="10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75">
                <a:extLst>
                  <a:ext uri="{FF2B5EF4-FFF2-40B4-BE49-F238E27FC236}">
                    <a16:creationId xmlns:a16="http://schemas.microsoft.com/office/drawing/2014/main" id="{81C81D31-C2DB-4B24-A9FA-2D51B7087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" y="1974"/>
                <a:ext cx="166" cy="297"/>
              </a:xfrm>
              <a:custGeom>
                <a:avLst/>
                <a:gdLst>
                  <a:gd name="T0" fmla="*/ 70 w 70"/>
                  <a:gd name="T1" fmla="*/ 125 h 125"/>
                  <a:gd name="T2" fmla="*/ 68 w 70"/>
                  <a:gd name="T3" fmla="*/ 125 h 125"/>
                  <a:gd name="T4" fmla="*/ 63 w 70"/>
                  <a:gd name="T5" fmla="*/ 124 h 125"/>
                  <a:gd name="T6" fmla="*/ 48 w 70"/>
                  <a:gd name="T7" fmla="*/ 112 h 125"/>
                  <a:gd name="T8" fmla="*/ 42 w 70"/>
                  <a:gd name="T9" fmla="*/ 85 h 125"/>
                  <a:gd name="T10" fmla="*/ 47 w 70"/>
                  <a:gd name="T11" fmla="*/ 52 h 125"/>
                  <a:gd name="T12" fmla="*/ 48 w 70"/>
                  <a:gd name="T13" fmla="*/ 35 h 125"/>
                  <a:gd name="T14" fmla="*/ 45 w 70"/>
                  <a:gd name="T15" fmla="*/ 19 h 125"/>
                  <a:gd name="T16" fmla="*/ 36 w 70"/>
                  <a:gd name="T17" fmla="*/ 8 h 125"/>
                  <a:gd name="T18" fmla="*/ 25 w 70"/>
                  <a:gd name="T19" fmla="*/ 3 h 125"/>
                  <a:gd name="T20" fmla="*/ 7 w 70"/>
                  <a:gd name="T21" fmla="*/ 3 h 125"/>
                  <a:gd name="T22" fmla="*/ 0 w 70"/>
                  <a:gd name="T23" fmla="*/ 4 h 125"/>
                  <a:gd name="T24" fmla="*/ 2 w 70"/>
                  <a:gd name="T25" fmla="*/ 4 h 125"/>
                  <a:gd name="T26" fmla="*/ 7 w 70"/>
                  <a:gd name="T27" fmla="*/ 2 h 125"/>
                  <a:gd name="T28" fmla="*/ 25 w 70"/>
                  <a:gd name="T29" fmla="*/ 1 h 125"/>
                  <a:gd name="T30" fmla="*/ 37 w 70"/>
                  <a:gd name="T31" fmla="*/ 7 h 125"/>
                  <a:gd name="T32" fmla="*/ 47 w 70"/>
                  <a:gd name="T33" fmla="*/ 18 h 125"/>
                  <a:gd name="T34" fmla="*/ 50 w 70"/>
                  <a:gd name="T35" fmla="*/ 35 h 125"/>
                  <a:gd name="T36" fmla="*/ 49 w 70"/>
                  <a:gd name="T37" fmla="*/ 52 h 125"/>
                  <a:gd name="T38" fmla="*/ 44 w 70"/>
                  <a:gd name="T39" fmla="*/ 86 h 125"/>
                  <a:gd name="T40" fmla="*/ 49 w 70"/>
                  <a:gd name="T41" fmla="*/ 112 h 125"/>
                  <a:gd name="T42" fmla="*/ 63 w 70"/>
                  <a:gd name="T43" fmla="*/ 123 h 125"/>
                  <a:gd name="T44" fmla="*/ 70 w 70"/>
                  <a:gd name="T45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25">
                    <a:moveTo>
                      <a:pt x="70" y="125"/>
                    </a:moveTo>
                    <a:cubicBezTo>
                      <a:pt x="70" y="125"/>
                      <a:pt x="69" y="125"/>
                      <a:pt x="68" y="125"/>
                    </a:cubicBezTo>
                    <a:cubicBezTo>
                      <a:pt x="67" y="125"/>
                      <a:pt x="65" y="125"/>
                      <a:pt x="63" y="124"/>
                    </a:cubicBezTo>
                    <a:cubicBezTo>
                      <a:pt x="59" y="123"/>
                      <a:pt x="53" y="119"/>
                      <a:pt x="48" y="112"/>
                    </a:cubicBezTo>
                    <a:cubicBezTo>
                      <a:pt x="43" y="106"/>
                      <a:pt x="41" y="96"/>
                      <a:pt x="42" y="85"/>
                    </a:cubicBezTo>
                    <a:cubicBezTo>
                      <a:pt x="42" y="75"/>
                      <a:pt x="45" y="64"/>
                      <a:pt x="47" y="52"/>
                    </a:cubicBezTo>
                    <a:cubicBezTo>
                      <a:pt x="48" y="46"/>
                      <a:pt x="49" y="40"/>
                      <a:pt x="48" y="35"/>
                    </a:cubicBezTo>
                    <a:cubicBezTo>
                      <a:pt x="48" y="29"/>
                      <a:pt x="47" y="24"/>
                      <a:pt x="45" y="19"/>
                    </a:cubicBezTo>
                    <a:cubicBezTo>
                      <a:pt x="43" y="15"/>
                      <a:pt x="40" y="11"/>
                      <a:pt x="36" y="8"/>
                    </a:cubicBezTo>
                    <a:cubicBezTo>
                      <a:pt x="33" y="5"/>
                      <a:pt x="29" y="4"/>
                      <a:pt x="25" y="3"/>
                    </a:cubicBezTo>
                    <a:cubicBezTo>
                      <a:pt x="17" y="1"/>
                      <a:pt x="11" y="2"/>
                      <a:pt x="7" y="3"/>
                    </a:cubicBezTo>
                    <a:cubicBezTo>
                      <a:pt x="2" y="4"/>
                      <a:pt x="0" y="5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3" y="3"/>
                      <a:pt x="4" y="3"/>
                      <a:pt x="7" y="2"/>
                    </a:cubicBezTo>
                    <a:cubicBezTo>
                      <a:pt x="11" y="1"/>
                      <a:pt x="17" y="0"/>
                      <a:pt x="25" y="1"/>
                    </a:cubicBezTo>
                    <a:cubicBezTo>
                      <a:pt x="29" y="2"/>
                      <a:pt x="33" y="4"/>
                      <a:pt x="37" y="7"/>
                    </a:cubicBezTo>
                    <a:cubicBezTo>
                      <a:pt x="41" y="9"/>
                      <a:pt x="44" y="14"/>
                      <a:pt x="47" y="18"/>
                    </a:cubicBezTo>
                    <a:cubicBezTo>
                      <a:pt x="49" y="23"/>
                      <a:pt x="50" y="29"/>
                      <a:pt x="50" y="35"/>
                    </a:cubicBezTo>
                    <a:cubicBezTo>
                      <a:pt x="51" y="40"/>
                      <a:pt x="50" y="46"/>
                      <a:pt x="49" y="52"/>
                    </a:cubicBezTo>
                    <a:cubicBezTo>
                      <a:pt x="47" y="64"/>
                      <a:pt x="44" y="75"/>
                      <a:pt x="44" y="86"/>
                    </a:cubicBezTo>
                    <a:cubicBezTo>
                      <a:pt x="43" y="96"/>
                      <a:pt x="45" y="105"/>
                      <a:pt x="49" y="112"/>
                    </a:cubicBezTo>
                    <a:cubicBezTo>
                      <a:pt x="54" y="118"/>
                      <a:pt x="59" y="122"/>
                      <a:pt x="63" y="123"/>
                    </a:cubicBezTo>
                    <a:cubicBezTo>
                      <a:pt x="67" y="125"/>
                      <a:pt x="70" y="124"/>
                      <a:pt x="70" y="12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76">
                <a:extLst>
                  <a:ext uri="{FF2B5EF4-FFF2-40B4-BE49-F238E27FC236}">
                    <a16:creationId xmlns:a16="http://schemas.microsoft.com/office/drawing/2014/main" id="{F1804C19-B3BA-42EC-806D-153CF3F3B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" y="2575"/>
                <a:ext cx="232" cy="211"/>
              </a:xfrm>
              <a:custGeom>
                <a:avLst/>
                <a:gdLst>
                  <a:gd name="T0" fmla="*/ 142 w 232"/>
                  <a:gd name="T1" fmla="*/ 0 h 211"/>
                  <a:gd name="T2" fmla="*/ 0 w 232"/>
                  <a:gd name="T3" fmla="*/ 112 h 211"/>
                  <a:gd name="T4" fmla="*/ 59 w 232"/>
                  <a:gd name="T5" fmla="*/ 211 h 211"/>
                  <a:gd name="T6" fmla="*/ 232 w 232"/>
                  <a:gd name="T7" fmla="*/ 83 h 211"/>
                  <a:gd name="T8" fmla="*/ 142 w 232"/>
                  <a:gd name="T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1">
                    <a:moveTo>
                      <a:pt x="142" y="0"/>
                    </a:moveTo>
                    <a:lnTo>
                      <a:pt x="0" y="112"/>
                    </a:lnTo>
                    <a:lnTo>
                      <a:pt x="59" y="211"/>
                    </a:lnTo>
                    <a:lnTo>
                      <a:pt x="232" y="83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77">
                <a:extLst>
                  <a:ext uri="{FF2B5EF4-FFF2-40B4-BE49-F238E27FC236}">
                    <a16:creationId xmlns:a16="http://schemas.microsoft.com/office/drawing/2014/main" id="{E95F7227-3F33-4239-A520-5AF2078E4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" y="2105"/>
                <a:ext cx="358" cy="579"/>
              </a:xfrm>
              <a:custGeom>
                <a:avLst/>
                <a:gdLst>
                  <a:gd name="T0" fmla="*/ 151 w 151"/>
                  <a:gd name="T1" fmla="*/ 41 h 244"/>
                  <a:gd name="T2" fmla="*/ 138 w 151"/>
                  <a:gd name="T3" fmla="*/ 35 h 244"/>
                  <a:gd name="T4" fmla="*/ 124 w 151"/>
                  <a:gd name="T5" fmla="*/ 34 h 244"/>
                  <a:gd name="T6" fmla="*/ 117 w 151"/>
                  <a:gd name="T7" fmla="*/ 22 h 244"/>
                  <a:gd name="T8" fmla="*/ 120 w 151"/>
                  <a:gd name="T9" fmla="*/ 10 h 244"/>
                  <a:gd name="T10" fmla="*/ 133 w 151"/>
                  <a:gd name="T11" fmla="*/ 9 h 244"/>
                  <a:gd name="T12" fmla="*/ 130 w 151"/>
                  <a:gd name="T13" fmla="*/ 0 h 244"/>
                  <a:gd name="T14" fmla="*/ 120 w 151"/>
                  <a:gd name="T15" fmla="*/ 0 h 244"/>
                  <a:gd name="T16" fmla="*/ 94 w 151"/>
                  <a:gd name="T17" fmla="*/ 3 h 244"/>
                  <a:gd name="T18" fmla="*/ 83 w 151"/>
                  <a:gd name="T19" fmla="*/ 50 h 244"/>
                  <a:gd name="T20" fmla="*/ 11 w 151"/>
                  <a:gd name="T21" fmla="*/ 185 h 244"/>
                  <a:gd name="T22" fmla="*/ 25 w 151"/>
                  <a:gd name="T23" fmla="*/ 235 h 244"/>
                  <a:gd name="T24" fmla="*/ 76 w 151"/>
                  <a:gd name="T25" fmla="*/ 206 h 244"/>
                  <a:gd name="T26" fmla="*/ 116 w 151"/>
                  <a:gd name="T27" fmla="*/ 56 h 244"/>
                  <a:gd name="T28" fmla="*/ 130 w 151"/>
                  <a:gd name="T29" fmla="*/ 45 h 244"/>
                  <a:gd name="T30" fmla="*/ 150 w 151"/>
                  <a:gd name="T31" fmla="*/ 41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1" h="244">
                    <a:moveTo>
                      <a:pt x="151" y="41"/>
                    </a:moveTo>
                    <a:cubicBezTo>
                      <a:pt x="151" y="41"/>
                      <a:pt x="151" y="36"/>
                      <a:pt x="138" y="35"/>
                    </a:cubicBezTo>
                    <a:cubicBezTo>
                      <a:pt x="125" y="34"/>
                      <a:pt x="124" y="34"/>
                      <a:pt x="124" y="34"/>
                    </a:cubicBezTo>
                    <a:cubicBezTo>
                      <a:pt x="124" y="34"/>
                      <a:pt x="118" y="27"/>
                      <a:pt x="117" y="22"/>
                    </a:cubicBezTo>
                    <a:cubicBezTo>
                      <a:pt x="117" y="18"/>
                      <a:pt x="120" y="10"/>
                      <a:pt x="120" y="10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0" y="202"/>
                      <a:pt x="6" y="226"/>
                      <a:pt x="25" y="235"/>
                    </a:cubicBezTo>
                    <a:cubicBezTo>
                      <a:pt x="44" y="244"/>
                      <a:pt x="69" y="225"/>
                      <a:pt x="76" y="206"/>
                    </a:cubicBezTo>
                    <a:cubicBezTo>
                      <a:pt x="116" y="56"/>
                      <a:pt x="116" y="56"/>
                      <a:pt x="116" y="56"/>
                    </a:cubicBezTo>
                    <a:cubicBezTo>
                      <a:pt x="130" y="45"/>
                      <a:pt x="130" y="45"/>
                      <a:pt x="130" y="45"/>
                    </a:cubicBezTo>
                    <a:cubicBezTo>
                      <a:pt x="150" y="41"/>
                      <a:pt x="150" y="41"/>
                      <a:pt x="150" y="41"/>
                    </a:cubicBezTo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78">
                <a:extLst>
                  <a:ext uri="{FF2B5EF4-FFF2-40B4-BE49-F238E27FC236}">
                    <a16:creationId xmlns:a16="http://schemas.microsoft.com/office/drawing/2014/main" id="{CF0D643F-CD17-4AA6-8023-1475EE514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" y="2775"/>
                <a:ext cx="731" cy="1562"/>
              </a:xfrm>
              <a:custGeom>
                <a:avLst/>
                <a:gdLst>
                  <a:gd name="T0" fmla="*/ 0 w 308"/>
                  <a:gd name="T1" fmla="*/ 656 h 658"/>
                  <a:gd name="T2" fmla="*/ 99 w 308"/>
                  <a:gd name="T3" fmla="*/ 90 h 658"/>
                  <a:gd name="T4" fmla="*/ 99 w 308"/>
                  <a:gd name="T5" fmla="*/ 90 h 658"/>
                  <a:gd name="T6" fmla="*/ 99 w 308"/>
                  <a:gd name="T7" fmla="*/ 88 h 658"/>
                  <a:gd name="T8" fmla="*/ 99 w 308"/>
                  <a:gd name="T9" fmla="*/ 88 h 658"/>
                  <a:gd name="T10" fmla="*/ 99 w 308"/>
                  <a:gd name="T11" fmla="*/ 88 h 658"/>
                  <a:gd name="T12" fmla="*/ 142 w 308"/>
                  <a:gd name="T13" fmla="*/ 0 h 658"/>
                  <a:gd name="T14" fmla="*/ 292 w 308"/>
                  <a:gd name="T15" fmla="*/ 9 h 658"/>
                  <a:gd name="T16" fmla="*/ 307 w 308"/>
                  <a:gd name="T17" fmla="*/ 88 h 658"/>
                  <a:gd name="T18" fmla="*/ 275 w 308"/>
                  <a:gd name="T19" fmla="*/ 642 h 658"/>
                  <a:gd name="T20" fmla="*/ 225 w 308"/>
                  <a:gd name="T21" fmla="*/ 641 h 658"/>
                  <a:gd name="T22" fmla="*/ 197 w 308"/>
                  <a:gd name="T23" fmla="*/ 122 h 658"/>
                  <a:gd name="T24" fmla="*/ 51 w 308"/>
                  <a:gd name="T25" fmla="*/ 658 h 658"/>
                  <a:gd name="T26" fmla="*/ 0 w 308"/>
                  <a:gd name="T27" fmla="*/ 656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8" h="658">
                    <a:moveTo>
                      <a:pt x="0" y="656"/>
                    </a:moveTo>
                    <a:cubicBezTo>
                      <a:pt x="99" y="90"/>
                      <a:pt x="99" y="90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9" y="89"/>
                      <a:pt x="99" y="89"/>
                      <a:pt x="99" y="88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16" y="21"/>
                      <a:pt x="142" y="0"/>
                      <a:pt x="142" y="0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305" y="32"/>
                      <a:pt x="307" y="88"/>
                      <a:pt x="307" y="88"/>
                    </a:cubicBezTo>
                    <a:cubicBezTo>
                      <a:pt x="308" y="94"/>
                      <a:pt x="275" y="642"/>
                      <a:pt x="275" y="642"/>
                    </a:cubicBezTo>
                    <a:cubicBezTo>
                      <a:pt x="225" y="641"/>
                      <a:pt x="225" y="641"/>
                      <a:pt x="225" y="641"/>
                    </a:cubicBezTo>
                    <a:cubicBezTo>
                      <a:pt x="197" y="122"/>
                      <a:pt x="197" y="122"/>
                      <a:pt x="197" y="122"/>
                    </a:cubicBezTo>
                    <a:cubicBezTo>
                      <a:pt x="51" y="658"/>
                      <a:pt x="51" y="658"/>
                      <a:pt x="51" y="658"/>
                    </a:cubicBezTo>
                    <a:cubicBezTo>
                      <a:pt x="0" y="656"/>
                      <a:pt x="0" y="656"/>
                      <a:pt x="0" y="656"/>
                    </a:cubicBezTo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79">
                <a:extLst>
                  <a:ext uri="{FF2B5EF4-FFF2-40B4-BE49-F238E27FC236}">
                    <a16:creationId xmlns:a16="http://schemas.microsoft.com/office/drawing/2014/main" id="{342E8137-7413-433B-BEA0-EA3D4A710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" y="4333"/>
                <a:ext cx="227" cy="45"/>
              </a:xfrm>
              <a:custGeom>
                <a:avLst/>
                <a:gdLst>
                  <a:gd name="T0" fmla="*/ 44 w 96"/>
                  <a:gd name="T1" fmla="*/ 5 h 19"/>
                  <a:gd name="T2" fmla="*/ 44 w 96"/>
                  <a:gd name="T3" fmla="*/ 0 h 19"/>
                  <a:gd name="T4" fmla="*/ 96 w 96"/>
                  <a:gd name="T5" fmla="*/ 1 h 19"/>
                  <a:gd name="T6" fmla="*/ 96 w 96"/>
                  <a:gd name="T7" fmla="*/ 18 h 19"/>
                  <a:gd name="T8" fmla="*/ 93 w 96"/>
                  <a:gd name="T9" fmla="*/ 18 h 19"/>
                  <a:gd name="T10" fmla="*/ 11 w 96"/>
                  <a:gd name="T11" fmla="*/ 16 h 19"/>
                  <a:gd name="T12" fmla="*/ 44 w 96"/>
                  <a:gd name="T13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19">
                    <a:moveTo>
                      <a:pt x="44" y="5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78" y="19"/>
                      <a:pt x="20" y="19"/>
                      <a:pt x="11" y="16"/>
                    </a:cubicBezTo>
                    <a:cubicBezTo>
                      <a:pt x="0" y="13"/>
                      <a:pt x="44" y="5"/>
                      <a:pt x="44" y="5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80">
                <a:extLst>
                  <a:ext uri="{FF2B5EF4-FFF2-40B4-BE49-F238E27FC236}">
                    <a16:creationId xmlns:a16="http://schemas.microsoft.com/office/drawing/2014/main" id="{FCFE08E3-24E0-4507-92D7-9FDA8F87E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" y="4342"/>
                <a:ext cx="45" cy="31"/>
              </a:xfrm>
              <a:custGeom>
                <a:avLst/>
                <a:gdLst>
                  <a:gd name="T0" fmla="*/ 17 w 19"/>
                  <a:gd name="T1" fmla="*/ 0 h 13"/>
                  <a:gd name="T2" fmla="*/ 7 w 19"/>
                  <a:gd name="T3" fmla="*/ 3 h 13"/>
                  <a:gd name="T4" fmla="*/ 0 w 19"/>
                  <a:gd name="T5" fmla="*/ 13 h 13"/>
                  <a:gd name="T6" fmla="*/ 19 w 19"/>
                  <a:gd name="T7" fmla="*/ 13 h 13"/>
                  <a:gd name="T8" fmla="*/ 19 w 19"/>
                  <a:gd name="T9" fmla="*/ 13 h 13"/>
                  <a:gd name="T10" fmla="*/ 19 w 19"/>
                  <a:gd name="T11" fmla="*/ 13 h 13"/>
                  <a:gd name="T12" fmla="*/ 19 w 19"/>
                  <a:gd name="T13" fmla="*/ 0 h 13"/>
                  <a:gd name="T14" fmla="*/ 17 w 19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3">
                    <a:moveTo>
                      <a:pt x="17" y="0"/>
                    </a:moveTo>
                    <a:cubicBezTo>
                      <a:pt x="14" y="0"/>
                      <a:pt x="10" y="1"/>
                      <a:pt x="7" y="3"/>
                    </a:cubicBezTo>
                    <a:cubicBezTo>
                      <a:pt x="4" y="6"/>
                      <a:pt x="1" y="9"/>
                      <a:pt x="0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7" y="0"/>
                    </a:cubicBezTo>
                  </a:path>
                </a:pathLst>
              </a:custGeom>
              <a:solidFill>
                <a:srgbClr val="F6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81">
                <a:extLst>
                  <a:ext uri="{FF2B5EF4-FFF2-40B4-BE49-F238E27FC236}">
                    <a16:creationId xmlns:a16="http://schemas.microsoft.com/office/drawing/2014/main" id="{7B872A48-6EEF-4EC2-B860-329EED88A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2" y="4356"/>
                <a:ext cx="206" cy="19"/>
              </a:xfrm>
              <a:custGeom>
                <a:avLst/>
                <a:gdLst>
                  <a:gd name="T0" fmla="*/ 37 w 87"/>
                  <a:gd name="T1" fmla="*/ 8 h 8"/>
                  <a:gd name="T2" fmla="*/ 39 w 87"/>
                  <a:gd name="T3" fmla="*/ 8 h 8"/>
                  <a:gd name="T4" fmla="*/ 40 w 87"/>
                  <a:gd name="T5" fmla="*/ 8 h 8"/>
                  <a:gd name="T6" fmla="*/ 37 w 87"/>
                  <a:gd name="T7" fmla="*/ 8 h 8"/>
                  <a:gd name="T8" fmla="*/ 87 w 87"/>
                  <a:gd name="T9" fmla="*/ 8 h 8"/>
                  <a:gd name="T10" fmla="*/ 84 w 87"/>
                  <a:gd name="T11" fmla="*/ 8 h 8"/>
                  <a:gd name="T12" fmla="*/ 71 w 87"/>
                  <a:gd name="T13" fmla="*/ 8 h 8"/>
                  <a:gd name="T14" fmla="*/ 79 w 87"/>
                  <a:gd name="T15" fmla="*/ 8 h 8"/>
                  <a:gd name="T16" fmla="*/ 87 w 87"/>
                  <a:gd name="T17" fmla="*/ 8 h 8"/>
                  <a:gd name="T18" fmla="*/ 0 w 87"/>
                  <a:gd name="T19" fmla="*/ 5 h 8"/>
                  <a:gd name="T20" fmla="*/ 0 w 87"/>
                  <a:gd name="T21" fmla="*/ 6 h 8"/>
                  <a:gd name="T22" fmla="*/ 2 w 87"/>
                  <a:gd name="T23" fmla="*/ 6 h 8"/>
                  <a:gd name="T24" fmla="*/ 2 w 87"/>
                  <a:gd name="T25" fmla="*/ 6 h 8"/>
                  <a:gd name="T26" fmla="*/ 0 w 87"/>
                  <a:gd name="T27" fmla="*/ 5 h 8"/>
                  <a:gd name="T28" fmla="*/ 14 w 87"/>
                  <a:gd name="T29" fmla="*/ 0 h 8"/>
                  <a:gd name="T30" fmla="*/ 10 w 87"/>
                  <a:gd name="T31" fmla="*/ 1 h 8"/>
                  <a:gd name="T32" fmla="*/ 14 w 87"/>
                  <a:gd name="T33" fmla="*/ 0 h 8"/>
                  <a:gd name="T34" fmla="*/ 14 w 87"/>
                  <a:gd name="T3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8">
                    <a:moveTo>
                      <a:pt x="37" y="8"/>
                    </a:moveTo>
                    <a:cubicBezTo>
                      <a:pt x="38" y="8"/>
                      <a:pt x="38" y="8"/>
                      <a:pt x="39" y="8"/>
                    </a:cubicBezTo>
                    <a:cubicBezTo>
                      <a:pt x="39" y="8"/>
                      <a:pt x="39" y="8"/>
                      <a:pt x="40" y="8"/>
                    </a:cubicBezTo>
                    <a:cubicBezTo>
                      <a:pt x="39" y="8"/>
                      <a:pt x="38" y="8"/>
                      <a:pt x="37" y="8"/>
                    </a:cubicBezTo>
                    <a:moveTo>
                      <a:pt x="87" y="8"/>
                    </a:moveTo>
                    <a:cubicBezTo>
                      <a:pt x="84" y="8"/>
                      <a:pt x="84" y="8"/>
                      <a:pt x="84" y="8"/>
                    </a:cubicBezTo>
                    <a:cubicBezTo>
                      <a:pt x="81" y="8"/>
                      <a:pt x="76" y="8"/>
                      <a:pt x="71" y="8"/>
                    </a:cubicBezTo>
                    <a:cubicBezTo>
                      <a:pt x="74" y="8"/>
                      <a:pt x="77" y="8"/>
                      <a:pt x="79" y="8"/>
                    </a:cubicBezTo>
                    <a:cubicBezTo>
                      <a:pt x="82" y="8"/>
                      <a:pt x="85" y="8"/>
                      <a:pt x="87" y="8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6"/>
                      <a:pt x="0" y="5"/>
                      <a:pt x="0" y="5"/>
                    </a:cubicBezTo>
                    <a:moveTo>
                      <a:pt x="14" y="0"/>
                    </a:moveTo>
                    <a:cubicBezTo>
                      <a:pt x="14" y="0"/>
                      <a:pt x="12" y="0"/>
                      <a:pt x="10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82">
                <a:extLst>
                  <a:ext uri="{FF2B5EF4-FFF2-40B4-BE49-F238E27FC236}">
                    <a16:creationId xmlns:a16="http://schemas.microsoft.com/office/drawing/2014/main" id="{52FC012D-91DA-4E23-8DDD-00213CF9E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" y="4375"/>
                <a:ext cx="95" cy="3"/>
              </a:xfrm>
              <a:custGeom>
                <a:avLst/>
                <a:gdLst>
                  <a:gd name="T0" fmla="*/ 0 w 40"/>
                  <a:gd name="T1" fmla="*/ 0 h 1"/>
                  <a:gd name="T2" fmla="*/ 22 w 40"/>
                  <a:gd name="T3" fmla="*/ 1 h 1"/>
                  <a:gd name="T4" fmla="*/ 40 w 40"/>
                  <a:gd name="T5" fmla="*/ 0 h 1"/>
                  <a:gd name="T6" fmla="*/ 32 w 40"/>
                  <a:gd name="T7" fmla="*/ 0 h 1"/>
                  <a:gd name="T8" fmla="*/ 17 w 40"/>
                  <a:gd name="T9" fmla="*/ 1 h 1"/>
                  <a:gd name="T10" fmla="*/ 1 w 40"/>
                  <a:gd name="T11" fmla="*/ 0 h 1"/>
                  <a:gd name="T12" fmla="*/ 0 w 40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">
                    <a:moveTo>
                      <a:pt x="0" y="0"/>
                    </a:moveTo>
                    <a:cubicBezTo>
                      <a:pt x="7" y="1"/>
                      <a:pt x="15" y="1"/>
                      <a:pt x="22" y="1"/>
                    </a:cubicBezTo>
                    <a:cubicBezTo>
                      <a:pt x="28" y="1"/>
                      <a:pt x="35" y="1"/>
                      <a:pt x="40" y="0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7" y="0"/>
                      <a:pt x="22" y="1"/>
                      <a:pt x="17" y="1"/>
                    </a:cubicBezTo>
                    <a:cubicBezTo>
                      <a:pt x="11" y="1"/>
                      <a:pt x="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8A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83">
                <a:extLst>
                  <a:ext uri="{FF2B5EF4-FFF2-40B4-BE49-F238E27FC236}">
                    <a16:creationId xmlns:a16="http://schemas.microsoft.com/office/drawing/2014/main" id="{FFB12DA0-ACE8-4C20-8407-C5B0BB1DB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" y="4356"/>
                <a:ext cx="206" cy="22"/>
              </a:xfrm>
              <a:custGeom>
                <a:avLst/>
                <a:gdLst>
                  <a:gd name="T0" fmla="*/ 14 w 87"/>
                  <a:gd name="T1" fmla="*/ 0 h 9"/>
                  <a:gd name="T2" fmla="*/ 10 w 87"/>
                  <a:gd name="T3" fmla="*/ 1 h 9"/>
                  <a:gd name="T4" fmla="*/ 0 w 87"/>
                  <a:gd name="T5" fmla="*/ 5 h 9"/>
                  <a:gd name="T6" fmla="*/ 2 w 87"/>
                  <a:gd name="T7" fmla="*/ 6 h 9"/>
                  <a:gd name="T8" fmla="*/ 2 w 87"/>
                  <a:gd name="T9" fmla="*/ 6 h 9"/>
                  <a:gd name="T10" fmla="*/ 37 w 87"/>
                  <a:gd name="T11" fmla="*/ 8 h 9"/>
                  <a:gd name="T12" fmla="*/ 40 w 87"/>
                  <a:gd name="T13" fmla="*/ 8 h 9"/>
                  <a:gd name="T14" fmla="*/ 56 w 87"/>
                  <a:gd name="T15" fmla="*/ 9 h 9"/>
                  <a:gd name="T16" fmla="*/ 71 w 87"/>
                  <a:gd name="T17" fmla="*/ 8 h 9"/>
                  <a:gd name="T18" fmla="*/ 84 w 87"/>
                  <a:gd name="T19" fmla="*/ 8 h 9"/>
                  <a:gd name="T20" fmla="*/ 87 w 87"/>
                  <a:gd name="T21" fmla="*/ 8 h 9"/>
                  <a:gd name="T22" fmla="*/ 87 w 87"/>
                  <a:gd name="T23" fmla="*/ 8 h 9"/>
                  <a:gd name="T24" fmla="*/ 87 w 87"/>
                  <a:gd name="T25" fmla="*/ 7 h 9"/>
                  <a:gd name="T26" fmla="*/ 68 w 87"/>
                  <a:gd name="T27" fmla="*/ 7 h 9"/>
                  <a:gd name="T28" fmla="*/ 68 w 87"/>
                  <a:gd name="T29" fmla="*/ 7 h 9"/>
                  <a:gd name="T30" fmla="*/ 18 w 87"/>
                  <a:gd name="T31" fmla="*/ 6 h 9"/>
                  <a:gd name="T32" fmla="*/ 14 w 87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9">
                    <a:moveTo>
                      <a:pt x="14" y="0"/>
                    </a:moveTo>
                    <a:cubicBezTo>
                      <a:pt x="12" y="0"/>
                      <a:pt x="11" y="0"/>
                      <a:pt x="10" y="1"/>
                    </a:cubicBezTo>
                    <a:cubicBezTo>
                      <a:pt x="6" y="2"/>
                      <a:pt x="1" y="3"/>
                      <a:pt x="0" y="5"/>
                    </a:cubicBezTo>
                    <a:cubicBezTo>
                      <a:pt x="0" y="5"/>
                      <a:pt x="0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7" y="7"/>
                      <a:pt x="21" y="8"/>
                      <a:pt x="37" y="8"/>
                    </a:cubicBezTo>
                    <a:cubicBezTo>
                      <a:pt x="38" y="8"/>
                      <a:pt x="39" y="8"/>
                      <a:pt x="40" y="8"/>
                    </a:cubicBezTo>
                    <a:cubicBezTo>
                      <a:pt x="45" y="8"/>
                      <a:pt x="50" y="9"/>
                      <a:pt x="56" y="9"/>
                    </a:cubicBezTo>
                    <a:cubicBezTo>
                      <a:pt x="61" y="9"/>
                      <a:pt x="66" y="8"/>
                      <a:pt x="71" y="8"/>
                    </a:cubicBezTo>
                    <a:cubicBezTo>
                      <a:pt x="76" y="8"/>
                      <a:pt x="81" y="8"/>
                      <a:pt x="84" y="8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7"/>
                      <a:pt x="87" y="7"/>
                      <a:pt x="8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7" y="0"/>
                      <a:pt x="14" y="0"/>
                    </a:cubicBezTo>
                  </a:path>
                </a:pathLst>
              </a:custGeom>
              <a:solidFill>
                <a:srgbClr val="F6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84">
                <a:extLst>
                  <a:ext uri="{FF2B5EF4-FFF2-40B4-BE49-F238E27FC236}">
                    <a16:creationId xmlns:a16="http://schemas.microsoft.com/office/drawing/2014/main" id="{1FA5CEA1-9ABC-4635-9543-451D346F8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" y="4373"/>
                <a:ext cx="45" cy="0"/>
              </a:xfrm>
              <a:custGeom>
                <a:avLst/>
                <a:gdLst>
                  <a:gd name="T0" fmla="*/ 0 w 19"/>
                  <a:gd name="T1" fmla="*/ 0 w 19"/>
                  <a:gd name="T2" fmla="*/ 19 w 19"/>
                  <a:gd name="T3" fmla="*/ 19 w 19"/>
                  <a:gd name="T4" fmla="*/ 0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BE3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85">
                <a:extLst>
                  <a:ext uri="{FF2B5EF4-FFF2-40B4-BE49-F238E27FC236}">
                    <a16:creationId xmlns:a16="http://schemas.microsoft.com/office/drawing/2014/main" id="{3FB39C10-DDBF-4732-815E-E8AC020A5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" y="4368"/>
                <a:ext cx="209" cy="5"/>
              </a:xfrm>
              <a:custGeom>
                <a:avLst/>
                <a:gdLst>
                  <a:gd name="T0" fmla="*/ 88 w 88"/>
                  <a:gd name="T1" fmla="*/ 2 h 2"/>
                  <a:gd name="T2" fmla="*/ 87 w 88"/>
                  <a:gd name="T3" fmla="*/ 2 h 2"/>
                  <a:gd name="T4" fmla="*/ 84 w 88"/>
                  <a:gd name="T5" fmla="*/ 2 h 2"/>
                  <a:gd name="T6" fmla="*/ 75 w 88"/>
                  <a:gd name="T7" fmla="*/ 2 h 2"/>
                  <a:gd name="T8" fmla="*/ 44 w 88"/>
                  <a:gd name="T9" fmla="*/ 2 h 2"/>
                  <a:gd name="T10" fmla="*/ 13 w 88"/>
                  <a:gd name="T11" fmla="*/ 1 h 2"/>
                  <a:gd name="T12" fmla="*/ 3 w 88"/>
                  <a:gd name="T13" fmla="*/ 0 h 2"/>
                  <a:gd name="T14" fmla="*/ 1 w 88"/>
                  <a:gd name="T15" fmla="*/ 0 h 2"/>
                  <a:gd name="T16" fmla="*/ 0 w 88"/>
                  <a:gd name="T17" fmla="*/ 0 h 2"/>
                  <a:gd name="T18" fmla="*/ 1 w 88"/>
                  <a:gd name="T19" fmla="*/ 0 h 2"/>
                  <a:gd name="T20" fmla="*/ 4 w 88"/>
                  <a:gd name="T21" fmla="*/ 0 h 2"/>
                  <a:gd name="T22" fmla="*/ 13 w 88"/>
                  <a:gd name="T23" fmla="*/ 0 h 2"/>
                  <a:gd name="T24" fmla="*/ 44 w 88"/>
                  <a:gd name="T25" fmla="*/ 1 h 2"/>
                  <a:gd name="T26" fmla="*/ 75 w 88"/>
                  <a:gd name="T27" fmla="*/ 2 h 2"/>
                  <a:gd name="T28" fmla="*/ 84 w 88"/>
                  <a:gd name="T29" fmla="*/ 2 h 2"/>
                  <a:gd name="T30" fmla="*/ 87 w 88"/>
                  <a:gd name="T31" fmla="*/ 2 h 2"/>
                  <a:gd name="T32" fmla="*/ 88 w 88"/>
                  <a:gd name="T3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" h="2">
                    <a:moveTo>
                      <a:pt x="88" y="2"/>
                    </a:moveTo>
                    <a:cubicBezTo>
                      <a:pt x="88" y="2"/>
                      <a:pt x="87" y="2"/>
                      <a:pt x="87" y="2"/>
                    </a:cubicBezTo>
                    <a:cubicBezTo>
                      <a:pt x="86" y="2"/>
                      <a:pt x="85" y="2"/>
                      <a:pt x="84" y="2"/>
                    </a:cubicBezTo>
                    <a:cubicBezTo>
                      <a:pt x="82" y="2"/>
                      <a:pt x="78" y="2"/>
                      <a:pt x="75" y="2"/>
                    </a:cubicBezTo>
                    <a:cubicBezTo>
                      <a:pt x="67" y="2"/>
                      <a:pt x="56" y="2"/>
                      <a:pt x="44" y="2"/>
                    </a:cubicBezTo>
                    <a:cubicBezTo>
                      <a:pt x="32" y="2"/>
                      <a:pt x="21" y="1"/>
                      <a:pt x="13" y="1"/>
                    </a:cubicBezTo>
                    <a:cubicBezTo>
                      <a:pt x="9" y="1"/>
                      <a:pt x="6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21" y="1"/>
                      <a:pt x="32" y="1"/>
                      <a:pt x="44" y="1"/>
                    </a:cubicBezTo>
                    <a:cubicBezTo>
                      <a:pt x="56" y="2"/>
                      <a:pt x="67" y="2"/>
                      <a:pt x="75" y="2"/>
                    </a:cubicBezTo>
                    <a:cubicBezTo>
                      <a:pt x="78" y="2"/>
                      <a:pt x="82" y="2"/>
                      <a:pt x="84" y="2"/>
                    </a:cubicBezTo>
                    <a:cubicBezTo>
                      <a:pt x="85" y="2"/>
                      <a:pt x="86" y="2"/>
                      <a:pt x="87" y="2"/>
                    </a:cubicBezTo>
                    <a:cubicBezTo>
                      <a:pt x="87" y="2"/>
                      <a:pt x="88" y="2"/>
                      <a:pt x="88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86">
                <a:extLst>
                  <a:ext uri="{FF2B5EF4-FFF2-40B4-BE49-F238E27FC236}">
                    <a16:creationId xmlns:a16="http://schemas.microsoft.com/office/drawing/2014/main" id="{F06BFBD0-10AE-4650-BB15-906DD07E4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4354"/>
                <a:ext cx="12" cy="19"/>
              </a:xfrm>
              <a:custGeom>
                <a:avLst/>
                <a:gdLst>
                  <a:gd name="T0" fmla="*/ 5 w 5"/>
                  <a:gd name="T1" fmla="*/ 8 h 8"/>
                  <a:gd name="T2" fmla="*/ 3 w 5"/>
                  <a:gd name="T3" fmla="*/ 3 h 8"/>
                  <a:gd name="T4" fmla="*/ 0 w 5"/>
                  <a:gd name="T5" fmla="*/ 0 h 8"/>
                  <a:gd name="T6" fmla="*/ 4 w 5"/>
                  <a:gd name="T7" fmla="*/ 3 h 8"/>
                  <a:gd name="T8" fmla="*/ 5 w 5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cubicBezTo>
                      <a:pt x="5" y="8"/>
                      <a:pt x="5" y="5"/>
                      <a:pt x="3" y="3"/>
                    </a:cubicBez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3" y="1"/>
                      <a:pt x="4" y="3"/>
                    </a:cubicBezTo>
                    <a:cubicBezTo>
                      <a:pt x="5" y="5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87">
                <a:extLst>
                  <a:ext uri="{FF2B5EF4-FFF2-40B4-BE49-F238E27FC236}">
                    <a16:creationId xmlns:a16="http://schemas.microsoft.com/office/drawing/2014/main" id="{81305682-B1BB-4B12-A457-A5EEE0750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5" y="4347"/>
                <a:ext cx="8" cy="9"/>
              </a:xfrm>
              <a:custGeom>
                <a:avLst/>
                <a:gdLst>
                  <a:gd name="T0" fmla="*/ 2 w 3"/>
                  <a:gd name="T1" fmla="*/ 4 h 4"/>
                  <a:gd name="T2" fmla="*/ 1 w 3"/>
                  <a:gd name="T3" fmla="*/ 2 h 4"/>
                  <a:gd name="T4" fmla="*/ 0 w 3"/>
                  <a:gd name="T5" fmla="*/ 0 h 4"/>
                  <a:gd name="T6" fmla="*/ 1 w 3"/>
                  <a:gd name="T7" fmla="*/ 2 h 4"/>
                  <a:gd name="T8" fmla="*/ 2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2" y="4"/>
                      <a:pt x="2" y="3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2"/>
                    </a:cubicBezTo>
                    <a:cubicBezTo>
                      <a:pt x="2" y="3"/>
                      <a:pt x="3" y="4"/>
                      <a:pt x="2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88">
                <a:extLst>
                  <a:ext uri="{FF2B5EF4-FFF2-40B4-BE49-F238E27FC236}">
                    <a16:creationId xmlns:a16="http://schemas.microsoft.com/office/drawing/2014/main" id="{91C53921-EA18-438A-B1E3-E3132BEA4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3" y="4344"/>
                <a:ext cx="9" cy="8"/>
              </a:xfrm>
              <a:custGeom>
                <a:avLst/>
                <a:gdLst>
                  <a:gd name="T0" fmla="*/ 4 w 4"/>
                  <a:gd name="T1" fmla="*/ 3 h 3"/>
                  <a:gd name="T2" fmla="*/ 2 w 4"/>
                  <a:gd name="T3" fmla="*/ 2 h 3"/>
                  <a:gd name="T4" fmla="*/ 1 w 4"/>
                  <a:gd name="T5" fmla="*/ 0 h 3"/>
                  <a:gd name="T6" fmla="*/ 2 w 4"/>
                  <a:gd name="T7" fmla="*/ 1 h 3"/>
                  <a:gd name="T8" fmla="*/ 4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cubicBezTo>
                      <a:pt x="4" y="3"/>
                      <a:pt x="3" y="2"/>
                      <a:pt x="2" y="2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1"/>
                    </a:cubicBezTo>
                    <a:cubicBezTo>
                      <a:pt x="3" y="2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89">
                <a:extLst>
                  <a:ext uri="{FF2B5EF4-FFF2-40B4-BE49-F238E27FC236}">
                    <a16:creationId xmlns:a16="http://schemas.microsoft.com/office/drawing/2014/main" id="{B6E8635A-51D3-4298-92EE-DF3BFD7C5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" y="4340"/>
                <a:ext cx="12" cy="2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1 h 1"/>
                  <a:gd name="T4" fmla="*/ 0 w 5"/>
                  <a:gd name="T5" fmla="*/ 0 h 1"/>
                  <a:gd name="T6" fmla="*/ 3 w 5"/>
                  <a:gd name="T7" fmla="*/ 0 h 1"/>
                  <a:gd name="T8" fmla="*/ 5 w 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1"/>
                      <a:pt x="4" y="1"/>
                      <a:pt x="3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90">
                <a:extLst>
                  <a:ext uri="{FF2B5EF4-FFF2-40B4-BE49-F238E27FC236}">
                    <a16:creationId xmlns:a16="http://schemas.microsoft.com/office/drawing/2014/main" id="{CA21646C-630D-4745-B992-CB17543D8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" y="4333"/>
                <a:ext cx="17" cy="2"/>
              </a:xfrm>
              <a:custGeom>
                <a:avLst/>
                <a:gdLst>
                  <a:gd name="T0" fmla="*/ 6 w 7"/>
                  <a:gd name="T1" fmla="*/ 0 h 1"/>
                  <a:gd name="T2" fmla="*/ 3 w 7"/>
                  <a:gd name="T3" fmla="*/ 1 h 1"/>
                  <a:gd name="T4" fmla="*/ 0 w 7"/>
                  <a:gd name="T5" fmla="*/ 0 h 1"/>
                  <a:gd name="T6" fmla="*/ 3 w 7"/>
                  <a:gd name="T7" fmla="*/ 0 h 1"/>
                  <a:gd name="T8" fmla="*/ 6 w 7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">
                    <a:moveTo>
                      <a:pt x="6" y="0"/>
                    </a:moveTo>
                    <a:cubicBezTo>
                      <a:pt x="7" y="0"/>
                      <a:pt x="5" y="1"/>
                      <a:pt x="3" y="1"/>
                    </a:cubicBezTo>
                    <a:cubicBezTo>
                      <a:pt x="2" y="1"/>
                      <a:pt x="0" y="1"/>
                      <a:pt x="0" y="0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5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91">
                <a:extLst>
                  <a:ext uri="{FF2B5EF4-FFF2-40B4-BE49-F238E27FC236}">
                    <a16:creationId xmlns:a16="http://schemas.microsoft.com/office/drawing/2014/main" id="{988C6F48-09B8-463E-8A41-23E2EB62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" y="4333"/>
                <a:ext cx="24" cy="14"/>
              </a:xfrm>
              <a:custGeom>
                <a:avLst/>
                <a:gdLst>
                  <a:gd name="T0" fmla="*/ 10 w 10"/>
                  <a:gd name="T1" fmla="*/ 6 h 6"/>
                  <a:gd name="T2" fmla="*/ 7 w 10"/>
                  <a:gd name="T3" fmla="*/ 5 h 6"/>
                  <a:gd name="T4" fmla="*/ 3 w 10"/>
                  <a:gd name="T5" fmla="*/ 5 h 6"/>
                  <a:gd name="T6" fmla="*/ 1 w 10"/>
                  <a:gd name="T7" fmla="*/ 4 h 6"/>
                  <a:gd name="T8" fmla="*/ 0 w 10"/>
                  <a:gd name="T9" fmla="*/ 3 h 6"/>
                  <a:gd name="T10" fmla="*/ 1 w 10"/>
                  <a:gd name="T11" fmla="*/ 2 h 6"/>
                  <a:gd name="T12" fmla="*/ 8 w 10"/>
                  <a:gd name="T13" fmla="*/ 3 h 6"/>
                  <a:gd name="T14" fmla="*/ 9 w 10"/>
                  <a:gd name="T15" fmla="*/ 6 h 6"/>
                  <a:gd name="T16" fmla="*/ 9 w 10"/>
                  <a:gd name="T17" fmla="*/ 6 h 6"/>
                  <a:gd name="T18" fmla="*/ 8 w 10"/>
                  <a:gd name="T19" fmla="*/ 4 h 6"/>
                  <a:gd name="T20" fmla="*/ 5 w 10"/>
                  <a:gd name="T21" fmla="*/ 2 h 6"/>
                  <a:gd name="T22" fmla="*/ 1 w 10"/>
                  <a:gd name="T23" fmla="*/ 2 h 6"/>
                  <a:gd name="T24" fmla="*/ 1 w 10"/>
                  <a:gd name="T25" fmla="*/ 3 h 6"/>
                  <a:gd name="T26" fmla="*/ 3 w 10"/>
                  <a:gd name="T27" fmla="*/ 4 h 6"/>
                  <a:gd name="T28" fmla="*/ 7 w 10"/>
                  <a:gd name="T29" fmla="*/ 5 h 6"/>
                  <a:gd name="T30" fmla="*/ 10 w 10"/>
                  <a:gd name="T3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6">
                    <a:moveTo>
                      <a:pt x="10" y="6"/>
                    </a:moveTo>
                    <a:cubicBezTo>
                      <a:pt x="10" y="6"/>
                      <a:pt x="9" y="6"/>
                      <a:pt x="7" y="5"/>
                    </a:cubicBezTo>
                    <a:cubicBezTo>
                      <a:pt x="6" y="5"/>
                      <a:pt x="4" y="5"/>
                      <a:pt x="3" y="5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4" y="0"/>
                      <a:pt x="7" y="2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8" y="4"/>
                    </a:cubicBezTo>
                    <a:cubicBezTo>
                      <a:pt x="7" y="3"/>
                      <a:pt x="6" y="2"/>
                      <a:pt x="5" y="2"/>
                    </a:cubicBezTo>
                    <a:cubicBezTo>
                      <a:pt x="4" y="2"/>
                      <a:pt x="2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5"/>
                      <a:pt x="6" y="5"/>
                      <a:pt x="7" y="5"/>
                    </a:cubicBezTo>
                    <a:cubicBezTo>
                      <a:pt x="9" y="5"/>
                      <a:pt x="10" y="5"/>
                      <a:pt x="10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92">
                <a:extLst>
                  <a:ext uri="{FF2B5EF4-FFF2-40B4-BE49-F238E27FC236}">
                    <a16:creationId xmlns:a16="http://schemas.microsoft.com/office/drawing/2014/main" id="{D55B9108-4DAA-4A30-ADD6-640C4AEB7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3" y="4333"/>
                <a:ext cx="14" cy="14"/>
              </a:xfrm>
              <a:custGeom>
                <a:avLst/>
                <a:gdLst>
                  <a:gd name="T0" fmla="*/ 1 w 6"/>
                  <a:gd name="T1" fmla="*/ 6 h 6"/>
                  <a:gd name="T2" fmla="*/ 1 w 6"/>
                  <a:gd name="T3" fmla="*/ 4 h 6"/>
                  <a:gd name="T4" fmla="*/ 2 w 6"/>
                  <a:gd name="T5" fmla="*/ 1 h 6"/>
                  <a:gd name="T6" fmla="*/ 4 w 6"/>
                  <a:gd name="T7" fmla="*/ 0 h 6"/>
                  <a:gd name="T8" fmla="*/ 5 w 6"/>
                  <a:gd name="T9" fmla="*/ 1 h 6"/>
                  <a:gd name="T10" fmla="*/ 5 w 6"/>
                  <a:gd name="T11" fmla="*/ 3 h 6"/>
                  <a:gd name="T12" fmla="*/ 3 w 6"/>
                  <a:gd name="T13" fmla="*/ 4 h 6"/>
                  <a:gd name="T14" fmla="*/ 1 w 6"/>
                  <a:gd name="T15" fmla="*/ 6 h 6"/>
                  <a:gd name="T16" fmla="*/ 3 w 6"/>
                  <a:gd name="T17" fmla="*/ 4 h 6"/>
                  <a:gd name="T18" fmla="*/ 4 w 6"/>
                  <a:gd name="T19" fmla="*/ 2 h 6"/>
                  <a:gd name="T20" fmla="*/ 4 w 6"/>
                  <a:gd name="T21" fmla="*/ 0 h 6"/>
                  <a:gd name="T22" fmla="*/ 2 w 6"/>
                  <a:gd name="T23" fmla="*/ 2 h 6"/>
                  <a:gd name="T24" fmla="*/ 1 w 6"/>
                  <a:gd name="T25" fmla="*/ 4 h 6"/>
                  <a:gd name="T26" fmla="*/ 1 w 6"/>
                  <a:gd name="T2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1" y="6"/>
                    </a:moveTo>
                    <a:cubicBezTo>
                      <a:pt x="1" y="6"/>
                      <a:pt x="0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6" y="1"/>
                      <a:pt x="5" y="1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2" y="5"/>
                      <a:pt x="3" y="4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5" y="2"/>
                      <a:pt x="5" y="1"/>
                      <a:pt x="4" y="0"/>
                    </a:cubicBezTo>
                    <a:cubicBezTo>
                      <a:pt x="4" y="0"/>
                      <a:pt x="3" y="1"/>
                      <a:pt x="2" y="2"/>
                    </a:cubicBezTo>
                    <a:cubicBezTo>
                      <a:pt x="2" y="2"/>
                      <a:pt x="1" y="3"/>
                      <a:pt x="1" y="4"/>
                    </a:cubicBezTo>
                    <a:cubicBezTo>
                      <a:pt x="1" y="5"/>
                      <a:pt x="1" y="6"/>
                      <a:pt x="1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93">
                <a:extLst>
                  <a:ext uri="{FF2B5EF4-FFF2-40B4-BE49-F238E27FC236}">
                    <a16:creationId xmlns:a16="http://schemas.microsoft.com/office/drawing/2014/main" id="{A874CE07-F83C-4940-B8AF-09A70DAA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" y="4342"/>
                <a:ext cx="45" cy="31"/>
              </a:xfrm>
              <a:custGeom>
                <a:avLst/>
                <a:gdLst>
                  <a:gd name="T0" fmla="*/ 19 w 19"/>
                  <a:gd name="T1" fmla="*/ 0 h 13"/>
                  <a:gd name="T2" fmla="*/ 15 w 19"/>
                  <a:gd name="T3" fmla="*/ 0 h 13"/>
                  <a:gd name="T4" fmla="*/ 7 w 19"/>
                  <a:gd name="T5" fmla="*/ 3 h 13"/>
                  <a:gd name="T6" fmla="*/ 1 w 19"/>
                  <a:gd name="T7" fmla="*/ 10 h 13"/>
                  <a:gd name="T8" fmla="*/ 0 w 19"/>
                  <a:gd name="T9" fmla="*/ 13 h 13"/>
                  <a:gd name="T10" fmla="*/ 0 w 19"/>
                  <a:gd name="T11" fmla="*/ 12 h 13"/>
                  <a:gd name="T12" fmla="*/ 1 w 19"/>
                  <a:gd name="T13" fmla="*/ 9 h 13"/>
                  <a:gd name="T14" fmla="*/ 6 w 19"/>
                  <a:gd name="T15" fmla="*/ 2 h 13"/>
                  <a:gd name="T16" fmla="*/ 15 w 19"/>
                  <a:gd name="T17" fmla="*/ 0 h 13"/>
                  <a:gd name="T18" fmla="*/ 18 w 19"/>
                  <a:gd name="T19" fmla="*/ 0 h 13"/>
                  <a:gd name="T20" fmla="*/ 19 w 19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3">
                    <a:moveTo>
                      <a:pt x="19" y="0"/>
                    </a:moveTo>
                    <a:cubicBezTo>
                      <a:pt x="19" y="0"/>
                      <a:pt x="17" y="0"/>
                      <a:pt x="15" y="0"/>
                    </a:cubicBezTo>
                    <a:cubicBezTo>
                      <a:pt x="13" y="0"/>
                      <a:pt x="10" y="1"/>
                      <a:pt x="7" y="3"/>
                    </a:cubicBezTo>
                    <a:cubicBezTo>
                      <a:pt x="4" y="5"/>
                      <a:pt x="2" y="8"/>
                      <a:pt x="1" y="10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0" y="11"/>
                      <a:pt x="0" y="11"/>
                      <a:pt x="1" y="9"/>
                    </a:cubicBezTo>
                    <a:cubicBezTo>
                      <a:pt x="2" y="7"/>
                      <a:pt x="3" y="5"/>
                      <a:pt x="6" y="2"/>
                    </a:cubicBezTo>
                    <a:cubicBezTo>
                      <a:pt x="9" y="0"/>
                      <a:pt x="13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94">
                <a:extLst>
                  <a:ext uri="{FF2B5EF4-FFF2-40B4-BE49-F238E27FC236}">
                    <a16:creationId xmlns:a16="http://schemas.microsoft.com/office/drawing/2014/main" id="{D430BEDD-610D-4FA5-92B2-09FC10DEF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3" y="4361"/>
                <a:ext cx="36" cy="2"/>
              </a:xfrm>
              <a:custGeom>
                <a:avLst/>
                <a:gdLst>
                  <a:gd name="T0" fmla="*/ 15 w 15"/>
                  <a:gd name="T1" fmla="*/ 0 h 1"/>
                  <a:gd name="T2" fmla="*/ 7 w 15"/>
                  <a:gd name="T3" fmla="*/ 1 h 1"/>
                  <a:gd name="T4" fmla="*/ 0 w 15"/>
                  <a:gd name="T5" fmla="*/ 0 h 1"/>
                  <a:gd name="T6" fmla="*/ 7 w 15"/>
                  <a:gd name="T7" fmla="*/ 0 h 1"/>
                  <a:gd name="T8" fmla="*/ 15 w 1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">
                    <a:moveTo>
                      <a:pt x="15" y="0"/>
                    </a:moveTo>
                    <a:cubicBezTo>
                      <a:pt x="15" y="1"/>
                      <a:pt x="11" y="1"/>
                      <a:pt x="7" y="1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7" y="0"/>
                    </a:cubicBezTo>
                    <a:cubicBezTo>
                      <a:pt x="11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95">
                <a:extLst>
                  <a:ext uri="{FF2B5EF4-FFF2-40B4-BE49-F238E27FC236}">
                    <a16:creationId xmlns:a16="http://schemas.microsoft.com/office/drawing/2014/main" id="{83DF82E7-E363-4B4A-B02E-53B17C4F9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" y="4363"/>
                <a:ext cx="5" cy="5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96">
                <a:extLst>
                  <a:ext uri="{FF2B5EF4-FFF2-40B4-BE49-F238E27FC236}">
                    <a16:creationId xmlns:a16="http://schemas.microsoft.com/office/drawing/2014/main" id="{1E371910-E5EB-4CA0-9C51-DDB2A9C56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" y="4352"/>
                <a:ext cx="4" cy="4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2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97">
                <a:extLst>
                  <a:ext uri="{FF2B5EF4-FFF2-40B4-BE49-F238E27FC236}">
                    <a16:creationId xmlns:a16="http://schemas.microsoft.com/office/drawing/2014/main" id="{3F252E11-F481-47BD-82D7-0EF2BEA86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4347"/>
                <a:ext cx="7" cy="2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1 h 1"/>
                  <a:gd name="T6" fmla="*/ 2 w 3"/>
                  <a:gd name="T7" fmla="*/ 0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3" y="0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98">
                <a:extLst>
                  <a:ext uri="{FF2B5EF4-FFF2-40B4-BE49-F238E27FC236}">
                    <a16:creationId xmlns:a16="http://schemas.microsoft.com/office/drawing/2014/main" id="{1EB2319B-27B6-4D81-940C-E42E7F76B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1" y="4347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99">
                <a:extLst>
                  <a:ext uri="{FF2B5EF4-FFF2-40B4-BE49-F238E27FC236}">
                    <a16:creationId xmlns:a16="http://schemas.microsoft.com/office/drawing/2014/main" id="{8EAD3DEC-FD8D-4E26-B524-13BCFA581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" y="2238"/>
                <a:ext cx="397" cy="472"/>
              </a:xfrm>
              <a:custGeom>
                <a:avLst/>
                <a:gdLst>
                  <a:gd name="T0" fmla="*/ 0 w 167"/>
                  <a:gd name="T1" fmla="*/ 0 h 199"/>
                  <a:gd name="T2" fmla="*/ 40 w 167"/>
                  <a:gd name="T3" fmla="*/ 16 h 199"/>
                  <a:gd name="T4" fmla="*/ 160 w 167"/>
                  <a:gd name="T5" fmla="*/ 142 h 199"/>
                  <a:gd name="T6" fmla="*/ 93 w 167"/>
                  <a:gd name="T7" fmla="*/ 199 h 199"/>
                  <a:gd name="T8" fmla="*/ 52 w 167"/>
                  <a:gd name="T9" fmla="*/ 151 h 199"/>
                  <a:gd name="T10" fmla="*/ 77 w 167"/>
                  <a:gd name="T11" fmla="*/ 137 h 199"/>
                  <a:gd name="T12" fmla="*/ 16 w 167"/>
                  <a:gd name="T13" fmla="*/ 96 h 199"/>
                  <a:gd name="T14" fmla="*/ 0 w 167"/>
                  <a:gd name="T1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99">
                    <a:moveTo>
                      <a:pt x="0" y="0"/>
                    </a:moveTo>
                    <a:cubicBezTo>
                      <a:pt x="0" y="0"/>
                      <a:pt x="19" y="2"/>
                      <a:pt x="40" y="16"/>
                    </a:cubicBezTo>
                    <a:cubicBezTo>
                      <a:pt x="87" y="47"/>
                      <a:pt x="167" y="112"/>
                      <a:pt x="160" y="142"/>
                    </a:cubicBezTo>
                    <a:cubicBezTo>
                      <a:pt x="155" y="168"/>
                      <a:pt x="93" y="199"/>
                      <a:pt x="93" y="199"/>
                    </a:cubicBezTo>
                    <a:cubicBezTo>
                      <a:pt x="52" y="151"/>
                      <a:pt x="52" y="151"/>
                      <a:pt x="52" y="151"/>
                    </a:cubicBezTo>
                    <a:cubicBezTo>
                      <a:pt x="77" y="137"/>
                      <a:pt x="77" y="137"/>
                      <a:pt x="77" y="137"/>
                    </a:cubicBezTo>
                    <a:cubicBezTo>
                      <a:pt x="16" y="96"/>
                      <a:pt x="16" y="96"/>
                      <a:pt x="16" y="9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200">
                <a:extLst>
                  <a:ext uri="{FF2B5EF4-FFF2-40B4-BE49-F238E27FC236}">
                    <a16:creationId xmlns:a16="http://schemas.microsoft.com/office/drawing/2014/main" id="{0D7CDF16-B0ED-4F39-ADCC-1B402421C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" y="2233"/>
                <a:ext cx="714" cy="705"/>
              </a:xfrm>
              <a:custGeom>
                <a:avLst/>
                <a:gdLst>
                  <a:gd name="T0" fmla="*/ 275 w 301"/>
                  <a:gd name="T1" fmla="*/ 101 h 297"/>
                  <a:gd name="T2" fmla="*/ 273 w 301"/>
                  <a:gd name="T3" fmla="*/ 108 h 297"/>
                  <a:gd name="T4" fmla="*/ 266 w 301"/>
                  <a:gd name="T5" fmla="*/ 141 h 297"/>
                  <a:gd name="T6" fmla="*/ 264 w 301"/>
                  <a:gd name="T7" fmla="*/ 190 h 297"/>
                  <a:gd name="T8" fmla="*/ 301 w 301"/>
                  <a:gd name="T9" fmla="*/ 276 h 297"/>
                  <a:gd name="T10" fmla="*/ 119 w 301"/>
                  <a:gd name="T11" fmla="*/ 297 h 297"/>
                  <a:gd name="T12" fmla="*/ 132 w 301"/>
                  <a:gd name="T13" fmla="*/ 216 h 297"/>
                  <a:gd name="T14" fmla="*/ 140 w 301"/>
                  <a:gd name="T15" fmla="*/ 143 h 297"/>
                  <a:gd name="T16" fmla="*/ 135 w 301"/>
                  <a:gd name="T17" fmla="*/ 108 h 297"/>
                  <a:gd name="T18" fmla="*/ 73 w 301"/>
                  <a:gd name="T19" fmla="*/ 173 h 297"/>
                  <a:gd name="T20" fmla="*/ 25 w 301"/>
                  <a:gd name="T21" fmla="*/ 178 h 297"/>
                  <a:gd name="T22" fmla="*/ 25 w 301"/>
                  <a:gd name="T23" fmla="*/ 127 h 297"/>
                  <a:gd name="T24" fmla="*/ 120 w 301"/>
                  <a:gd name="T25" fmla="*/ 18 h 297"/>
                  <a:gd name="T26" fmla="*/ 145 w 301"/>
                  <a:gd name="T27" fmla="*/ 3 h 297"/>
                  <a:gd name="T28" fmla="*/ 166 w 301"/>
                  <a:gd name="T29" fmla="*/ 0 h 297"/>
                  <a:gd name="T30" fmla="*/ 229 w 301"/>
                  <a:gd name="T31" fmla="*/ 0 h 297"/>
                  <a:gd name="T32" fmla="*/ 248 w 301"/>
                  <a:gd name="T33" fmla="*/ 2 h 297"/>
                  <a:gd name="T34" fmla="*/ 276 w 301"/>
                  <a:gd name="T35" fmla="*/ 37 h 297"/>
                  <a:gd name="T36" fmla="*/ 275 w 301"/>
                  <a:gd name="T37" fmla="*/ 10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1" h="297">
                    <a:moveTo>
                      <a:pt x="275" y="101"/>
                    </a:moveTo>
                    <a:cubicBezTo>
                      <a:pt x="273" y="108"/>
                      <a:pt x="273" y="108"/>
                      <a:pt x="273" y="108"/>
                    </a:cubicBezTo>
                    <a:cubicBezTo>
                      <a:pt x="266" y="141"/>
                      <a:pt x="266" y="141"/>
                      <a:pt x="266" y="141"/>
                    </a:cubicBezTo>
                    <a:cubicBezTo>
                      <a:pt x="264" y="190"/>
                      <a:pt x="264" y="190"/>
                      <a:pt x="264" y="190"/>
                    </a:cubicBezTo>
                    <a:cubicBezTo>
                      <a:pt x="301" y="237"/>
                      <a:pt x="301" y="276"/>
                      <a:pt x="301" y="276"/>
                    </a:cubicBezTo>
                    <a:cubicBezTo>
                      <a:pt x="119" y="297"/>
                      <a:pt x="119" y="297"/>
                      <a:pt x="119" y="297"/>
                    </a:cubicBezTo>
                    <a:cubicBezTo>
                      <a:pt x="119" y="261"/>
                      <a:pt x="132" y="216"/>
                      <a:pt x="132" y="216"/>
                    </a:cubicBezTo>
                    <a:cubicBezTo>
                      <a:pt x="143" y="198"/>
                      <a:pt x="142" y="144"/>
                      <a:pt x="140" y="143"/>
                    </a:cubicBezTo>
                    <a:cubicBezTo>
                      <a:pt x="129" y="131"/>
                      <a:pt x="126" y="123"/>
                      <a:pt x="135" y="108"/>
                    </a:cubicBezTo>
                    <a:cubicBezTo>
                      <a:pt x="135" y="108"/>
                      <a:pt x="78" y="168"/>
                      <a:pt x="73" y="173"/>
                    </a:cubicBezTo>
                    <a:cubicBezTo>
                      <a:pt x="53" y="191"/>
                      <a:pt x="34" y="186"/>
                      <a:pt x="25" y="178"/>
                    </a:cubicBezTo>
                    <a:cubicBezTo>
                      <a:pt x="0" y="156"/>
                      <a:pt x="25" y="127"/>
                      <a:pt x="25" y="127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7" y="11"/>
                      <a:pt x="136" y="6"/>
                      <a:pt x="145" y="3"/>
                    </a:cubicBezTo>
                    <a:cubicBezTo>
                      <a:pt x="155" y="1"/>
                      <a:pt x="166" y="0"/>
                      <a:pt x="166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9" y="0"/>
                      <a:pt x="241" y="1"/>
                      <a:pt x="248" y="2"/>
                    </a:cubicBezTo>
                    <a:cubicBezTo>
                      <a:pt x="248" y="2"/>
                      <a:pt x="270" y="10"/>
                      <a:pt x="276" y="37"/>
                    </a:cubicBezTo>
                    <a:cubicBezTo>
                      <a:pt x="281" y="64"/>
                      <a:pt x="275" y="101"/>
                      <a:pt x="275" y="10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201">
                <a:extLst>
                  <a:ext uri="{FF2B5EF4-FFF2-40B4-BE49-F238E27FC236}">
                    <a16:creationId xmlns:a16="http://schemas.microsoft.com/office/drawing/2014/main" id="{7B862373-5938-4569-9B1E-91BC35432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3" y="2368"/>
                <a:ext cx="33" cy="316"/>
              </a:xfrm>
              <a:custGeom>
                <a:avLst/>
                <a:gdLst>
                  <a:gd name="T0" fmla="*/ 13 w 14"/>
                  <a:gd name="T1" fmla="*/ 0 h 133"/>
                  <a:gd name="T2" fmla="*/ 14 w 14"/>
                  <a:gd name="T3" fmla="*/ 5 h 133"/>
                  <a:gd name="T4" fmla="*/ 13 w 14"/>
                  <a:gd name="T5" fmla="*/ 20 h 133"/>
                  <a:gd name="T6" fmla="*/ 7 w 14"/>
                  <a:gd name="T7" fmla="*/ 67 h 133"/>
                  <a:gd name="T8" fmla="*/ 3 w 14"/>
                  <a:gd name="T9" fmla="*/ 85 h 133"/>
                  <a:gd name="T10" fmla="*/ 3 w 14"/>
                  <a:gd name="T11" fmla="*/ 84 h 133"/>
                  <a:gd name="T12" fmla="*/ 2 w 14"/>
                  <a:gd name="T13" fmla="*/ 119 h 133"/>
                  <a:gd name="T14" fmla="*/ 1 w 14"/>
                  <a:gd name="T15" fmla="*/ 130 h 133"/>
                  <a:gd name="T16" fmla="*/ 0 w 14"/>
                  <a:gd name="T17" fmla="*/ 133 h 133"/>
                  <a:gd name="T18" fmla="*/ 0 w 14"/>
                  <a:gd name="T19" fmla="*/ 130 h 133"/>
                  <a:gd name="T20" fmla="*/ 0 w 14"/>
                  <a:gd name="T21" fmla="*/ 119 h 133"/>
                  <a:gd name="T22" fmla="*/ 1 w 14"/>
                  <a:gd name="T23" fmla="*/ 84 h 133"/>
                  <a:gd name="T24" fmla="*/ 1 w 14"/>
                  <a:gd name="T25" fmla="*/ 84 h 133"/>
                  <a:gd name="T26" fmla="*/ 1 w 14"/>
                  <a:gd name="T27" fmla="*/ 84 h 133"/>
                  <a:gd name="T28" fmla="*/ 5 w 14"/>
                  <a:gd name="T29" fmla="*/ 66 h 133"/>
                  <a:gd name="T30" fmla="*/ 12 w 14"/>
                  <a:gd name="T31" fmla="*/ 20 h 133"/>
                  <a:gd name="T32" fmla="*/ 13 w 14"/>
                  <a:gd name="T33" fmla="*/ 5 h 133"/>
                  <a:gd name="T34" fmla="*/ 13 w 14"/>
                  <a:gd name="T3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" h="133">
                    <a:moveTo>
                      <a:pt x="13" y="0"/>
                    </a:moveTo>
                    <a:cubicBezTo>
                      <a:pt x="13" y="0"/>
                      <a:pt x="13" y="2"/>
                      <a:pt x="14" y="5"/>
                    </a:cubicBezTo>
                    <a:cubicBezTo>
                      <a:pt x="14" y="9"/>
                      <a:pt x="14" y="14"/>
                      <a:pt x="13" y="20"/>
                    </a:cubicBezTo>
                    <a:cubicBezTo>
                      <a:pt x="13" y="32"/>
                      <a:pt x="10" y="49"/>
                      <a:pt x="7" y="67"/>
                    </a:cubicBezTo>
                    <a:cubicBezTo>
                      <a:pt x="6" y="73"/>
                      <a:pt x="4" y="79"/>
                      <a:pt x="3" y="85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3" y="99"/>
                      <a:pt x="2" y="111"/>
                      <a:pt x="2" y="119"/>
                    </a:cubicBezTo>
                    <a:cubicBezTo>
                      <a:pt x="1" y="124"/>
                      <a:pt x="1" y="127"/>
                      <a:pt x="1" y="130"/>
                    </a:cubicBezTo>
                    <a:cubicBezTo>
                      <a:pt x="1" y="132"/>
                      <a:pt x="1" y="133"/>
                      <a:pt x="0" y="133"/>
                    </a:cubicBezTo>
                    <a:cubicBezTo>
                      <a:pt x="0" y="133"/>
                      <a:pt x="0" y="132"/>
                      <a:pt x="0" y="130"/>
                    </a:cubicBezTo>
                    <a:cubicBezTo>
                      <a:pt x="0" y="127"/>
                      <a:pt x="0" y="123"/>
                      <a:pt x="0" y="119"/>
                    </a:cubicBezTo>
                    <a:cubicBezTo>
                      <a:pt x="0" y="111"/>
                      <a:pt x="1" y="98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2" y="79"/>
                      <a:pt x="4" y="73"/>
                      <a:pt x="5" y="66"/>
                    </a:cubicBezTo>
                    <a:cubicBezTo>
                      <a:pt x="8" y="48"/>
                      <a:pt x="11" y="32"/>
                      <a:pt x="12" y="20"/>
                    </a:cubicBezTo>
                    <a:cubicBezTo>
                      <a:pt x="12" y="14"/>
                      <a:pt x="13" y="9"/>
                      <a:pt x="13" y="5"/>
                    </a:cubicBezTo>
                    <a:cubicBezTo>
                      <a:pt x="13" y="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202">
                <a:extLst>
                  <a:ext uri="{FF2B5EF4-FFF2-40B4-BE49-F238E27FC236}">
                    <a16:creationId xmlns:a16="http://schemas.microsoft.com/office/drawing/2014/main" id="{F51ED45F-9582-4846-AB16-532841C40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" y="2485"/>
                <a:ext cx="157" cy="109"/>
              </a:xfrm>
              <a:custGeom>
                <a:avLst/>
                <a:gdLst>
                  <a:gd name="T0" fmla="*/ 1 w 66"/>
                  <a:gd name="T1" fmla="*/ 0 h 46"/>
                  <a:gd name="T2" fmla="*/ 34 w 66"/>
                  <a:gd name="T3" fmla="*/ 22 h 46"/>
                  <a:gd name="T4" fmla="*/ 66 w 66"/>
                  <a:gd name="T5" fmla="*/ 45 h 46"/>
                  <a:gd name="T6" fmla="*/ 33 w 66"/>
                  <a:gd name="T7" fmla="*/ 23 h 46"/>
                  <a:gd name="T8" fmla="*/ 1 w 6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46">
                    <a:moveTo>
                      <a:pt x="1" y="0"/>
                    </a:moveTo>
                    <a:cubicBezTo>
                      <a:pt x="1" y="0"/>
                      <a:pt x="16" y="9"/>
                      <a:pt x="34" y="22"/>
                    </a:cubicBezTo>
                    <a:cubicBezTo>
                      <a:pt x="52" y="34"/>
                      <a:pt x="66" y="45"/>
                      <a:pt x="66" y="45"/>
                    </a:cubicBezTo>
                    <a:cubicBezTo>
                      <a:pt x="66" y="46"/>
                      <a:pt x="51" y="36"/>
                      <a:pt x="33" y="23"/>
                    </a:cubicBezTo>
                    <a:cubicBezTo>
                      <a:pt x="15" y="1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203">
                <a:extLst>
                  <a:ext uri="{FF2B5EF4-FFF2-40B4-BE49-F238E27FC236}">
                    <a16:creationId xmlns:a16="http://schemas.microsoft.com/office/drawing/2014/main" id="{0D925CDB-DCE8-44B7-8303-377D95160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4" y="2316"/>
                <a:ext cx="124" cy="221"/>
              </a:xfrm>
              <a:custGeom>
                <a:avLst/>
                <a:gdLst>
                  <a:gd name="T0" fmla="*/ 43 w 52"/>
                  <a:gd name="T1" fmla="*/ 0 h 93"/>
                  <a:gd name="T2" fmla="*/ 44 w 52"/>
                  <a:gd name="T3" fmla="*/ 0 h 93"/>
                  <a:gd name="T4" fmla="*/ 46 w 52"/>
                  <a:gd name="T5" fmla="*/ 3 h 93"/>
                  <a:gd name="T6" fmla="*/ 51 w 52"/>
                  <a:gd name="T7" fmla="*/ 14 h 93"/>
                  <a:gd name="T8" fmla="*/ 50 w 52"/>
                  <a:gd name="T9" fmla="*/ 32 h 93"/>
                  <a:gd name="T10" fmla="*/ 40 w 52"/>
                  <a:gd name="T11" fmla="*/ 52 h 93"/>
                  <a:gd name="T12" fmla="*/ 32 w 52"/>
                  <a:gd name="T13" fmla="*/ 61 h 93"/>
                  <a:gd name="T14" fmla="*/ 24 w 52"/>
                  <a:gd name="T15" fmla="*/ 68 h 93"/>
                  <a:gd name="T16" fmla="*/ 11 w 52"/>
                  <a:gd name="T17" fmla="*/ 81 h 93"/>
                  <a:gd name="T18" fmla="*/ 3 w 52"/>
                  <a:gd name="T19" fmla="*/ 89 h 93"/>
                  <a:gd name="T20" fmla="*/ 0 w 52"/>
                  <a:gd name="T21" fmla="*/ 93 h 93"/>
                  <a:gd name="T22" fmla="*/ 2 w 52"/>
                  <a:gd name="T23" fmla="*/ 89 h 93"/>
                  <a:gd name="T24" fmla="*/ 10 w 52"/>
                  <a:gd name="T25" fmla="*/ 80 h 93"/>
                  <a:gd name="T26" fmla="*/ 23 w 52"/>
                  <a:gd name="T27" fmla="*/ 67 h 93"/>
                  <a:gd name="T28" fmla="*/ 31 w 52"/>
                  <a:gd name="T29" fmla="*/ 60 h 93"/>
                  <a:gd name="T30" fmla="*/ 38 w 52"/>
                  <a:gd name="T31" fmla="*/ 51 h 93"/>
                  <a:gd name="T32" fmla="*/ 48 w 52"/>
                  <a:gd name="T33" fmla="*/ 32 h 93"/>
                  <a:gd name="T34" fmla="*/ 50 w 52"/>
                  <a:gd name="T35" fmla="*/ 14 h 93"/>
                  <a:gd name="T36" fmla="*/ 43 w 52"/>
                  <a:gd name="T3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93">
                    <a:moveTo>
                      <a:pt x="43" y="0"/>
                    </a:moveTo>
                    <a:cubicBezTo>
                      <a:pt x="43" y="0"/>
                      <a:pt x="43" y="0"/>
                      <a:pt x="44" y="0"/>
                    </a:cubicBezTo>
                    <a:cubicBezTo>
                      <a:pt x="44" y="1"/>
                      <a:pt x="45" y="2"/>
                      <a:pt x="46" y="3"/>
                    </a:cubicBezTo>
                    <a:cubicBezTo>
                      <a:pt x="48" y="5"/>
                      <a:pt x="50" y="9"/>
                      <a:pt x="51" y="14"/>
                    </a:cubicBezTo>
                    <a:cubicBezTo>
                      <a:pt x="52" y="19"/>
                      <a:pt x="52" y="26"/>
                      <a:pt x="50" y="32"/>
                    </a:cubicBezTo>
                    <a:cubicBezTo>
                      <a:pt x="48" y="39"/>
                      <a:pt x="44" y="46"/>
                      <a:pt x="40" y="52"/>
                    </a:cubicBezTo>
                    <a:cubicBezTo>
                      <a:pt x="37" y="55"/>
                      <a:pt x="35" y="58"/>
                      <a:pt x="32" y="61"/>
                    </a:cubicBezTo>
                    <a:cubicBezTo>
                      <a:pt x="30" y="64"/>
                      <a:pt x="27" y="66"/>
                      <a:pt x="24" y="68"/>
                    </a:cubicBezTo>
                    <a:cubicBezTo>
                      <a:pt x="19" y="73"/>
                      <a:pt x="15" y="77"/>
                      <a:pt x="11" y="81"/>
                    </a:cubicBezTo>
                    <a:cubicBezTo>
                      <a:pt x="8" y="84"/>
                      <a:pt x="5" y="87"/>
                      <a:pt x="3" y="89"/>
                    </a:cubicBezTo>
                    <a:cubicBezTo>
                      <a:pt x="1" y="92"/>
                      <a:pt x="0" y="93"/>
                      <a:pt x="0" y="93"/>
                    </a:cubicBezTo>
                    <a:cubicBezTo>
                      <a:pt x="0" y="93"/>
                      <a:pt x="1" y="91"/>
                      <a:pt x="2" y="89"/>
                    </a:cubicBezTo>
                    <a:cubicBezTo>
                      <a:pt x="4" y="87"/>
                      <a:pt x="7" y="83"/>
                      <a:pt x="10" y="80"/>
                    </a:cubicBezTo>
                    <a:cubicBezTo>
                      <a:pt x="14" y="76"/>
                      <a:pt x="18" y="71"/>
                      <a:pt x="23" y="67"/>
                    </a:cubicBezTo>
                    <a:cubicBezTo>
                      <a:pt x="26" y="64"/>
                      <a:pt x="28" y="62"/>
                      <a:pt x="31" y="60"/>
                    </a:cubicBezTo>
                    <a:cubicBezTo>
                      <a:pt x="33" y="57"/>
                      <a:pt x="36" y="54"/>
                      <a:pt x="38" y="51"/>
                    </a:cubicBezTo>
                    <a:cubicBezTo>
                      <a:pt x="43" y="45"/>
                      <a:pt x="46" y="38"/>
                      <a:pt x="48" y="32"/>
                    </a:cubicBezTo>
                    <a:cubicBezTo>
                      <a:pt x="50" y="25"/>
                      <a:pt x="50" y="19"/>
                      <a:pt x="50" y="14"/>
                    </a:cubicBezTo>
                    <a:cubicBezTo>
                      <a:pt x="48" y="4"/>
                      <a:pt x="42" y="0"/>
                      <a:pt x="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204">
                <a:extLst>
                  <a:ext uri="{FF2B5EF4-FFF2-40B4-BE49-F238E27FC236}">
                    <a16:creationId xmlns:a16="http://schemas.microsoft.com/office/drawing/2014/main" id="{FE16FDE0-B70B-47F2-8FF7-3EF0D4982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7" y="2639"/>
                <a:ext cx="299" cy="60"/>
              </a:xfrm>
              <a:custGeom>
                <a:avLst/>
                <a:gdLst>
                  <a:gd name="T0" fmla="*/ 0 w 299"/>
                  <a:gd name="T1" fmla="*/ 60 h 60"/>
                  <a:gd name="T2" fmla="*/ 4 w 299"/>
                  <a:gd name="T3" fmla="*/ 0 h 60"/>
                  <a:gd name="T4" fmla="*/ 299 w 299"/>
                  <a:gd name="T5" fmla="*/ 0 h 60"/>
                  <a:gd name="T6" fmla="*/ 296 w 299"/>
                  <a:gd name="T7" fmla="*/ 45 h 60"/>
                  <a:gd name="T8" fmla="*/ 0 w 299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" h="60">
                    <a:moveTo>
                      <a:pt x="0" y="60"/>
                    </a:moveTo>
                    <a:lnTo>
                      <a:pt x="4" y="0"/>
                    </a:lnTo>
                    <a:lnTo>
                      <a:pt x="299" y="0"/>
                    </a:lnTo>
                    <a:lnTo>
                      <a:pt x="296" y="45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206">
              <a:extLst>
                <a:ext uri="{FF2B5EF4-FFF2-40B4-BE49-F238E27FC236}">
                  <a16:creationId xmlns:a16="http://schemas.microsoft.com/office/drawing/2014/main" id="{78F5AD59-1A3A-4C0C-B94D-AB90B24C3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" y="2523"/>
              <a:ext cx="45" cy="138"/>
            </a:xfrm>
            <a:custGeom>
              <a:avLst/>
              <a:gdLst>
                <a:gd name="T0" fmla="*/ 17 w 19"/>
                <a:gd name="T1" fmla="*/ 1 h 58"/>
                <a:gd name="T2" fmla="*/ 10 w 19"/>
                <a:gd name="T3" fmla="*/ 8 h 58"/>
                <a:gd name="T4" fmla="*/ 3 w 19"/>
                <a:gd name="T5" fmla="*/ 30 h 58"/>
                <a:gd name="T6" fmla="*/ 12 w 19"/>
                <a:gd name="T7" fmla="*/ 51 h 58"/>
                <a:gd name="T8" fmla="*/ 19 w 19"/>
                <a:gd name="T9" fmla="*/ 58 h 58"/>
                <a:gd name="T10" fmla="*/ 16 w 19"/>
                <a:gd name="T11" fmla="*/ 57 h 58"/>
                <a:gd name="T12" fmla="*/ 10 w 19"/>
                <a:gd name="T13" fmla="*/ 52 h 58"/>
                <a:gd name="T14" fmla="*/ 0 w 19"/>
                <a:gd name="T15" fmla="*/ 30 h 58"/>
                <a:gd name="T16" fmla="*/ 9 w 19"/>
                <a:gd name="T17" fmla="*/ 7 h 58"/>
                <a:gd name="T18" fmla="*/ 14 w 19"/>
                <a:gd name="T19" fmla="*/ 2 h 58"/>
                <a:gd name="T20" fmla="*/ 17 w 19"/>
                <a:gd name="T21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58">
                  <a:moveTo>
                    <a:pt x="17" y="1"/>
                  </a:moveTo>
                  <a:cubicBezTo>
                    <a:pt x="17" y="1"/>
                    <a:pt x="14" y="3"/>
                    <a:pt x="10" y="8"/>
                  </a:cubicBezTo>
                  <a:cubicBezTo>
                    <a:pt x="6" y="13"/>
                    <a:pt x="2" y="21"/>
                    <a:pt x="3" y="30"/>
                  </a:cubicBezTo>
                  <a:cubicBezTo>
                    <a:pt x="3" y="39"/>
                    <a:pt x="7" y="47"/>
                    <a:pt x="12" y="51"/>
                  </a:cubicBezTo>
                  <a:cubicBezTo>
                    <a:pt x="16" y="56"/>
                    <a:pt x="19" y="58"/>
                    <a:pt x="19" y="58"/>
                  </a:cubicBezTo>
                  <a:cubicBezTo>
                    <a:pt x="19" y="58"/>
                    <a:pt x="18" y="58"/>
                    <a:pt x="16" y="57"/>
                  </a:cubicBezTo>
                  <a:cubicBezTo>
                    <a:pt x="15" y="56"/>
                    <a:pt x="13" y="54"/>
                    <a:pt x="10" y="52"/>
                  </a:cubicBezTo>
                  <a:cubicBezTo>
                    <a:pt x="6" y="48"/>
                    <a:pt x="1" y="40"/>
                    <a:pt x="0" y="30"/>
                  </a:cubicBezTo>
                  <a:cubicBezTo>
                    <a:pt x="0" y="20"/>
                    <a:pt x="4" y="12"/>
                    <a:pt x="9" y="7"/>
                  </a:cubicBezTo>
                  <a:cubicBezTo>
                    <a:pt x="11" y="4"/>
                    <a:pt x="13" y="3"/>
                    <a:pt x="14" y="2"/>
                  </a:cubicBezTo>
                  <a:cubicBezTo>
                    <a:pt x="16" y="1"/>
                    <a:pt x="17" y="0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07">
              <a:extLst>
                <a:ext uri="{FF2B5EF4-FFF2-40B4-BE49-F238E27FC236}">
                  <a16:creationId xmlns:a16="http://schemas.microsoft.com/office/drawing/2014/main" id="{86694748-D6D4-4ACD-A08D-975C62247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" y="4297"/>
              <a:ext cx="152" cy="81"/>
            </a:xfrm>
            <a:custGeom>
              <a:avLst/>
              <a:gdLst>
                <a:gd name="T0" fmla="*/ 119 w 152"/>
                <a:gd name="T1" fmla="*/ 2 h 81"/>
                <a:gd name="T2" fmla="*/ 152 w 152"/>
                <a:gd name="T3" fmla="*/ 81 h 81"/>
                <a:gd name="T4" fmla="*/ 3 w 152"/>
                <a:gd name="T5" fmla="*/ 78 h 81"/>
                <a:gd name="T6" fmla="*/ 0 w 152"/>
                <a:gd name="T7" fmla="*/ 0 h 81"/>
                <a:gd name="T8" fmla="*/ 119 w 152"/>
                <a:gd name="T9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1">
                  <a:moveTo>
                    <a:pt x="119" y="2"/>
                  </a:moveTo>
                  <a:lnTo>
                    <a:pt x="152" y="81"/>
                  </a:lnTo>
                  <a:lnTo>
                    <a:pt x="3" y="78"/>
                  </a:lnTo>
                  <a:lnTo>
                    <a:pt x="0" y="0"/>
                  </a:lnTo>
                  <a:lnTo>
                    <a:pt x="119" y="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8">
              <a:extLst>
                <a:ext uri="{FF2B5EF4-FFF2-40B4-BE49-F238E27FC236}">
                  <a16:creationId xmlns:a16="http://schemas.microsoft.com/office/drawing/2014/main" id="{6F0C9D18-C426-4272-9C79-2C166EB0D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" y="4297"/>
              <a:ext cx="152" cy="81"/>
            </a:xfrm>
            <a:custGeom>
              <a:avLst/>
              <a:gdLst>
                <a:gd name="T0" fmla="*/ 119 w 152"/>
                <a:gd name="T1" fmla="*/ 2 h 81"/>
                <a:gd name="T2" fmla="*/ 152 w 152"/>
                <a:gd name="T3" fmla="*/ 81 h 81"/>
                <a:gd name="T4" fmla="*/ 3 w 152"/>
                <a:gd name="T5" fmla="*/ 78 h 81"/>
                <a:gd name="T6" fmla="*/ 0 w 152"/>
                <a:gd name="T7" fmla="*/ 0 h 81"/>
                <a:gd name="T8" fmla="*/ 119 w 152"/>
                <a:gd name="T9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1">
                  <a:moveTo>
                    <a:pt x="119" y="2"/>
                  </a:moveTo>
                  <a:lnTo>
                    <a:pt x="152" y="81"/>
                  </a:lnTo>
                  <a:lnTo>
                    <a:pt x="3" y="78"/>
                  </a:lnTo>
                  <a:lnTo>
                    <a:pt x="0" y="0"/>
                  </a:lnTo>
                  <a:lnTo>
                    <a:pt x="119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09">
              <a:extLst>
                <a:ext uri="{FF2B5EF4-FFF2-40B4-BE49-F238E27FC236}">
                  <a16:creationId xmlns:a16="http://schemas.microsoft.com/office/drawing/2014/main" id="{3D292D3E-2D68-4110-8118-B4799A630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" y="4361"/>
              <a:ext cx="145" cy="2"/>
            </a:xfrm>
            <a:custGeom>
              <a:avLst/>
              <a:gdLst>
                <a:gd name="T0" fmla="*/ 0 w 61"/>
                <a:gd name="T1" fmla="*/ 1 h 1"/>
                <a:gd name="T2" fmla="*/ 9 w 61"/>
                <a:gd name="T3" fmla="*/ 1 h 1"/>
                <a:gd name="T4" fmla="*/ 31 w 61"/>
                <a:gd name="T5" fmla="*/ 1 h 1"/>
                <a:gd name="T6" fmla="*/ 52 w 61"/>
                <a:gd name="T7" fmla="*/ 1 h 1"/>
                <a:gd name="T8" fmla="*/ 61 w 61"/>
                <a:gd name="T9" fmla="*/ 0 h 1"/>
                <a:gd name="T10" fmla="*/ 52 w 61"/>
                <a:gd name="T11" fmla="*/ 0 h 1"/>
                <a:gd name="T12" fmla="*/ 31 w 61"/>
                <a:gd name="T13" fmla="*/ 0 h 1"/>
                <a:gd name="T14" fmla="*/ 9 w 61"/>
                <a:gd name="T15" fmla="*/ 0 h 1"/>
                <a:gd name="T16" fmla="*/ 0 w 61"/>
                <a:gd name="T1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">
                  <a:moveTo>
                    <a:pt x="0" y="1"/>
                  </a:moveTo>
                  <a:cubicBezTo>
                    <a:pt x="0" y="1"/>
                    <a:pt x="4" y="1"/>
                    <a:pt x="9" y="1"/>
                  </a:cubicBezTo>
                  <a:cubicBezTo>
                    <a:pt x="15" y="1"/>
                    <a:pt x="22" y="1"/>
                    <a:pt x="31" y="1"/>
                  </a:cubicBezTo>
                  <a:cubicBezTo>
                    <a:pt x="39" y="1"/>
                    <a:pt x="46" y="1"/>
                    <a:pt x="52" y="1"/>
                  </a:cubicBezTo>
                  <a:cubicBezTo>
                    <a:pt x="57" y="1"/>
                    <a:pt x="61" y="0"/>
                    <a:pt x="61" y="0"/>
                  </a:cubicBezTo>
                  <a:cubicBezTo>
                    <a:pt x="61" y="0"/>
                    <a:pt x="57" y="0"/>
                    <a:pt x="52" y="0"/>
                  </a:cubicBezTo>
                  <a:cubicBezTo>
                    <a:pt x="46" y="0"/>
                    <a:pt x="39" y="0"/>
                    <a:pt x="31" y="0"/>
                  </a:cubicBezTo>
                  <a:cubicBezTo>
                    <a:pt x="23" y="0"/>
                    <a:pt x="15" y="0"/>
                    <a:pt x="9" y="0"/>
                  </a:cubicBezTo>
                  <a:cubicBezTo>
                    <a:pt x="4" y="1"/>
                    <a:pt x="0" y="1"/>
                    <a:pt x="0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0">
              <a:extLst>
                <a:ext uri="{FF2B5EF4-FFF2-40B4-BE49-F238E27FC236}">
                  <a16:creationId xmlns:a16="http://schemas.microsoft.com/office/drawing/2014/main" id="{24E5F221-51E6-44F6-A98A-1BCE8BCB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" y="4299"/>
              <a:ext cx="7" cy="62"/>
            </a:xfrm>
            <a:custGeom>
              <a:avLst/>
              <a:gdLst>
                <a:gd name="T0" fmla="*/ 1 w 3"/>
                <a:gd name="T1" fmla="*/ 0 h 26"/>
                <a:gd name="T2" fmla="*/ 0 w 3"/>
                <a:gd name="T3" fmla="*/ 13 h 26"/>
                <a:gd name="T4" fmla="*/ 2 w 3"/>
                <a:gd name="T5" fmla="*/ 26 h 26"/>
                <a:gd name="T6" fmla="*/ 2 w 3"/>
                <a:gd name="T7" fmla="*/ 13 h 26"/>
                <a:gd name="T8" fmla="*/ 1 w 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6">
                  <a:moveTo>
                    <a:pt x="1" y="0"/>
                  </a:moveTo>
                  <a:cubicBezTo>
                    <a:pt x="0" y="0"/>
                    <a:pt x="0" y="6"/>
                    <a:pt x="0" y="13"/>
                  </a:cubicBezTo>
                  <a:cubicBezTo>
                    <a:pt x="1" y="20"/>
                    <a:pt x="2" y="26"/>
                    <a:pt x="2" y="26"/>
                  </a:cubicBezTo>
                  <a:cubicBezTo>
                    <a:pt x="3" y="26"/>
                    <a:pt x="3" y="20"/>
                    <a:pt x="2" y="13"/>
                  </a:cubicBezTo>
                  <a:cubicBezTo>
                    <a:pt x="2" y="6"/>
                    <a:pt x="1" y="0"/>
                    <a:pt x="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1">
              <a:extLst>
                <a:ext uri="{FF2B5EF4-FFF2-40B4-BE49-F238E27FC236}">
                  <a16:creationId xmlns:a16="http://schemas.microsoft.com/office/drawing/2014/main" id="{857BDD04-D851-40BC-9993-4C48DB881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1" y="4361"/>
              <a:ext cx="3" cy="14"/>
            </a:xfrm>
            <a:custGeom>
              <a:avLst/>
              <a:gdLst>
                <a:gd name="T0" fmla="*/ 0 w 1"/>
                <a:gd name="T1" fmla="*/ 1 h 6"/>
                <a:gd name="T2" fmla="*/ 1 w 1"/>
                <a:gd name="T3" fmla="*/ 6 h 6"/>
                <a:gd name="T4" fmla="*/ 1 w 1"/>
                <a:gd name="T5" fmla="*/ 6 h 6"/>
                <a:gd name="T6" fmla="*/ 1 w 1"/>
                <a:gd name="T7" fmla="*/ 1 h 6"/>
                <a:gd name="T8" fmla="*/ 0 w 1"/>
                <a:gd name="T9" fmla="*/ 1 h 6"/>
                <a:gd name="T10" fmla="*/ 0 w 1"/>
                <a:gd name="T11" fmla="*/ 0 h 6"/>
                <a:gd name="T12" fmla="*/ 0 w 1"/>
                <a:gd name="T13" fmla="*/ 1 h 6"/>
                <a:gd name="T14" fmla="*/ 1 w 1"/>
                <a:gd name="T15" fmla="*/ 1 h 6"/>
                <a:gd name="T16" fmla="*/ 1 w 1"/>
                <a:gd name="T17" fmla="*/ 0 h 6"/>
                <a:gd name="T18" fmla="*/ 0 w 1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6">
                  <a:moveTo>
                    <a:pt x="0" y="1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2">
              <a:extLst>
                <a:ext uri="{FF2B5EF4-FFF2-40B4-BE49-F238E27FC236}">
                  <a16:creationId xmlns:a16="http://schemas.microsoft.com/office/drawing/2014/main" id="{1DFE6EAA-D2CB-428A-B450-43D1E819F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" y="4378"/>
              <a:ext cx="76" cy="2"/>
            </a:xfrm>
            <a:custGeom>
              <a:avLst/>
              <a:gdLst>
                <a:gd name="T0" fmla="*/ 0 w 76"/>
                <a:gd name="T1" fmla="*/ 0 h 2"/>
                <a:gd name="T2" fmla="*/ 76 w 76"/>
                <a:gd name="T3" fmla="*/ 2 h 2"/>
                <a:gd name="T4" fmla="*/ 76 w 76"/>
                <a:gd name="T5" fmla="*/ 0 h 2"/>
                <a:gd name="T6" fmla="*/ 0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0" y="0"/>
                  </a:moveTo>
                  <a:lnTo>
                    <a:pt x="76" y="2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3">
              <a:extLst>
                <a:ext uri="{FF2B5EF4-FFF2-40B4-BE49-F238E27FC236}">
                  <a16:creationId xmlns:a16="http://schemas.microsoft.com/office/drawing/2014/main" id="{26D778DC-43D8-4EF6-A3C9-50F95F99F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" y="4378"/>
              <a:ext cx="76" cy="2"/>
            </a:xfrm>
            <a:custGeom>
              <a:avLst/>
              <a:gdLst>
                <a:gd name="T0" fmla="*/ 0 w 76"/>
                <a:gd name="T1" fmla="*/ 0 h 2"/>
                <a:gd name="T2" fmla="*/ 76 w 76"/>
                <a:gd name="T3" fmla="*/ 2 h 2"/>
                <a:gd name="T4" fmla="*/ 76 w 76"/>
                <a:gd name="T5" fmla="*/ 0 h 2"/>
                <a:gd name="T6" fmla="*/ 0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0" y="0"/>
                  </a:moveTo>
                  <a:lnTo>
                    <a:pt x="76" y="2"/>
                  </a:lnTo>
                  <a:lnTo>
                    <a:pt x="7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4">
              <a:extLst>
                <a:ext uri="{FF2B5EF4-FFF2-40B4-BE49-F238E27FC236}">
                  <a16:creationId xmlns:a16="http://schemas.microsoft.com/office/drawing/2014/main" id="{CCF9A785-FF96-453C-9816-01F9869BB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4" y="4361"/>
              <a:ext cx="149" cy="17"/>
            </a:xfrm>
            <a:custGeom>
              <a:avLst/>
              <a:gdLst>
                <a:gd name="T0" fmla="*/ 60 w 63"/>
                <a:gd name="T1" fmla="*/ 0 h 7"/>
                <a:gd name="T2" fmla="*/ 51 w 63"/>
                <a:gd name="T3" fmla="*/ 1 h 7"/>
                <a:gd name="T4" fmla="*/ 30 w 63"/>
                <a:gd name="T5" fmla="*/ 1 h 7"/>
                <a:gd name="T6" fmla="*/ 16 w 63"/>
                <a:gd name="T7" fmla="*/ 1 h 7"/>
                <a:gd name="T8" fmla="*/ 8 w 63"/>
                <a:gd name="T9" fmla="*/ 1 h 7"/>
                <a:gd name="T10" fmla="*/ 0 w 63"/>
                <a:gd name="T11" fmla="*/ 1 h 7"/>
                <a:gd name="T12" fmla="*/ 0 w 63"/>
                <a:gd name="T13" fmla="*/ 6 h 7"/>
                <a:gd name="T14" fmla="*/ 31 w 63"/>
                <a:gd name="T15" fmla="*/ 7 h 7"/>
                <a:gd name="T16" fmla="*/ 63 w 63"/>
                <a:gd name="T17" fmla="*/ 7 h 7"/>
                <a:gd name="T18" fmla="*/ 63 w 63"/>
                <a:gd name="T19" fmla="*/ 7 h 7"/>
                <a:gd name="T20" fmla="*/ 60 w 63"/>
                <a:gd name="T21" fmla="*/ 0 h 7"/>
                <a:gd name="T22" fmla="*/ 60 w 63"/>
                <a:gd name="T23" fmla="*/ 0 h 7"/>
                <a:gd name="T24" fmla="*/ 0 w 63"/>
                <a:gd name="T25" fmla="*/ 0 h 7"/>
                <a:gd name="T26" fmla="*/ 0 w 63"/>
                <a:gd name="T27" fmla="*/ 1 h 7"/>
                <a:gd name="T28" fmla="*/ 8 w 63"/>
                <a:gd name="T29" fmla="*/ 0 h 7"/>
                <a:gd name="T30" fmla="*/ 25 w 63"/>
                <a:gd name="T31" fmla="*/ 0 h 7"/>
                <a:gd name="T32" fmla="*/ 0 w 63"/>
                <a:gd name="T3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7">
                  <a:moveTo>
                    <a:pt x="60" y="0"/>
                  </a:moveTo>
                  <a:cubicBezTo>
                    <a:pt x="59" y="1"/>
                    <a:pt x="56" y="1"/>
                    <a:pt x="51" y="1"/>
                  </a:cubicBezTo>
                  <a:cubicBezTo>
                    <a:pt x="45" y="1"/>
                    <a:pt x="38" y="1"/>
                    <a:pt x="30" y="1"/>
                  </a:cubicBezTo>
                  <a:cubicBezTo>
                    <a:pt x="25" y="1"/>
                    <a:pt x="20" y="1"/>
                    <a:pt x="16" y="1"/>
                  </a:cubicBezTo>
                  <a:cubicBezTo>
                    <a:pt x="13" y="1"/>
                    <a:pt x="10" y="1"/>
                    <a:pt x="8" y="1"/>
                  </a:cubicBezTo>
                  <a:cubicBezTo>
                    <a:pt x="4" y="1"/>
                    <a:pt x="1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4" y="1"/>
                    <a:pt x="8" y="0"/>
                  </a:cubicBezTo>
                  <a:cubicBezTo>
                    <a:pt x="13" y="0"/>
                    <a:pt x="19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5">
              <a:extLst>
                <a:ext uri="{FF2B5EF4-FFF2-40B4-BE49-F238E27FC236}">
                  <a16:creationId xmlns:a16="http://schemas.microsoft.com/office/drawing/2014/main" id="{92EDAB24-BCC7-482B-B595-2B3394F75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" y="4361"/>
              <a:ext cx="145" cy="2"/>
            </a:xfrm>
            <a:custGeom>
              <a:avLst/>
              <a:gdLst>
                <a:gd name="T0" fmla="*/ 26 w 61"/>
                <a:gd name="T1" fmla="*/ 0 h 1"/>
                <a:gd name="T2" fmla="*/ 9 w 61"/>
                <a:gd name="T3" fmla="*/ 0 h 1"/>
                <a:gd name="T4" fmla="*/ 1 w 61"/>
                <a:gd name="T5" fmla="*/ 1 h 1"/>
                <a:gd name="T6" fmla="*/ 0 w 61"/>
                <a:gd name="T7" fmla="*/ 1 h 1"/>
                <a:gd name="T8" fmla="*/ 0 w 61"/>
                <a:gd name="T9" fmla="*/ 1 h 1"/>
                <a:gd name="T10" fmla="*/ 1 w 61"/>
                <a:gd name="T11" fmla="*/ 1 h 1"/>
                <a:gd name="T12" fmla="*/ 9 w 61"/>
                <a:gd name="T13" fmla="*/ 1 h 1"/>
                <a:gd name="T14" fmla="*/ 17 w 61"/>
                <a:gd name="T15" fmla="*/ 1 h 1"/>
                <a:gd name="T16" fmla="*/ 31 w 61"/>
                <a:gd name="T17" fmla="*/ 1 h 1"/>
                <a:gd name="T18" fmla="*/ 52 w 61"/>
                <a:gd name="T19" fmla="*/ 1 h 1"/>
                <a:gd name="T20" fmla="*/ 61 w 61"/>
                <a:gd name="T21" fmla="*/ 0 h 1"/>
                <a:gd name="T22" fmla="*/ 28 w 61"/>
                <a:gd name="T23" fmla="*/ 0 h 1"/>
                <a:gd name="T24" fmla="*/ 28 w 61"/>
                <a:gd name="T25" fmla="*/ 0 h 1"/>
                <a:gd name="T26" fmla="*/ 28 w 61"/>
                <a:gd name="T27" fmla="*/ 0 h 1"/>
                <a:gd name="T28" fmla="*/ 28 w 61"/>
                <a:gd name="T29" fmla="*/ 0 h 1"/>
                <a:gd name="T30" fmla="*/ 26 w 61"/>
                <a:gd name="T3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1">
                  <a:moveTo>
                    <a:pt x="26" y="0"/>
                  </a:moveTo>
                  <a:cubicBezTo>
                    <a:pt x="20" y="0"/>
                    <a:pt x="14" y="0"/>
                    <a:pt x="9" y="0"/>
                  </a:cubicBezTo>
                  <a:cubicBezTo>
                    <a:pt x="5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5" y="1"/>
                    <a:pt x="9" y="1"/>
                  </a:cubicBezTo>
                  <a:cubicBezTo>
                    <a:pt x="11" y="1"/>
                    <a:pt x="14" y="1"/>
                    <a:pt x="17" y="1"/>
                  </a:cubicBezTo>
                  <a:cubicBezTo>
                    <a:pt x="21" y="1"/>
                    <a:pt x="26" y="1"/>
                    <a:pt x="31" y="1"/>
                  </a:cubicBezTo>
                  <a:cubicBezTo>
                    <a:pt x="39" y="1"/>
                    <a:pt x="46" y="1"/>
                    <a:pt x="52" y="1"/>
                  </a:cubicBezTo>
                  <a:cubicBezTo>
                    <a:pt x="57" y="1"/>
                    <a:pt x="60" y="1"/>
                    <a:pt x="6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16">
              <a:extLst>
                <a:ext uri="{FF2B5EF4-FFF2-40B4-BE49-F238E27FC236}">
                  <a16:creationId xmlns:a16="http://schemas.microsoft.com/office/drawing/2014/main" id="{D69B990F-E929-41C9-B3F8-906EBDE40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" y="4361"/>
              <a:ext cx="1" cy="1"/>
            </a:xfrm>
            <a:prstGeom prst="ellipse">
              <a:avLst/>
            </a:pr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7">
              <a:extLst>
                <a:ext uri="{FF2B5EF4-FFF2-40B4-BE49-F238E27FC236}">
                  <a16:creationId xmlns:a16="http://schemas.microsoft.com/office/drawing/2014/main" id="{3346ED28-62AB-4C65-ACB7-07D989BFF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" y="2684"/>
              <a:ext cx="901" cy="1454"/>
            </a:xfrm>
            <a:custGeom>
              <a:avLst/>
              <a:gdLst>
                <a:gd name="T0" fmla="*/ 332 w 380"/>
                <a:gd name="T1" fmla="*/ 54 h 612"/>
                <a:gd name="T2" fmla="*/ 333 w 380"/>
                <a:gd name="T3" fmla="*/ 561 h 612"/>
                <a:gd name="T4" fmla="*/ 325 w 380"/>
                <a:gd name="T5" fmla="*/ 608 h 612"/>
                <a:gd name="T6" fmla="*/ 311 w 380"/>
                <a:gd name="T7" fmla="*/ 611 h 612"/>
                <a:gd name="T8" fmla="*/ 276 w 380"/>
                <a:gd name="T9" fmla="*/ 600 h 612"/>
                <a:gd name="T10" fmla="*/ 207 w 380"/>
                <a:gd name="T11" fmla="*/ 597 h 612"/>
                <a:gd name="T12" fmla="*/ 161 w 380"/>
                <a:gd name="T13" fmla="*/ 608 h 612"/>
                <a:gd name="T14" fmla="*/ 108 w 380"/>
                <a:gd name="T15" fmla="*/ 575 h 612"/>
                <a:gd name="T16" fmla="*/ 64 w 380"/>
                <a:gd name="T17" fmla="*/ 570 h 612"/>
                <a:gd name="T18" fmla="*/ 49 w 380"/>
                <a:gd name="T19" fmla="*/ 570 h 612"/>
                <a:gd name="T20" fmla="*/ 49 w 380"/>
                <a:gd name="T21" fmla="*/ 570 h 612"/>
                <a:gd name="T22" fmla="*/ 8 w 380"/>
                <a:gd name="T23" fmla="*/ 514 h 612"/>
                <a:gd name="T24" fmla="*/ 174 w 380"/>
                <a:gd name="T25" fmla="*/ 6 h 612"/>
                <a:gd name="T26" fmla="*/ 299 w 380"/>
                <a:gd name="T27" fmla="*/ 0 h 612"/>
                <a:gd name="T28" fmla="*/ 332 w 380"/>
                <a:gd name="T29" fmla="*/ 54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612">
                  <a:moveTo>
                    <a:pt x="332" y="54"/>
                  </a:moveTo>
                  <a:cubicBezTo>
                    <a:pt x="380" y="204"/>
                    <a:pt x="318" y="386"/>
                    <a:pt x="333" y="561"/>
                  </a:cubicBezTo>
                  <a:cubicBezTo>
                    <a:pt x="334" y="578"/>
                    <a:pt x="341" y="598"/>
                    <a:pt x="325" y="608"/>
                  </a:cubicBezTo>
                  <a:cubicBezTo>
                    <a:pt x="321" y="611"/>
                    <a:pt x="316" y="612"/>
                    <a:pt x="311" y="611"/>
                  </a:cubicBezTo>
                  <a:cubicBezTo>
                    <a:pt x="298" y="611"/>
                    <a:pt x="287" y="604"/>
                    <a:pt x="276" y="600"/>
                  </a:cubicBezTo>
                  <a:cubicBezTo>
                    <a:pt x="254" y="591"/>
                    <a:pt x="230" y="590"/>
                    <a:pt x="207" y="597"/>
                  </a:cubicBezTo>
                  <a:cubicBezTo>
                    <a:pt x="192" y="602"/>
                    <a:pt x="177" y="610"/>
                    <a:pt x="161" y="608"/>
                  </a:cubicBezTo>
                  <a:cubicBezTo>
                    <a:pt x="140" y="605"/>
                    <a:pt x="127" y="584"/>
                    <a:pt x="108" y="575"/>
                  </a:cubicBezTo>
                  <a:cubicBezTo>
                    <a:pt x="94" y="569"/>
                    <a:pt x="79" y="569"/>
                    <a:pt x="64" y="570"/>
                  </a:cubicBezTo>
                  <a:cubicBezTo>
                    <a:pt x="59" y="570"/>
                    <a:pt x="54" y="570"/>
                    <a:pt x="49" y="570"/>
                  </a:cubicBezTo>
                  <a:cubicBezTo>
                    <a:pt x="49" y="570"/>
                    <a:pt x="49" y="570"/>
                    <a:pt x="49" y="570"/>
                  </a:cubicBezTo>
                  <a:cubicBezTo>
                    <a:pt x="20" y="569"/>
                    <a:pt x="0" y="541"/>
                    <a:pt x="8" y="514"/>
                  </a:cubicBezTo>
                  <a:cubicBezTo>
                    <a:pt x="37" y="409"/>
                    <a:pt x="132" y="68"/>
                    <a:pt x="174" y="6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11" y="14"/>
                    <a:pt x="326" y="35"/>
                    <a:pt x="332" y="54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8">
              <a:extLst>
                <a:ext uri="{FF2B5EF4-FFF2-40B4-BE49-F238E27FC236}">
                  <a16:creationId xmlns:a16="http://schemas.microsoft.com/office/drawing/2014/main" id="{DF17BBD3-A993-45E1-905B-0A91860E6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" y="2981"/>
              <a:ext cx="137" cy="112"/>
            </a:xfrm>
            <a:custGeom>
              <a:avLst/>
              <a:gdLst>
                <a:gd name="T0" fmla="*/ 58 w 58"/>
                <a:gd name="T1" fmla="*/ 0 h 47"/>
                <a:gd name="T2" fmla="*/ 51 w 58"/>
                <a:gd name="T3" fmla="*/ 8 h 47"/>
                <a:gd name="T4" fmla="*/ 33 w 58"/>
                <a:gd name="T5" fmla="*/ 27 h 47"/>
                <a:gd name="T6" fmla="*/ 11 w 58"/>
                <a:gd name="T7" fmla="*/ 43 h 47"/>
                <a:gd name="T8" fmla="*/ 1 w 58"/>
                <a:gd name="T9" fmla="*/ 47 h 47"/>
                <a:gd name="T10" fmla="*/ 31 w 58"/>
                <a:gd name="T11" fmla="*/ 26 h 47"/>
                <a:gd name="T12" fmla="*/ 50 w 58"/>
                <a:gd name="T13" fmla="*/ 7 h 47"/>
                <a:gd name="T14" fmla="*/ 58 w 58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7">
                  <a:moveTo>
                    <a:pt x="58" y="0"/>
                  </a:moveTo>
                  <a:cubicBezTo>
                    <a:pt x="58" y="0"/>
                    <a:pt x="56" y="3"/>
                    <a:pt x="51" y="8"/>
                  </a:cubicBezTo>
                  <a:cubicBezTo>
                    <a:pt x="47" y="14"/>
                    <a:pt x="40" y="21"/>
                    <a:pt x="33" y="27"/>
                  </a:cubicBezTo>
                  <a:cubicBezTo>
                    <a:pt x="25" y="34"/>
                    <a:pt x="17" y="39"/>
                    <a:pt x="11" y="43"/>
                  </a:cubicBezTo>
                  <a:cubicBezTo>
                    <a:pt x="5" y="46"/>
                    <a:pt x="1" y="47"/>
                    <a:pt x="1" y="47"/>
                  </a:cubicBezTo>
                  <a:cubicBezTo>
                    <a:pt x="0" y="46"/>
                    <a:pt x="16" y="39"/>
                    <a:pt x="31" y="26"/>
                  </a:cubicBezTo>
                  <a:cubicBezTo>
                    <a:pt x="39" y="19"/>
                    <a:pt x="45" y="12"/>
                    <a:pt x="50" y="7"/>
                  </a:cubicBezTo>
                  <a:cubicBezTo>
                    <a:pt x="55" y="3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9">
              <a:extLst>
                <a:ext uri="{FF2B5EF4-FFF2-40B4-BE49-F238E27FC236}">
                  <a16:creationId xmlns:a16="http://schemas.microsoft.com/office/drawing/2014/main" id="{B38313D0-6F51-408C-9D64-3E037FA07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" y="3114"/>
              <a:ext cx="204" cy="846"/>
            </a:xfrm>
            <a:custGeom>
              <a:avLst/>
              <a:gdLst>
                <a:gd name="T0" fmla="*/ 86 w 86"/>
                <a:gd name="T1" fmla="*/ 0 h 356"/>
                <a:gd name="T2" fmla="*/ 65 w 86"/>
                <a:gd name="T3" fmla="*/ 54 h 356"/>
                <a:gd name="T4" fmla="*/ 17 w 86"/>
                <a:gd name="T5" fmla="*/ 317 h 356"/>
                <a:gd name="T6" fmla="*/ 32 w 86"/>
                <a:gd name="T7" fmla="*/ 350 h 356"/>
                <a:gd name="T8" fmla="*/ 49 w 86"/>
                <a:gd name="T9" fmla="*/ 356 h 356"/>
                <a:gd name="T10" fmla="*/ 65 w 86"/>
                <a:gd name="T11" fmla="*/ 348 h 356"/>
                <a:gd name="T12" fmla="*/ 65 w 86"/>
                <a:gd name="T13" fmla="*/ 321 h 356"/>
                <a:gd name="T14" fmla="*/ 86 w 86"/>
                <a:gd name="T15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356">
                  <a:moveTo>
                    <a:pt x="86" y="0"/>
                  </a:moveTo>
                  <a:cubicBezTo>
                    <a:pt x="65" y="54"/>
                    <a:pt x="65" y="54"/>
                    <a:pt x="65" y="54"/>
                  </a:cubicBezTo>
                  <a:cubicBezTo>
                    <a:pt x="31" y="138"/>
                    <a:pt x="0" y="228"/>
                    <a:pt x="17" y="317"/>
                  </a:cubicBezTo>
                  <a:cubicBezTo>
                    <a:pt x="20" y="329"/>
                    <a:pt x="23" y="342"/>
                    <a:pt x="32" y="350"/>
                  </a:cubicBezTo>
                  <a:cubicBezTo>
                    <a:pt x="37" y="354"/>
                    <a:pt x="43" y="356"/>
                    <a:pt x="49" y="356"/>
                  </a:cubicBezTo>
                  <a:cubicBezTo>
                    <a:pt x="55" y="356"/>
                    <a:pt x="61" y="354"/>
                    <a:pt x="65" y="348"/>
                  </a:cubicBezTo>
                  <a:cubicBezTo>
                    <a:pt x="70" y="341"/>
                    <a:pt x="68" y="330"/>
                    <a:pt x="65" y="321"/>
                  </a:cubicBezTo>
                  <a:cubicBezTo>
                    <a:pt x="39" y="215"/>
                    <a:pt x="47" y="102"/>
                    <a:pt x="86" y="0"/>
                  </a:cubicBezTo>
                </a:path>
              </a:pathLst>
            </a:custGeom>
            <a:solidFill>
              <a:srgbClr val="D048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20">
              <a:extLst>
                <a:ext uri="{FF2B5EF4-FFF2-40B4-BE49-F238E27FC236}">
                  <a16:creationId xmlns:a16="http://schemas.microsoft.com/office/drawing/2014/main" id="{C572541C-5A12-4E08-9CD3-A31001B39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" y="3235"/>
              <a:ext cx="564" cy="26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1">
              <a:extLst>
                <a:ext uri="{FF2B5EF4-FFF2-40B4-BE49-F238E27FC236}">
                  <a16:creationId xmlns:a16="http://schemas.microsoft.com/office/drawing/2014/main" id="{49B411AC-8428-4866-B9F3-8A622F5EC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" y="2865"/>
              <a:ext cx="539" cy="396"/>
            </a:xfrm>
            <a:custGeom>
              <a:avLst/>
              <a:gdLst>
                <a:gd name="T0" fmla="*/ 107 w 539"/>
                <a:gd name="T1" fmla="*/ 396 h 396"/>
                <a:gd name="T2" fmla="*/ 0 w 539"/>
                <a:gd name="T3" fmla="*/ 0 h 396"/>
                <a:gd name="T4" fmla="*/ 442 w 539"/>
                <a:gd name="T5" fmla="*/ 0 h 396"/>
                <a:gd name="T6" fmla="*/ 539 w 539"/>
                <a:gd name="T7" fmla="*/ 396 h 396"/>
                <a:gd name="T8" fmla="*/ 107 w 539"/>
                <a:gd name="T9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396">
                  <a:moveTo>
                    <a:pt x="107" y="39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539" y="396"/>
                  </a:lnTo>
                  <a:lnTo>
                    <a:pt x="107" y="3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2">
              <a:extLst>
                <a:ext uri="{FF2B5EF4-FFF2-40B4-BE49-F238E27FC236}">
                  <a16:creationId xmlns:a16="http://schemas.microsoft.com/office/drawing/2014/main" id="{9CC1C931-111E-43A2-AC26-B9E9F93CF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2884"/>
              <a:ext cx="487" cy="349"/>
            </a:xfrm>
            <a:custGeom>
              <a:avLst/>
              <a:gdLst>
                <a:gd name="T0" fmla="*/ 487 w 487"/>
                <a:gd name="T1" fmla="*/ 349 h 349"/>
                <a:gd name="T2" fmla="*/ 90 w 487"/>
                <a:gd name="T3" fmla="*/ 349 h 349"/>
                <a:gd name="T4" fmla="*/ 0 w 487"/>
                <a:gd name="T5" fmla="*/ 0 h 349"/>
                <a:gd name="T6" fmla="*/ 397 w 487"/>
                <a:gd name="T7" fmla="*/ 0 h 349"/>
                <a:gd name="T8" fmla="*/ 487 w 487"/>
                <a:gd name="T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349">
                  <a:moveTo>
                    <a:pt x="487" y="349"/>
                  </a:moveTo>
                  <a:lnTo>
                    <a:pt x="90" y="349"/>
                  </a:lnTo>
                  <a:lnTo>
                    <a:pt x="0" y="0"/>
                  </a:lnTo>
                  <a:lnTo>
                    <a:pt x="397" y="0"/>
                  </a:lnTo>
                  <a:lnTo>
                    <a:pt x="487" y="349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3">
              <a:extLst>
                <a:ext uri="{FF2B5EF4-FFF2-40B4-BE49-F238E27FC236}">
                  <a16:creationId xmlns:a16="http://schemas.microsoft.com/office/drawing/2014/main" id="{D75C24E1-21CA-4FF7-9AE7-B44DA9D84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2884"/>
              <a:ext cx="404" cy="24"/>
            </a:xfrm>
            <a:custGeom>
              <a:avLst/>
              <a:gdLst>
                <a:gd name="T0" fmla="*/ 2 w 170"/>
                <a:gd name="T1" fmla="*/ 10 h 10"/>
                <a:gd name="T2" fmla="*/ 170 w 170"/>
                <a:gd name="T3" fmla="*/ 10 h 10"/>
                <a:gd name="T4" fmla="*/ 167 w 170"/>
                <a:gd name="T5" fmla="*/ 0 h 10"/>
                <a:gd name="T6" fmla="*/ 0 w 170"/>
                <a:gd name="T7" fmla="*/ 0 h 10"/>
                <a:gd name="T8" fmla="*/ 2 w 17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0">
                  <a:moveTo>
                    <a:pt x="2" y="10"/>
                  </a:moveTo>
                  <a:cubicBezTo>
                    <a:pt x="59" y="10"/>
                    <a:pt x="113" y="10"/>
                    <a:pt x="170" y="1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24">
              <a:extLst>
                <a:ext uri="{FF2B5EF4-FFF2-40B4-BE49-F238E27FC236}">
                  <a16:creationId xmlns:a16="http://schemas.microsoft.com/office/drawing/2014/main" id="{27560818-E893-4358-8814-12B9E725D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" y="2891"/>
              <a:ext cx="7" cy="9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25">
              <a:extLst>
                <a:ext uri="{FF2B5EF4-FFF2-40B4-BE49-F238E27FC236}">
                  <a16:creationId xmlns:a16="http://schemas.microsoft.com/office/drawing/2014/main" id="{2481D2FE-BBDB-4F65-9603-8C95DAFEB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2891"/>
              <a:ext cx="9" cy="9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226">
              <a:extLst>
                <a:ext uri="{FF2B5EF4-FFF2-40B4-BE49-F238E27FC236}">
                  <a16:creationId xmlns:a16="http://schemas.microsoft.com/office/drawing/2014/main" id="{383FD7E2-9C3F-4233-AE6C-164AD9AA3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891"/>
              <a:ext cx="10" cy="9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7">
              <a:extLst>
                <a:ext uri="{FF2B5EF4-FFF2-40B4-BE49-F238E27FC236}">
                  <a16:creationId xmlns:a16="http://schemas.microsoft.com/office/drawing/2014/main" id="{B510125C-D75F-44F6-944B-016E36C19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" y="2998"/>
              <a:ext cx="142" cy="114"/>
            </a:xfrm>
            <a:custGeom>
              <a:avLst/>
              <a:gdLst>
                <a:gd name="T0" fmla="*/ 30 w 60"/>
                <a:gd name="T1" fmla="*/ 27 h 48"/>
                <a:gd name="T2" fmla="*/ 48 w 60"/>
                <a:gd name="T3" fmla="*/ 48 h 48"/>
                <a:gd name="T4" fmla="*/ 60 w 60"/>
                <a:gd name="T5" fmla="*/ 27 h 48"/>
                <a:gd name="T6" fmla="*/ 30 w 60"/>
                <a:gd name="T7" fmla="*/ 0 h 48"/>
                <a:gd name="T8" fmla="*/ 1 w 60"/>
                <a:gd name="T9" fmla="*/ 27 h 48"/>
                <a:gd name="T10" fmla="*/ 30 w 60"/>
                <a:gd name="T11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8">
                  <a:moveTo>
                    <a:pt x="30" y="27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6" y="43"/>
                    <a:pt x="60" y="35"/>
                    <a:pt x="60" y="27"/>
                  </a:cubicBezTo>
                  <a:cubicBezTo>
                    <a:pt x="60" y="12"/>
                    <a:pt x="46" y="0"/>
                    <a:pt x="30" y="0"/>
                  </a:cubicBezTo>
                  <a:cubicBezTo>
                    <a:pt x="14" y="0"/>
                    <a:pt x="0" y="12"/>
                    <a:pt x="1" y="27"/>
                  </a:cubicBezTo>
                  <a:lnTo>
                    <a:pt x="30" y="27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8">
              <a:extLst>
                <a:ext uri="{FF2B5EF4-FFF2-40B4-BE49-F238E27FC236}">
                  <a16:creationId xmlns:a16="http://schemas.microsoft.com/office/drawing/2014/main" id="{B1E39E70-E4E4-4972-BD22-6AA90D374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3069"/>
              <a:ext cx="116" cy="69"/>
            </a:xfrm>
            <a:custGeom>
              <a:avLst/>
              <a:gdLst>
                <a:gd name="T0" fmla="*/ 30 w 49"/>
                <a:gd name="T1" fmla="*/ 0 h 29"/>
                <a:gd name="T2" fmla="*/ 35 w 49"/>
                <a:gd name="T3" fmla="*/ 5 h 29"/>
                <a:gd name="T4" fmla="*/ 49 w 49"/>
                <a:gd name="T5" fmla="*/ 20 h 29"/>
                <a:gd name="T6" fmla="*/ 49 w 49"/>
                <a:gd name="T7" fmla="*/ 21 h 29"/>
                <a:gd name="T8" fmla="*/ 48 w 49"/>
                <a:gd name="T9" fmla="*/ 21 h 29"/>
                <a:gd name="T10" fmla="*/ 18 w 49"/>
                <a:gd name="T11" fmla="*/ 25 h 29"/>
                <a:gd name="T12" fmla="*/ 5 w 49"/>
                <a:gd name="T13" fmla="*/ 14 h 29"/>
                <a:gd name="T14" fmla="*/ 0 w 49"/>
                <a:gd name="T15" fmla="*/ 1 h 29"/>
                <a:gd name="T16" fmla="*/ 0 w 49"/>
                <a:gd name="T17" fmla="*/ 0 h 29"/>
                <a:gd name="T18" fmla="*/ 1 w 49"/>
                <a:gd name="T19" fmla="*/ 0 h 29"/>
                <a:gd name="T20" fmla="*/ 22 w 49"/>
                <a:gd name="T21" fmla="*/ 0 h 29"/>
                <a:gd name="T22" fmla="*/ 30 w 49"/>
                <a:gd name="T23" fmla="*/ 0 h 29"/>
                <a:gd name="T24" fmla="*/ 22 w 49"/>
                <a:gd name="T25" fmla="*/ 1 h 29"/>
                <a:gd name="T26" fmla="*/ 1 w 49"/>
                <a:gd name="T27" fmla="*/ 1 h 29"/>
                <a:gd name="T28" fmla="*/ 2 w 49"/>
                <a:gd name="T29" fmla="*/ 0 h 29"/>
                <a:gd name="T30" fmla="*/ 6 w 49"/>
                <a:gd name="T31" fmla="*/ 13 h 29"/>
                <a:gd name="T32" fmla="*/ 18 w 49"/>
                <a:gd name="T33" fmla="*/ 23 h 29"/>
                <a:gd name="T34" fmla="*/ 47 w 49"/>
                <a:gd name="T35" fmla="*/ 20 h 29"/>
                <a:gd name="T36" fmla="*/ 47 w 49"/>
                <a:gd name="T37" fmla="*/ 21 h 29"/>
                <a:gd name="T38" fmla="*/ 34 w 49"/>
                <a:gd name="T39" fmla="*/ 6 h 29"/>
                <a:gd name="T40" fmla="*/ 30 w 49"/>
                <a:gd name="T4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29">
                  <a:moveTo>
                    <a:pt x="30" y="0"/>
                  </a:moveTo>
                  <a:cubicBezTo>
                    <a:pt x="30" y="0"/>
                    <a:pt x="32" y="2"/>
                    <a:pt x="35" y="5"/>
                  </a:cubicBezTo>
                  <a:cubicBezTo>
                    <a:pt x="38" y="9"/>
                    <a:pt x="43" y="14"/>
                    <a:pt x="49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1" y="27"/>
                    <a:pt x="29" y="29"/>
                    <a:pt x="18" y="25"/>
                  </a:cubicBezTo>
                  <a:cubicBezTo>
                    <a:pt x="12" y="22"/>
                    <a:pt x="8" y="19"/>
                    <a:pt x="5" y="14"/>
                  </a:cubicBezTo>
                  <a:cubicBezTo>
                    <a:pt x="2" y="10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7" y="0"/>
                    <a:pt x="22" y="0"/>
                  </a:cubicBezTo>
                  <a:cubicBezTo>
                    <a:pt x="27" y="0"/>
                    <a:pt x="30" y="0"/>
                    <a:pt x="30" y="0"/>
                  </a:cubicBezTo>
                  <a:cubicBezTo>
                    <a:pt x="30" y="0"/>
                    <a:pt x="27" y="0"/>
                    <a:pt x="22" y="1"/>
                  </a:cubicBezTo>
                  <a:cubicBezTo>
                    <a:pt x="17" y="1"/>
                    <a:pt x="10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4" y="9"/>
                    <a:pt x="6" y="13"/>
                  </a:cubicBezTo>
                  <a:cubicBezTo>
                    <a:pt x="9" y="17"/>
                    <a:pt x="13" y="21"/>
                    <a:pt x="18" y="23"/>
                  </a:cubicBezTo>
                  <a:cubicBezTo>
                    <a:pt x="29" y="27"/>
                    <a:pt x="40" y="25"/>
                    <a:pt x="47" y="20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2" y="15"/>
                    <a:pt x="38" y="10"/>
                    <a:pt x="34" y="6"/>
                  </a:cubicBezTo>
                  <a:cubicBezTo>
                    <a:pt x="31" y="2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29">
              <a:extLst>
                <a:ext uri="{FF2B5EF4-FFF2-40B4-BE49-F238E27FC236}">
                  <a16:creationId xmlns:a16="http://schemas.microsoft.com/office/drawing/2014/main" id="{0D0E270E-A202-4D5B-9A2A-CF0AE4DEF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3019"/>
              <a:ext cx="7" cy="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0">
              <a:extLst>
                <a:ext uri="{FF2B5EF4-FFF2-40B4-BE49-F238E27FC236}">
                  <a16:creationId xmlns:a16="http://schemas.microsoft.com/office/drawing/2014/main" id="{5E37C119-F79D-42D8-B0CE-CF58EF7B6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" y="2993"/>
              <a:ext cx="84" cy="31"/>
            </a:xfrm>
            <a:custGeom>
              <a:avLst/>
              <a:gdLst>
                <a:gd name="T0" fmla="*/ 0 w 35"/>
                <a:gd name="T1" fmla="*/ 1 h 13"/>
                <a:gd name="T2" fmla="*/ 20 w 35"/>
                <a:gd name="T3" fmla="*/ 0 h 13"/>
                <a:gd name="T4" fmla="*/ 22 w 35"/>
                <a:gd name="T5" fmla="*/ 0 h 13"/>
                <a:gd name="T6" fmla="*/ 23 w 35"/>
                <a:gd name="T7" fmla="*/ 0 h 13"/>
                <a:gd name="T8" fmla="*/ 23 w 35"/>
                <a:gd name="T9" fmla="*/ 0 h 13"/>
                <a:gd name="T10" fmla="*/ 34 w 35"/>
                <a:gd name="T11" fmla="*/ 13 h 13"/>
                <a:gd name="T12" fmla="*/ 22 w 35"/>
                <a:gd name="T13" fmla="*/ 2 h 13"/>
                <a:gd name="T14" fmla="*/ 22 w 35"/>
                <a:gd name="T15" fmla="*/ 2 h 13"/>
                <a:gd name="T16" fmla="*/ 20 w 35"/>
                <a:gd name="T17" fmla="*/ 2 h 13"/>
                <a:gd name="T18" fmla="*/ 0 w 35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3">
                  <a:moveTo>
                    <a:pt x="0" y="1"/>
                  </a:moveTo>
                  <a:cubicBezTo>
                    <a:pt x="0" y="0"/>
                    <a:pt x="9" y="0"/>
                    <a:pt x="20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7"/>
                    <a:pt x="35" y="13"/>
                    <a:pt x="34" y="13"/>
                  </a:cubicBezTo>
                  <a:cubicBezTo>
                    <a:pt x="34" y="13"/>
                    <a:pt x="29" y="8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9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1">
              <a:extLst>
                <a:ext uri="{FF2B5EF4-FFF2-40B4-BE49-F238E27FC236}">
                  <a16:creationId xmlns:a16="http://schemas.microsoft.com/office/drawing/2014/main" id="{19FC623B-5D7F-4FBA-8F61-20BBE72B2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" y="2972"/>
              <a:ext cx="116" cy="76"/>
            </a:xfrm>
            <a:custGeom>
              <a:avLst/>
              <a:gdLst>
                <a:gd name="T0" fmla="*/ 6 w 49"/>
                <a:gd name="T1" fmla="*/ 31 h 32"/>
                <a:gd name="T2" fmla="*/ 5 w 49"/>
                <a:gd name="T3" fmla="*/ 23 h 32"/>
                <a:gd name="T4" fmla="*/ 0 w 49"/>
                <a:gd name="T5" fmla="*/ 2 h 32"/>
                <a:gd name="T6" fmla="*/ 0 w 49"/>
                <a:gd name="T7" fmla="*/ 1 h 32"/>
                <a:gd name="T8" fmla="*/ 1 w 49"/>
                <a:gd name="T9" fmla="*/ 1 h 32"/>
                <a:gd name="T10" fmla="*/ 42 w 49"/>
                <a:gd name="T11" fmla="*/ 0 h 32"/>
                <a:gd name="T12" fmla="*/ 43 w 49"/>
                <a:gd name="T13" fmla="*/ 1 h 32"/>
                <a:gd name="T14" fmla="*/ 43 w 49"/>
                <a:gd name="T15" fmla="*/ 1 h 32"/>
                <a:gd name="T16" fmla="*/ 43 w 49"/>
                <a:gd name="T17" fmla="*/ 1 h 32"/>
                <a:gd name="T18" fmla="*/ 43 w 49"/>
                <a:gd name="T19" fmla="*/ 1 h 32"/>
                <a:gd name="T20" fmla="*/ 43 w 49"/>
                <a:gd name="T21" fmla="*/ 1 h 32"/>
                <a:gd name="T22" fmla="*/ 43 w 49"/>
                <a:gd name="T23" fmla="*/ 1 h 32"/>
                <a:gd name="T24" fmla="*/ 43 w 49"/>
                <a:gd name="T25" fmla="*/ 2 h 32"/>
                <a:gd name="T26" fmla="*/ 43 w 49"/>
                <a:gd name="T27" fmla="*/ 2 h 32"/>
                <a:gd name="T28" fmla="*/ 44 w 49"/>
                <a:gd name="T29" fmla="*/ 3 h 32"/>
                <a:gd name="T30" fmla="*/ 44 w 49"/>
                <a:gd name="T31" fmla="*/ 5 h 32"/>
                <a:gd name="T32" fmla="*/ 45 w 49"/>
                <a:gd name="T33" fmla="*/ 9 h 32"/>
                <a:gd name="T34" fmla="*/ 46 w 49"/>
                <a:gd name="T35" fmla="*/ 16 h 32"/>
                <a:gd name="T36" fmla="*/ 49 w 49"/>
                <a:gd name="T37" fmla="*/ 31 h 32"/>
                <a:gd name="T38" fmla="*/ 49 w 49"/>
                <a:gd name="T39" fmla="*/ 32 h 32"/>
                <a:gd name="T40" fmla="*/ 48 w 49"/>
                <a:gd name="T41" fmla="*/ 32 h 32"/>
                <a:gd name="T42" fmla="*/ 18 w 49"/>
                <a:gd name="T43" fmla="*/ 31 h 32"/>
                <a:gd name="T44" fmla="*/ 9 w 49"/>
                <a:gd name="T45" fmla="*/ 31 h 32"/>
                <a:gd name="T46" fmla="*/ 6 w 49"/>
                <a:gd name="T47" fmla="*/ 31 h 32"/>
                <a:gd name="T48" fmla="*/ 10 w 49"/>
                <a:gd name="T49" fmla="*/ 31 h 32"/>
                <a:gd name="T50" fmla="*/ 18 w 49"/>
                <a:gd name="T51" fmla="*/ 30 h 32"/>
                <a:gd name="T52" fmla="*/ 48 w 49"/>
                <a:gd name="T53" fmla="*/ 30 h 32"/>
                <a:gd name="T54" fmla="*/ 47 w 49"/>
                <a:gd name="T55" fmla="*/ 31 h 32"/>
                <a:gd name="T56" fmla="*/ 44 w 49"/>
                <a:gd name="T57" fmla="*/ 17 h 32"/>
                <a:gd name="T58" fmla="*/ 43 w 49"/>
                <a:gd name="T59" fmla="*/ 9 h 32"/>
                <a:gd name="T60" fmla="*/ 42 w 49"/>
                <a:gd name="T61" fmla="*/ 5 h 32"/>
                <a:gd name="T62" fmla="*/ 42 w 49"/>
                <a:gd name="T63" fmla="*/ 3 h 32"/>
                <a:gd name="T64" fmla="*/ 41 w 49"/>
                <a:gd name="T65" fmla="*/ 2 h 32"/>
                <a:gd name="T66" fmla="*/ 41 w 49"/>
                <a:gd name="T67" fmla="*/ 2 h 32"/>
                <a:gd name="T68" fmla="*/ 41 w 49"/>
                <a:gd name="T69" fmla="*/ 2 h 32"/>
                <a:gd name="T70" fmla="*/ 41 w 49"/>
                <a:gd name="T71" fmla="*/ 2 h 32"/>
                <a:gd name="T72" fmla="*/ 41 w 49"/>
                <a:gd name="T73" fmla="*/ 1 h 32"/>
                <a:gd name="T74" fmla="*/ 41 w 49"/>
                <a:gd name="T75" fmla="*/ 1 h 32"/>
                <a:gd name="T76" fmla="*/ 41 w 49"/>
                <a:gd name="T77" fmla="*/ 1 h 32"/>
                <a:gd name="T78" fmla="*/ 41 w 49"/>
                <a:gd name="T79" fmla="*/ 1 h 32"/>
                <a:gd name="T80" fmla="*/ 42 w 49"/>
                <a:gd name="T81" fmla="*/ 2 h 32"/>
                <a:gd name="T82" fmla="*/ 1 w 49"/>
                <a:gd name="T83" fmla="*/ 2 h 32"/>
                <a:gd name="T84" fmla="*/ 2 w 49"/>
                <a:gd name="T85" fmla="*/ 1 h 32"/>
                <a:gd name="T86" fmla="*/ 5 w 49"/>
                <a:gd name="T87" fmla="*/ 23 h 32"/>
                <a:gd name="T88" fmla="*/ 6 w 49"/>
                <a:gd name="T8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9" h="32">
                  <a:moveTo>
                    <a:pt x="6" y="31"/>
                  </a:moveTo>
                  <a:cubicBezTo>
                    <a:pt x="6" y="31"/>
                    <a:pt x="6" y="28"/>
                    <a:pt x="5" y="23"/>
                  </a:cubicBezTo>
                  <a:cubicBezTo>
                    <a:pt x="3" y="18"/>
                    <a:pt x="2" y="1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3" y="0"/>
                    <a:pt x="27" y="0"/>
                    <a:pt x="42" y="0"/>
                  </a:cubicBezTo>
                  <a:cubicBezTo>
                    <a:pt x="42" y="0"/>
                    <a:pt x="44" y="2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6"/>
                    <a:pt x="45" y="8"/>
                    <a:pt x="45" y="9"/>
                  </a:cubicBezTo>
                  <a:cubicBezTo>
                    <a:pt x="45" y="11"/>
                    <a:pt x="46" y="14"/>
                    <a:pt x="46" y="16"/>
                  </a:cubicBezTo>
                  <a:cubicBezTo>
                    <a:pt x="47" y="21"/>
                    <a:pt x="48" y="26"/>
                    <a:pt x="49" y="31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5" y="32"/>
                    <a:pt x="25" y="31"/>
                    <a:pt x="18" y="31"/>
                  </a:cubicBezTo>
                  <a:cubicBezTo>
                    <a:pt x="14" y="31"/>
                    <a:pt x="12" y="31"/>
                    <a:pt x="9" y="31"/>
                  </a:cubicBezTo>
                  <a:cubicBezTo>
                    <a:pt x="7" y="31"/>
                    <a:pt x="6" y="31"/>
                    <a:pt x="6" y="31"/>
                  </a:cubicBezTo>
                  <a:cubicBezTo>
                    <a:pt x="7" y="31"/>
                    <a:pt x="8" y="31"/>
                    <a:pt x="10" y="31"/>
                  </a:cubicBezTo>
                  <a:cubicBezTo>
                    <a:pt x="12" y="31"/>
                    <a:pt x="15" y="30"/>
                    <a:pt x="18" y="30"/>
                  </a:cubicBezTo>
                  <a:cubicBezTo>
                    <a:pt x="26" y="30"/>
                    <a:pt x="36" y="30"/>
                    <a:pt x="48" y="30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6" y="26"/>
                    <a:pt x="45" y="22"/>
                    <a:pt x="44" y="17"/>
                  </a:cubicBezTo>
                  <a:cubicBezTo>
                    <a:pt x="44" y="14"/>
                    <a:pt x="43" y="12"/>
                    <a:pt x="43" y="9"/>
                  </a:cubicBezTo>
                  <a:cubicBezTo>
                    <a:pt x="42" y="8"/>
                    <a:pt x="42" y="7"/>
                    <a:pt x="42" y="5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1"/>
                    <a:pt x="42" y="2"/>
                    <a:pt x="42" y="2"/>
                  </a:cubicBezTo>
                  <a:cubicBezTo>
                    <a:pt x="27" y="2"/>
                    <a:pt x="13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0"/>
                    <a:pt x="4" y="17"/>
                    <a:pt x="5" y="23"/>
                  </a:cubicBezTo>
                  <a:cubicBezTo>
                    <a:pt x="6" y="28"/>
                    <a:pt x="7" y="31"/>
                    <a:pt x="6" y="3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232">
              <a:extLst>
                <a:ext uri="{FF2B5EF4-FFF2-40B4-BE49-F238E27FC236}">
                  <a16:creationId xmlns:a16="http://schemas.microsoft.com/office/drawing/2014/main" id="{9A7C9491-A158-4323-8462-43DC7DABF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" y="3100"/>
              <a:ext cx="9" cy="7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33">
              <a:extLst>
                <a:ext uri="{FF2B5EF4-FFF2-40B4-BE49-F238E27FC236}">
                  <a16:creationId xmlns:a16="http://schemas.microsoft.com/office/drawing/2014/main" id="{138CF617-04BD-4020-B409-BBE692298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" y="3100"/>
              <a:ext cx="71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4">
              <a:extLst>
                <a:ext uri="{FF2B5EF4-FFF2-40B4-BE49-F238E27FC236}">
                  <a16:creationId xmlns:a16="http://schemas.microsoft.com/office/drawing/2014/main" id="{47DC7776-D972-4A64-A8D7-47BCD2CD5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" y="3079"/>
              <a:ext cx="121" cy="57"/>
            </a:xfrm>
            <a:custGeom>
              <a:avLst/>
              <a:gdLst>
                <a:gd name="T0" fmla="*/ 7 w 51"/>
                <a:gd name="T1" fmla="*/ 23 h 24"/>
                <a:gd name="T2" fmla="*/ 5 w 51"/>
                <a:gd name="T3" fmla="*/ 18 h 24"/>
                <a:gd name="T4" fmla="*/ 0 w 51"/>
                <a:gd name="T5" fmla="*/ 2 h 24"/>
                <a:gd name="T6" fmla="*/ 0 w 51"/>
                <a:gd name="T7" fmla="*/ 1 h 24"/>
                <a:gd name="T8" fmla="*/ 1 w 51"/>
                <a:gd name="T9" fmla="*/ 1 h 24"/>
                <a:gd name="T10" fmla="*/ 44 w 51"/>
                <a:gd name="T11" fmla="*/ 1 h 24"/>
                <a:gd name="T12" fmla="*/ 45 w 51"/>
                <a:gd name="T13" fmla="*/ 1 h 24"/>
                <a:gd name="T14" fmla="*/ 45 w 51"/>
                <a:gd name="T15" fmla="*/ 1 h 24"/>
                <a:gd name="T16" fmla="*/ 45 w 51"/>
                <a:gd name="T17" fmla="*/ 1 h 24"/>
                <a:gd name="T18" fmla="*/ 45 w 51"/>
                <a:gd name="T19" fmla="*/ 1 h 24"/>
                <a:gd name="T20" fmla="*/ 45 w 51"/>
                <a:gd name="T21" fmla="*/ 1 h 24"/>
                <a:gd name="T22" fmla="*/ 45 w 51"/>
                <a:gd name="T23" fmla="*/ 1 h 24"/>
                <a:gd name="T24" fmla="*/ 45 w 51"/>
                <a:gd name="T25" fmla="*/ 2 h 24"/>
                <a:gd name="T26" fmla="*/ 45 w 51"/>
                <a:gd name="T27" fmla="*/ 2 h 24"/>
                <a:gd name="T28" fmla="*/ 45 w 51"/>
                <a:gd name="T29" fmla="*/ 3 h 24"/>
                <a:gd name="T30" fmla="*/ 45 w 51"/>
                <a:gd name="T31" fmla="*/ 4 h 24"/>
                <a:gd name="T32" fmla="*/ 46 w 51"/>
                <a:gd name="T33" fmla="*/ 7 h 24"/>
                <a:gd name="T34" fmla="*/ 48 w 51"/>
                <a:gd name="T35" fmla="*/ 13 h 24"/>
                <a:gd name="T36" fmla="*/ 50 w 51"/>
                <a:gd name="T37" fmla="*/ 23 h 24"/>
                <a:gd name="T38" fmla="*/ 51 w 51"/>
                <a:gd name="T39" fmla="*/ 24 h 24"/>
                <a:gd name="T40" fmla="*/ 49 w 51"/>
                <a:gd name="T41" fmla="*/ 24 h 24"/>
                <a:gd name="T42" fmla="*/ 18 w 51"/>
                <a:gd name="T43" fmla="*/ 24 h 24"/>
                <a:gd name="T44" fmla="*/ 10 w 51"/>
                <a:gd name="T45" fmla="*/ 24 h 24"/>
                <a:gd name="T46" fmla="*/ 7 w 51"/>
                <a:gd name="T47" fmla="*/ 23 h 24"/>
                <a:gd name="T48" fmla="*/ 10 w 51"/>
                <a:gd name="T49" fmla="*/ 23 h 24"/>
                <a:gd name="T50" fmla="*/ 19 w 51"/>
                <a:gd name="T51" fmla="*/ 23 h 24"/>
                <a:gd name="T52" fmla="*/ 49 w 51"/>
                <a:gd name="T53" fmla="*/ 22 h 24"/>
                <a:gd name="T54" fmla="*/ 48 w 51"/>
                <a:gd name="T55" fmla="*/ 23 h 24"/>
                <a:gd name="T56" fmla="*/ 46 w 51"/>
                <a:gd name="T57" fmla="*/ 13 h 24"/>
                <a:gd name="T58" fmla="*/ 44 w 51"/>
                <a:gd name="T59" fmla="*/ 7 h 24"/>
                <a:gd name="T60" fmla="*/ 43 w 51"/>
                <a:gd name="T61" fmla="*/ 5 h 24"/>
                <a:gd name="T62" fmla="*/ 43 w 51"/>
                <a:gd name="T63" fmla="*/ 3 h 24"/>
                <a:gd name="T64" fmla="*/ 43 w 51"/>
                <a:gd name="T65" fmla="*/ 3 h 24"/>
                <a:gd name="T66" fmla="*/ 43 w 51"/>
                <a:gd name="T67" fmla="*/ 2 h 24"/>
                <a:gd name="T68" fmla="*/ 43 w 51"/>
                <a:gd name="T69" fmla="*/ 2 h 24"/>
                <a:gd name="T70" fmla="*/ 43 w 51"/>
                <a:gd name="T71" fmla="*/ 2 h 24"/>
                <a:gd name="T72" fmla="*/ 43 w 51"/>
                <a:gd name="T73" fmla="*/ 2 h 24"/>
                <a:gd name="T74" fmla="*/ 43 w 51"/>
                <a:gd name="T75" fmla="*/ 2 h 24"/>
                <a:gd name="T76" fmla="*/ 43 w 51"/>
                <a:gd name="T77" fmla="*/ 2 h 24"/>
                <a:gd name="T78" fmla="*/ 43 w 51"/>
                <a:gd name="T79" fmla="*/ 2 h 24"/>
                <a:gd name="T80" fmla="*/ 44 w 51"/>
                <a:gd name="T81" fmla="*/ 3 h 24"/>
                <a:gd name="T82" fmla="*/ 1 w 51"/>
                <a:gd name="T83" fmla="*/ 3 h 24"/>
                <a:gd name="T84" fmla="*/ 2 w 51"/>
                <a:gd name="T85" fmla="*/ 2 h 24"/>
                <a:gd name="T86" fmla="*/ 5 w 51"/>
                <a:gd name="T87" fmla="*/ 17 h 24"/>
                <a:gd name="T88" fmla="*/ 7 w 51"/>
                <a:gd name="T8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" h="24">
                  <a:moveTo>
                    <a:pt x="7" y="23"/>
                  </a:moveTo>
                  <a:cubicBezTo>
                    <a:pt x="7" y="24"/>
                    <a:pt x="6" y="22"/>
                    <a:pt x="5" y="18"/>
                  </a:cubicBezTo>
                  <a:cubicBezTo>
                    <a:pt x="4" y="14"/>
                    <a:pt x="2" y="9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2" y="1"/>
                    <a:pt x="27" y="1"/>
                    <a:pt x="44" y="1"/>
                  </a:cubicBezTo>
                  <a:cubicBezTo>
                    <a:pt x="43" y="0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9"/>
                    <a:pt x="47" y="11"/>
                    <a:pt x="48" y="13"/>
                  </a:cubicBezTo>
                  <a:cubicBezTo>
                    <a:pt x="48" y="16"/>
                    <a:pt x="49" y="20"/>
                    <a:pt x="50" y="23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37" y="24"/>
                    <a:pt x="26" y="24"/>
                    <a:pt x="18" y="24"/>
                  </a:cubicBezTo>
                  <a:cubicBezTo>
                    <a:pt x="15" y="24"/>
                    <a:pt x="12" y="24"/>
                    <a:pt x="10" y="24"/>
                  </a:cubicBezTo>
                  <a:cubicBezTo>
                    <a:pt x="8" y="24"/>
                    <a:pt x="7" y="23"/>
                    <a:pt x="7" y="23"/>
                  </a:cubicBezTo>
                  <a:cubicBezTo>
                    <a:pt x="7" y="23"/>
                    <a:pt x="8" y="23"/>
                    <a:pt x="10" y="23"/>
                  </a:cubicBezTo>
                  <a:cubicBezTo>
                    <a:pt x="12" y="23"/>
                    <a:pt x="15" y="23"/>
                    <a:pt x="19" y="23"/>
                  </a:cubicBezTo>
                  <a:cubicBezTo>
                    <a:pt x="26" y="23"/>
                    <a:pt x="37" y="22"/>
                    <a:pt x="49" y="22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7" y="20"/>
                    <a:pt x="47" y="17"/>
                    <a:pt x="46" y="13"/>
                  </a:cubicBezTo>
                  <a:cubicBezTo>
                    <a:pt x="45" y="11"/>
                    <a:pt x="45" y="9"/>
                    <a:pt x="44" y="7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2"/>
                    <a:pt x="45" y="3"/>
                    <a:pt x="44" y="3"/>
                  </a:cubicBezTo>
                  <a:cubicBezTo>
                    <a:pt x="27" y="3"/>
                    <a:pt x="12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8"/>
                    <a:pt x="5" y="13"/>
                    <a:pt x="5" y="17"/>
                  </a:cubicBezTo>
                  <a:cubicBezTo>
                    <a:pt x="6" y="21"/>
                    <a:pt x="7" y="23"/>
                    <a:pt x="7" y="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235">
              <a:extLst>
                <a:ext uri="{FF2B5EF4-FFF2-40B4-BE49-F238E27FC236}">
                  <a16:creationId xmlns:a16="http://schemas.microsoft.com/office/drawing/2014/main" id="{0AC085AF-6447-4CB8-9DC2-EC671989F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2993"/>
              <a:ext cx="66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236">
              <a:extLst>
                <a:ext uri="{FF2B5EF4-FFF2-40B4-BE49-F238E27FC236}">
                  <a16:creationId xmlns:a16="http://schemas.microsoft.com/office/drawing/2014/main" id="{7264DA96-CF62-4B7A-81B3-1087DAE5B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3005"/>
              <a:ext cx="6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37">
              <a:extLst>
                <a:ext uri="{FF2B5EF4-FFF2-40B4-BE49-F238E27FC236}">
                  <a16:creationId xmlns:a16="http://schemas.microsoft.com/office/drawing/2014/main" id="{453F0B10-3348-4318-9C4D-F6FCC1315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014"/>
              <a:ext cx="64" cy="8"/>
            </a:xfrm>
            <a:custGeom>
              <a:avLst/>
              <a:gdLst>
                <a:gd name="T0" fmla="*/ 0 w 27"/>
                <a:gd name="T1" fmla="*/ 2 h 3"/>
                <a:gd name="T2" fmla="*/ 14 w 27"/>
                <a:gd name="T3" fmla="*/ 0 h 3"/>
                <a:gd name="T4" fmla="*/ 27 w 27"/>
                <a:gd name="T5" fmla="*/ 1 h 3"/>
                <a:gd name="T6" fmla="*/ 14 w 27"/>
                <a:gd name="T7" fmla="*/ 3 h 3"/>
                <a:gd name="T8" fmla="*/ 0 w 27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">
                  <a:moveTo>
                    <a:pt x="0" y="2"/>
                  </a:moveTo>
                  <a:cubicBezTo>
                    <a:pt x="0" y="1"/>
                    <a:pt x="6" y="0"/>
                    <a:pt x="14" y="0"/>
                  </a:cubicBezTo>
                  <a:cubicBezTo>
                    <a:pt x="21" y="0"/>
                    <a:pt x="27" y="1"/>
                    <a:pt x="27" y="1"/>
                  </a:cubicBezTo>
                  <a:cubicBezTo>
                    <a:pt x="27" y="2"/>
                    <a:pt x="21" y="2"/>
                    <a:pt x="14" y="3"/>
                  </a:cubicBezTo>
                  <a:cubicBezTo>
                    <a:pt x="6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38">
              <a:extLst>
                <a:ext uri="{FF2B5EF4-FFF2-40B4-BE49-F238E27FC236}">
                  <a16:creationId xmlns:a16="http://schemas.microsoft.com/office/drawing/2014/main" id="{63992CE1-0409-410E-A46F-0B33449F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100"/>
              <a:ext cx="64" cy="5"/>
            </a:xfrm>
            <a:custGeom>
              <a:avLst/>
              <a:gdLst>
                <a:gd name="T0" fmla="*/ 0 w 27"/>
                <a:gd name="T1" fmla="*/ 1 h 2"/>
                <a:gd name="T2" fmla="*/ 13 w 27"/>
                <a:gd name="T3" fmla="*/ 0 h 2"/>
                <a:gd name="T4" fmla="*/ 27 w 27"/>
                <a:gd name="T5" fmla="*/ 1 h 2"/>
                <a:gd name="T6" fmla="*/ 13 w 27"/>
                <a:gd name="T7" fmla="*/ 2 h 2"/>
                <a:gd name="T8" fmla="*/ 0 w 27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">
                  <a:moveTo>
                    <a:pt x="0" y="1"/>
                  </a:moveTo>
                  <a:cubicBezTo>
                    <a:pt x="0" y="0"/>
                    <a:pt x="6" y="0"/>
                    <a:pt x="13" y="0"/>
                  </a:cubicBezTo>
                  <a:cubicBezTo>
                    <a:pt x="21" y="0"/>
                    <a:pt x="27" y="0"/>
                    <a:pt x="27" y="1"/>
                  </a:cubicBezTo>
                  <a:cubicBezTo>
                    <a:pt x="27" y="1"/>
                    <a:pt x="21" y="2"/>
                    <a:pt x="13" y="2"/>
                  </a:cubicBezTo>
                  <a:cubicBezTo>
                    <a:pt x="6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39">
              <a:extLst>
                <a:ext uri="{FF2B5EF4-FFF2-40B4-BE49-F238E27FC236}">
                  <a16:creationId xmlns:a16="http://schemas.microsoft.com/office/drawing/2014/main" id="{47670A43-F7C2-4537-B924-D1A15591B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" y="3112"/>
              <a:ext cx="54" cy="5"/>
            </a:xfrm>
            <a:custGeom>
              <a:avLst/>
              <a:gdLst>
                <a:gd name="T0" fmla="*/ 0 w 23"/>
                <a:gd name="T1" fmla="*/ 1 h 2"/>
                <a:gd name="T2" fmla="*/ 12 w 23"/>
                <a:gd name="T3" fmla="*/ 0 h 2"/>
                <a:gd name="T4" fmla="*/ 23 w 23"/>
                <a:gd name="T5" fmla="*/ 1 h 2"/>
                <a:gd name="T6" fmla="*/ 12 w 23"/>
                <a:gd name="T7" fmla="*/ 2 h 2"/>
                <a:gd name="T8" fmla="*/ 0 w 2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">
                  <a:moveTo>
                    <a:pt x="0" y="1"/>
                  </a:moveTo>
                  <a:cubicBezTo>
                    <a:pt x="0" y="1"/>
                    <a:pt x="5" y="0"/>
                    <a:pt x="12" y="0"/>
                  </a:cubicBezTo>
                  <a:cubicBezTo>
                    <a:pt x="18" y="0"/>
                    <a:pt x="23" y="0"/>
                    <a:pt x="23" y="1"/>
                  </a:cubicBezTo>
                  <a:cubicBezTo>
                    <a:pt x="23" y="2"/>
                    <a:pt x="18" y="2"/>
                    <a:pt x="12" y="2"/>
                  </a:cubicBezTo>
                  <a:cubicBezTo>
                    <a:pt x="5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0">
              <a:extLst>
                <a:ext uri="{FF2B5EF4-FFF2-40B4-BE49-F238E27FC236}">
                  <a16:creationId xmlns:a16="http://schemas.microsoft.com/office/drawing/2014/main" id="{F588D340-DF65-4C9F-A968-7892018D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3261"/>
              <a:ext cx="2259" cy="1110"/>
            </a:xfrm>
            <a:custGeom>
              <a:avLst/>
              <a:gdLst>
                <a:gd name="T0" fmla="*/ 0 w 2259"/>
                <a:gd name="T1" fmla="*/ 0 h 1110"/>
                <a:gd name="T2" fmla="*/ 0 w 2259"/>
                <a:gd name="T3" fmla="*/ 53 h 1110"/>
                <a:gd name="T4" fmla="*/ 33 w 2259"/>
                <a:gd name="T5" fmla="*/ 53 h 1110"/>
                <a:gd name="T6" fmla="*/ 33 w 2259"/>
                <a:gd name="T7" fmla="*/ 1110 h 1110"/>
                <a:gd name="T8" fmla="*/ 104 w 2259"/>
                <a:gd name="T9" fmla="*/ 1110 h 1110"/>
                <a:gd name="T10" fmla="*/ 104 w 2259"/>
                <a:gd name="T11" fmla="*/ 53 h 1110"/>
                <a:gd name="T12" fmla="*/ 474 w 2259"/>
                <a:gd name="T13" fmla="*/ 53 h 1110"/>
                <a:gd name="T14" fmla="*/ 474 w 2259"/>
                <a:gd name="T15" fmla="*/ 1110 h 1110"/>
                <a:gd name="T16" fmla="*/ 545 w 2259"/>
                <a:gd name="T17" fmla="*/ 1110 h 1110"/>
                <a:gd name="T18" fmla="*/ 545 w 2259"/>
                <a:gd name="T19" fmla="*/ 53 h 1110"/>
                <a:gd name="T20" fmla="*/ 2157 w 2259"/>
                <a:gd name="T21" fmla="*/ 53 h 1110"/>
                <a:gd name="T22" fmla="*/ 2157 w 2259"/>
                <a:gd name="T23" fmla="*/ 1110 h 1110"/>
                <a:gd name="T24" fmla="*/ 2228 w 2259"/>
                <a:gd name="T25" fmla="*/ 1110 h 1110"/>
                <a:gd name="T26" fmla="*/ 2228 w 2259"/>
                <a:gd name="T27" fmla="*/ 53 h 1110"/>
                <a:gd name="T28" fmla="*/ 2259 w 2259"/>
                <a:gd name="T29" fmla="*/ 53 h 1110"/>
                <a:gd name="T30" fmla="*/ 2259 w 2259"/>
                <a:gd name="T31" fmla="*/ 0 h 1110"/>
                <a:gd name="T32" fmla="*/ 0 w 2259"/>
                <a:gd name="T33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59" h="1110">
                  <a:moveTo>
                    <a:pt x="0" y="0"/>
                  </a:moveTo>
                  <a:lnTo>
                    <a:pt x="0" y="53"/>
                  </a:lnTo>
                  <a:lnTo>
                    <a:pt x="33" y="53"/>
                  </a:lnTo>
                  <a:lnTo>
                    <a:pt x="33" y="1110"/>
                  </a:lnTo>
                  <a:lnTo>
                    <a:pt x="104" y="1110"/>
                  </a:lnTo>
                  <a:lnTo>
                    <a:pt x="104" y="53"/>
                  </a:lnTo>
                  <a:lnTo>
                    <a:pt x="474" y="53"/>
                  </a:lnTo>
                  <a:lnTo>
                    <a:pt x="474" y="1110"/>
                  </a:lnTo>
                  <a:lnTo>
                    <a:pt x="545" y="1110"/>
                  </a:lnTo>
                  <a:lnTo>
                    <a:pt x="545" y="53"/>
                  </a:lnTo>
                  <a:lnTo>
                    <a:pt x="2157" y="53"/>
                  </a:lnTo>
                  <a:lnTo>
                    <a:pt x="2157" y="1110"/>
                  </a:lnTo>
                  <a:lnTo>
                    <a:pt x="2228" y="1110"/>
                  </a:lnTo>
                  <a:lnTo>
                    <a:pt x="2228" y="53"/>
                  </a:lnTo>
                  <a:lnTo>
                    <a:pt x="2259" y="53"/>
                  </a:lnTo>
                  <a:lnTo>
                    <a:pt x="22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1">
              <a:extLst>
                <a:ext uri="{FF2B5EF4-FFF2-40B4-BE49-F238E27FC236}">
                  <a16:creationId xmlns:a16="http://schemas.microsoft.com/office/drawing/2014/main" id="{1F08DCAC-F0BE-4EAA-95BF-E7604A557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3261"/>
              <a:ext cx="2259" cy="1110"/>
            </a:xfrm>
            <a:custGeom>
              <a:avLst/>
              <a:gdLst>
                <a:gd name="T0" fmla="*/ 0 w 2259"/>
                <a:gd name="T1" fmla="*/ 0 h 1110"/>
                <a:gd name="T2" fmla="*/ 0 w 2259"/>
                <a:gd name="T3" fmla="*/ 53 h 1110"/>
                <a:gd name="T4" fmla="*/ 33 w 2259"/>
                <a:gd name="T5" fmla="*/ 53 h 1110"/>
                <a:gd name="T6" fmla="*/ 33 w 2259"/>
                <a:gd name="T7" fmla="*/ 1110 h 1110"/>
                <a:gd name="T8" fmla="*/ 104 w 2259"/>
                <a:gd name="T9" fmla="*/ 1110 h 1110"/>
                <a:gd name="T10" fmla="*/ 104 w 2259"/>
                <a:gd name="T11" fmla="*/ 53 h 1110"/>
                <a:gd name="T12" fmla="*/ 474 w 2259"/>
                <a:gd name="T13" fmla="*/ 53 h 1110"/>
                <a:gd name="T14" fmla="*/ 474 w 2259"/>
                <a:gd name="T15" fmla="*/ 1110 h 1110"/>
                <a:gd name="T16" fmla="*/ 545 w 2259"/>
                <a:gd name="T17" fmla="*/ 1110 h 1110"/>
                <a:gd name="T18" fmla="*/ 545 w 2259"/>
                <a:gd name="T19" fmla="*/ 53 h 1110"/>
                <a:gd name="T20" fmla="*/ 2157 w 2259"/>
                <a:gd name="T21" fmla="*/ 53 h 1110"/>
                <a:gd name="T22" fmla="*/ 2157 w 2259"/>
                <a:gd name="T23" fmla="*/ 1110 h 1110"/>
                <a:gd name="T24" fmla="*/ 2228 w 2259"/>
                <a:gd name="T25" fmla="*/ 1110 h 1110"/>
                <a:gd name="T26" fmla="*/ 2228 w 2259"/>
                <a:gd name="T27" fmla="*/ 53 h 1110"/>
                <a:gd name="T28" fmla="*/ 2259 w 2259"/>
                <a:gd name="T29" fmla="*/ 53 h 1110"/>
                <a:gd name="T30" fmla="*/ 2259 w 2259"/>
                <a:gd name="T31" fmla="*/ 0 h 1110"/>
                <a:gd name="T32" fmla="*/ 0 w 2259"/>
                <a:gd name="T33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59" h="1110">
                  <a:moveTo>
                    <a:pt x="0" y="0"/>
                  </a:moveTo>
                  <a:lnTo>
                    <a:pt x="0" y="53"/>
                  </a:lnTo>
                  <a:lnTo>
                    <a:pt x="33" y="53"/>
                  </a:lnTo>
                  <a:lnTo>
                    <a:pt x="33" y="1110"/>
                  </a:lnTo>
                  <a:lnTo>
                    <a:pt x="104" y="1110"/>
                  </a:lnTo>
                  <a:lnTo>
                    <a:pt x="104" y="53"/>
                  </a:lnTo>
                  <a:lnTo>
                    <a:pt x="474" y="53"/>
                  </a:lnTo>
                  <a:lnTo>
                    <a:pt x="474" y="1110"/>
                  </a:lnTo>
                  <a:lnTo>
                    <a:pt x="545" y="1110"/>
                  </a:lnTo>
                  <a:lnTo>
                    <a:pt x="545" y="53"/>
                  </a:lnTo>
                  <a:lnTo>
                    <a:pt x="2157" y="53"/>
                  </a:lnTo>
                  <a:lnTo>
                    <a:pt x="2157" y="1110"/>
                  </a:lnTo>
                  <a:lnTo>
                    <a:pt x="2228" y="1110"/>
                  </a:lnTo>
                  <a:lnTo>
                    <a:pt x="2228" y="53"/>
                  </a:lnTo>
                  <a:lnTo>
                    <a:pt x="2259" y="53"/>
                  </a:lnTo>
                  <a:lnTo>
                    <a:pt x="225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242">
              <a:extLst>
                <a:ext uri="{FF2B5EF4-FFF2-40B4-BE49-F238E27FC236}">
                  <a16:creationId xmlns:a16="http://schemas.microsoft.com/office/drawing/2014/main" id="{242A9780-1AD0-4106-AEDB-2F1E22FCD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3653"/>
              <a:ext cx="90" cy="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243">
              <a:extLst>
                <a:ext uri="{FF2B5EF4-FFF2-40B4-BE49-F238E27FC236}">
                  <a16:creationId xmlns:a16="http://schemas.microsoft.com/office/drawing/2014/main" id="{015CF0E1-EB6F-4637-ACFF-9428CF6B6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3663"/>
              <a:ext cx="5" cy="2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4">
              <a:extLst>
                <a:ext uri="{FF2B5EF4-FFF2-40B4-BE49-F238E27FC236}">
                  <a16:creationId xmlns:a16="http://schemas.microsoft.com/office/drawing/2014/main" id="{C3588DB9-C945-4388-A4D2-5DF05F732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2321"/>
              <a:ext cx="873" cy="577"/>
            </a:xfrm>
            <a:custGeom>
              <a:avLst/>
              <a:gdLst>
                <a:gd name="T0" fmla="*/ 169 w 368"/>
                <a:gd name="T1" fmla="*/ 170 h 243"/>
                <a:gd name="T2" fmla="*/ 59 w 368"/>
                <a:gd name="T3" fmla="*/ 58 h 243"/>
                <a:gd name="T4" fmla="*/ 57 w 368"/>
                <a:gd name="T5" fmla="*/ 46 h 243"/>
                <a:gd name="T6" fmla="*/ 55 w 368"/>
                <a:gd name="T7" fmla="*/ 39 h 243"/>
                <a:gd name="T8" fmla="*/ 55 w 368"/>
                <a:gd name="T9" fmla="*/ 29 h 243"/>
                <a:gd name="T10" fmla="*/ 59 w 368"/>
                <a:gd name="T11" fmla="*/ 17 h 243"/>
                <a:gd name="T12" fmla="*/ 55 w 368"/>
                <a:gd name="T13" fmla="*/ 11 h 243"/>
                <a:gd name="T14" fmla="*/ 45 w 368"/>
                <a:gd name="T15" fmla="*/ 33 h 243"/>
                <a:gd name="T16" fmla="*/ 30 w 368"/>
                <a:gd name="T17" fmla="*/ 24 h 243"/>
                <a:gd name="T18" fmla="*/ 10 w 368"/>
                <a:gd name="T19" fmla="*/ 0 h 243"/>
                <a:gd name="T20" fmla="*/ 10 w 368"/>
                <a:gd name="T21" fmla="*/ 10 h 243"/>
                <a:gd name="T22" fmla="*/ 21 w 368"/>
                <a:gd name="T23" fmla="*/ 35 h 243"/>
                <a:gd name="T24" fmla="*/ 21 w 368"/>
                <a:gd name="T25" fmla="*/ 35 h 243"/>
                <a:gd name="T26" fmla="*/ 6 w 368"/>
                <a:gd name="T27" fmla="*/ 43 h 243"/>
                <a:gd name="T28" fmla="*/ 3 w 368"/>
                <a:gd name="T29" fmla="*/ 59 h 243"/>
                <a:gd name="T30" fmla="*/ 20 w 368"/>
                <a:gd name="T31" fmla="*/ 78 h 243"/>
                <a:gd name="T32" fmla="*/ 24 w 368"/>
                <a:gd name="T33" fmla="*/ 81 h 243"/>
                <a:gd name="T34" fmla="*/ 140 w 368"/>
                <a:gd name="T35" fmla="*/ 224 h 243"/>
                <a:gd name="T36" fmla="*/ 353 w 368"/>
                <a:gd name="T37" fmla="*/ 243 h 243"/>
                <a:gd name="T38" fmla="*/ 368 w 368"/>
                <a:gd name="T39" fmla="*/ 188 h 243"/>
                <a:gd name="T40" fmla="*/ 169 w 368"/>
                <a:gd name="T41" fmla="*/ 17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8" h="243">
                  <a:moveTo>
                    <a:pt x="169" y="170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6" y="44"/>
                    <a:pt x="56" y="41"/>
                    <a:pt x="55" y="39"/>
                  </a:cubicBezTo>
                  <a:cubicBezTo>
                    <a:pt x="55" y="35"/>
                    <a:pt x="55" y="32"/>
                    <a:pt x="55" y="29"/>
                  </a:cubicBezTo>
                  <a:cubicBezTo>
                    <a:pt x="56" y="25"/>
                    <a:pt x="57" y="20"/>
                    <a:pt x="59" y="17"/>
                  </a:cubicBezTo>
                  <a:cubicBezTo>
                    <a:pt x="61" y="14"/>
                    <a:pt x="58" y="10"/>
                    <a:pt x="55" y="11"/>
                  </a:cubicBezTo>
                  <a:cubicBezTo>
                    <a:pt x="52" y="13"/>
                    <a:pt x="46" y="21"/>
                    <a:pt x="45" y="33"/>
                  </a:cubicBezTo>
                  <a:cubicBezTo>
                    <a:pt x="44" y="46"/>
                    <a:pt x="34" y="29"/>
                    <a:pt x="30" y="24"/>
                  </a:cubicBezTo>
                  <a:cubicBezTo>
                    <a:pt x="26" y="18"/>
                    <a:pt x="13" y="1"/>
                    <a:pt x="10" y="0"/>
                  </a:cubicBezTo>
                  <a:cubicBezTo>
                    <a:pt x="7" y="0"/>
                    <a:pt x="6" y="4"/>
                    <a:pt x="10" y="10"/>
                  </a:cubicBezTo>
                  <a:cubicBezTo>
                    <a:pt x="14" y="16"/>
                    <a:pt x="24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5" y="34"/>
                    <a:pt x="9" y="37"/>
                    <a:pt x="6" y="43"/>
                  </a:cubicBezTo>
                  <a:cubicBezTo>
                    <a:pt x="3" y="48"/>
                    <a:pt x="0" y="56"/>
                    <a:pt x="3" y="59"/>
                  </a:cubicBezTo>
                  <a:cubicBezTo>
                    <a:pt x="7" y="66"/>
                    <a:pt x="20" y="78"/>
                    <a:pt x="20" y="78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119" y="219"/>
                    <a:pt x="140" y="224"/>
                  </a:cubicBezTo>
                  <a:cubicBezTo>
                    <a:pt x="153" y="227"/>
                    <a:pt x="353" y="243"/>
                    <a:pt x="353" y="243"/>
                  </a:cubicBezTo>
                  <a:cubicBezTo>
                    <a:pt x="368" y="188"/>
                    <a:pt x="368" y="188"/>
                    <a:pt x="368" y="188"/>
                  </a:cubicBezTo>
                  <a:lnTo>
                    <a:pt x="169" y="17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5">
              <a:extLst>
                <a:ext uri="{FF2B5EF4-FFF2-40B4-BE49-F238E27FC236}">
                  <a16:creationId xmlns:a16="http://schemas.microsoft.com/office/drawing/2014/main" id="{9BFEC7E6-4C98-4739-84BB-0017B4C3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2437"/>
              <a:ext cx="45" cy="50"/>
            </a:xfrm>
            <a:custGeom>
              <a:avLst/>
              <a:gdLst>
                <a:gd name="T0" fmla="*/ 0 w 19"/>
                <a:gd name="T1" fmla="*/ 8 h 21"/>
                <a:gd name="T2" fmla="*/ 10 w 19"/>
                <a:gd name="T3" fmla="*/ 18 h 21"/>
                <a:gd name="T4" fmla="*/ 14 w 19"/>
                <a:gd name="T5" fmla="*/ 21 h 21"/>
                <a:gd name="T6" fmla="*/ 18 w 19"/>
                <a:gd name="T7" fmla="*/ 20 h 21"/>
                <a:gd name="T8" fmla="*/ 19 w 19"/>
                <a:gd name="T9" fmla="*/ 16 h 21"/>
                <a:gd name="T10" fmla="*/ 16 w 19"/>
                <a:gd name="T11" fmla="*/ 12 h 21"/>
                <a:gd name="T12" fmla="*/ 7 w 1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1">
                  <a:moveTo>
                    <a:pt x="0" y="8"/>
                  </a:moveTo>
                  <a:cubicBezTo>
                    <a:pt x="3" y="11"/>
                    <a:pt x="7" y="15"/>
                    <a:pt x="10" y="18"/>
                  </a:cubicBezTo>
                  <a:cubicBezTo>
                    <a:pt x="11" y="19"/>
                    <a:pt x="12" y="20"/>
                    <a:pt x="14" y="21"/>
                  </a:cubicBezTo>
                  <a:cubicBezTo>
                    <a:pt x="15" y="21"/>
                    <a:pt x="17" y="21"/>
                    <a:pt x="18" y="20"/>
                  </a:cubicBezTo>
                  <a:cubicBezTo>
                    <a:pt x="19" y="19"/>
                    <a:pt x="19" y="17"/>
                    <a:pt x="19" y="16"/>
                  </a:cubicBezTo>
                  <a:cubicBezTo>
                    <a:pt x="18" y="15"/>
                    <a:pt x="17" y="13"/>
                    <a:pt x="16" y="12"/>
                  </a:cubicBezTo>
                  <a:cubicBezTo>
                    <a:pt x="13" y="8"/>
                    <a:pt x="10" y="4"/>
                    <a:pt x="7" y="0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6">
              <a:extLst>
                <a:ext uri="{FF2B5EF4-FFF2-40B4-BE49-F238E27FC236}">
                  <a16:creationId xmlns:a16="http://schemas.microsoft.com/office/drawing/2014/main" id="{792DFD43-8594-4566-AAC8-32F948B5C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2437"/>
              <a:ext cx="49" cy="53"/>
            </a:xfrm>
            <a:custGeom>
              <a:avLst/>
              <a:gdLst>
                <a:gd name="T0" fmla="*/ 7 w 21"/>
                <a:gd name="T1" fmla="*/ 0 h 22"/>
                <a:gd name="T2" fmla="*/ 12 w 21"/>
                <a:gd name="T3" fmla="*/ 5 h 22"/>
                <a:gd name="T4" fmla="*/ 17 w 21"/>
                <a:gd name="T5" fmla="*/ 11 h 22"/>
                <a:gd name="T6" fmla="*/ 19 w 21"/>
                <a:gd name="T7" fmla="*/ 15 h 22"/>
                <a:gd name="T8" fmla="*/ 19 w 21"/>
                <a:gd name="T9" fmla="*/ 20 h 22"/>
                <a:gd name="T10" fmla="*/ 14 w 21"/>
                <a:gd name="T11" fmla="*/ 22 h 22"/>
                <a:gd name="T12" fmla="*/ 10 w 21"/>
                <a:gd name="T13" fmla="*/ 19 h 22"/>
                <a:gd name="T14" fmla="*/ 4 w 21"/>
                <a:gd name="T15" fmla="*/ 14 h 22"/>
                <a:gd name="T16" fmla="*/ 0 w 21"/>
                <a:gd name="T17" fmla="*/ 8 h 22"/>
                <a:gd name="T18" fmla="*/ 5 w 21"/>
                <a:gd name="T19" fmla="*/ 12 h 22"/>
                <a:gd name="T20" fmla="*/ 11 w 21"/>
                <a:gd name="T21" fmla="*/ 18 h 22"/>
                <a:gd name="T22" fmla="*/ 14 w 21"/>
                <a:gd name="T23" fmla="*/ 20 h 22"/>
                <a:gd name="T24" fmla="*/ 18 w 21"/>
                <a:gd name="T25" fmla="*/ 19 h 22"/>
                <a:gd name="T26" fmla="*/ 18 w 21"/>
                <a:gd name="T27" fmla="*/ 16 h 22"/>
                <a:gd name="T28" fmla="*/ 15 w 21"/>
                <a:gd name="T29" fmla="*/ 12 h 22"/>
                <a:gd name="T30" fmla="*/ 10 w 21"/>
                <a:gd name="T31" fmla="*/ 6 h 22"/>
                <a:gd name="T32" fmla="*/ 7 w 21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7" y="0"/>
                  </a:moveTo>
                  <a:cubicBezTo>
                    <a:pt x="7" y="0"/>
                    <a:pt x="9" y="2"/>
                    <a:pt x="12" y="5"/>
                  </a:cubicBezTo>
                  <a:cubicBezTo>
                    <a:pt x="13" y="7"/>
                    <a:pt x="15" y="9"/>
                    <a:pt x="17" y="11"/>
                  </a:cubicBezTo>
                  <a:cubicBezTo>
                    <a:pt x="18" y="12"/>
                    <a:pt x="19" y="13"/>
                    <a:pt x="19" y="15"/>
                  </a:cubicBezTo>
                  <a:cubicBezTo>
                    <a:pt x="20" y="16"/>
                    <a:pt x="21" y="19"/>
                    <a:pt x="19" y="20"/>
                  </a:cubicBezTo>
                  <a:cubicBezTo>
                    <a:pt x="18" y="22"/>
                    <a:pt x="15" y="22"/>
                    <a:pt x="14" y="22"/>
                  </a:cubicBezTo>
                  <a:cubicBezTo>
                    <a:pt x="12" y="21"/>
                    <a:pt x="11" y="20"/>
                    <a:pt x="10" y="19"/>
                  </a:cubicBezTo>
                  <a:cubicBezTo>
                    <a:pt x="8" y="17"/>
                    <a:pt x="6" y="15"/>
                    <a:pt x="4" y="14"/>
                  </a:cubicBezTo>
                  <a:cubicBezTo>
                    <a:pt x="1" y="10"/>
                    <a:pt x="0" y="8"/>
                    <a:pt x="0" y="8"/>
                  </a:cubicBezTo>
                  <a:cubicBezTo>
                    <a:pt x="0" y="8"/>
                    <a:pt x="2" y="10"/>
                    <a:pt x="5" y="12"/>
                  </a:cubicBezTo>
                  <a:cubicBezTo>
                    <a:pt x="7" y="14"/>
                    <a:pt x="9" y="16"/>
                    <a:pt x="11" y="18"/>
                  </a:cubicBezTo>
                  <a:cubicBezTo>
                    <a:pt x="12" y="18"/>
                    <a:pt x="13" y="19"/>
                    <a:pt x="14" y="20"/>
                  </a:cubicBezTo>
                  <a:cubicBezTo>
                    <a:pt x="15" y="20"/>
                    <a:pt x="17" y="20"/>
                    <a:pt x="18" y="19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7" y="14"/>
                    <a:pt x="16" y="13"/>
                    <a:pt x="15" y="12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1"/>
                    <a:pt x="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7">
              <a:extLst>
                <a:ext uri="{FF2B5EF4-FFF2-40B4-BE49-F238E27FC236}">
                  <a16:creationId xmlns:a16="http://schemas.microsoft.com/office/drawing/2014/main" id="{E672F887-B968-41C2-B124-382C5BE37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2421"/>
              <a:ext cx="48" cy="50"/>
            </a:xfrm>
            <a:custGeom>
              <a:avLst/>
              <a:gdLst>
                <a:gd name="T0" fmla="*/ 0 w 20"/>
                <a:gd name="T1" fmla="*/ 8 h 21"/>
                <a:gd name="T2" fmla="*/ 10 w 20"/>
                <a:gd name="T3" fmla="*/ 18 h 21"/>
                <a:gd name="T4" fmla="*/ 14 w 20"/>
                <a:gd name="T5" fmla="*/ 21 h 21"/>
                <a:gd name="T6" fmla="*/ 18 w 20"/>
                <a:gd name="T7" fmla="*/ 20 h 21"/>
                <a:gd name="T8" fmla="*/ 19 w 20"/>
                <a:gd name="T9" fmla="*/ 16 h 21"/>
                <a:gd name="T10" fmla="*/ 17 w 20"/>
                <a:gd name="T11" fmla="*/ 12 h 21"/>
                <a:gd name="T12" fmla="*/ 7 w 20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0" y="8"/>
                  </a:moveTo>
                  <a:cubicBezTo>
                    <a:pt x="3" y="11"/>
                    <a:pt x="7" y="15"/>
                    <a:pt x="10" y="18"/>
                  </a:cubicBezTo>
                  <a:cubicBezTo>
                    <a:pt x="11" y="19"/>
                    <a:pt x="13" y="20"/>
                    <a:pt x="14" y="21"/>
                  </a:cubicBezTo>
                  <a:cubicBezTo>
                    <a:pt x="15" y="21"/>
                    <a:pt x="17" y="21"/>
                    <a:pt x="18" y="20"/>
                  </a:cubicBezTo>
                  <a:cubicBezTo>
                    <a:pt x="19" y="19"/>
                    <a:pt x="20" y="17"/>
                    <a:pt x="19" y="16"/>
                  </a:cubicBezTo>
                  <a:cubicBezTo>
                    <a:pt x="19" y="14"/>
                    <a:pt x="18" y="13"/>
                    <a:pt x="17" y="12"/>
                  </a:cubicBezTo>
                  <a:cubicBezTo>
                    <a:pt x="13" y="8"/>
                    <a:pt x="10" y="4"/>
                    <a:pt x="7" y="0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8">
              <a:extLst>
                <a:ext uri="{FF2B5EF4-FFF2-40B4-BE49-F238E27FC236}">
                  <a16:creationId xmlns:a16="http://schemas.microsoft.com/office/drawing/2014/main" id="{CEC6ACAE-4433-4C3F-B8F9-79838A4BD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2421"/>
              <a:ext cx="50" cy="52"/>
            </a:xfrm>
            <a:custGeom>
              <a:avLst/>
              <a:gdLst>
                <a:gd name="T0" fmla="*/ 7 w 21"/>
                <a:gd name="T1" fmla="*/ 0 h 22"/>
                <a:gd name="T2" fmla="*/ 12 w 21"/>
                <a:gd name="T3" fmla="*/ 5 h 22"/>
                <a:gd name="T4" fmla="*/ 17 w 21"/>
                <a:gd name="T5" fmla="*/ 11 h 22"/>
                <a:gd name="T6" fmla="*/ 20 w 21"/>
                <a:gd name="T7" fmla="*/ 15 h 22"/>
                <a:gd name="T8" fmla="*/ 19 w 21"/>
                <a:gd name="T9" fmla="*/ 20 h 22"/>
                <a:gd name="T10" fmla="*/ 14 w 21"/>
                <a:gd name="T11" fmla="*/ 22 h 22"/>
                <a:gd name="T12" fmla="*/ 10 w 21"/>
                <a:gd name="T13" fmla="*/ 19 h 22"/>
                <a:gd name="T14" fmla="*/ 5 w 21"/>
                <a:gd name="T15" fmla="*/ 13 h 22"/>
                <a:gd name="T16" fmla="*/ 0 w 21"/>
                <a:gd name="T17" fmla="*/ 8 h 22"/>
                <a:gd name="T18" fmla="*/ 6 w 21"/>
                <a:gd name="T19" fmla="*/ 12 h 22"/>
                <a:gd name="T20" fmla="*/ 11 w 21"/>
                <a:gd name="T21" fmla="*/ 17 h 22"/>
                <a:gd name="T22" fmla="*/ 15 w 21"/>
                <a:gd name="T23" fmla="*/ 20 h 22"/>
                <a:gd name="T24" fmla="*/ 18 w 21"/>
                <a:gd name="T25" fmla="*/ 19 h 22"/>
                <a:gd name="T26" fmla="*/ 18 w 21"/>
                <a:gd name="T27" fmla="*/ 16 h 22"/>
                <a:gd name="T28" fmla="*/ 15 w 21"/>
                <a:gd name="T29" fmla="*/ 12 h 22"/>
                <a:gd name="T30" fmla="*/ 11 w 21"/>
                <a:gd name="T31" fmla="*/ 6 h 22"/>
                <a:gd name="T32" fmla="*/ 7 w 21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7" y="0"/>
                  </a:moveTo>
                  <a:cubicBezTo>
                    <a:pt x="7" y="0"/>
                    <a:pt x="9" y="2"/>
                    <a:pt x="12" y="5"/>
                  </a:cubicBezTo>
                  <a:cubicBezTo>
                    <a:pt x="13" y="7"/>
                    <a:pt x="15" y="9"/>
                    <a:pt x="17" y="11"/>
                  </a:cubicBezTo>
                  <a:cubicBezTo>
                    <a:pt x="18" y="12"/>
                    <a:pt x="19" y="13"/>
                    <a:pt x="20" y="15"/>
                  </a:cubicBezTo>
                  <a:cubicBezTo>
                    <a:pt x="20" y="16"/>
                    <a:pt x="21" y="19"/>
                    <a:pt x="19" y="20"/>
                  </a:cubicBezTo>
                  <a:cubicBezTo>
                    <a:pt x="18" y="22"/>
                    <a:pt x="16" y="22"/>
                    <a:pt x="14" y="22"/>
                  </a:cubicBezTo>
                  <a:cubicBezTo>
                    <a:pt x="12" y="21"/>
                    <a:pt x="11" y="20"/>
                    <a:pt x="10" y="19"/>
                  </a:cubicBezTo>
                  <a:cubicBezTo>
                    <a:pt x="8" y="17"/>
                    <a:pt x="6" y="15"/>
                    <a:pt x="5" y="13"/>
                  </a:cubicBezTo>
                  <a:cubicBezTo>
                    <a:pt x="2" y="10"/>
                    <a:pt x="0" y="8"/>
                    <a:pt x="0" y="8"/>
                  </a:cubicBezTo>
                  <a:cubicBezTo>
                    <a:pt x="0" y="8"/>
                    <a:pt x="2" y="9"/>
                    <a:pt x="6" y="12"/>
                  </a:cubicBezTo>
                  <a:cubicBezTo>
                    <a:pt x="7" y="14"/>
                    <a:pt x="9" y="16"/>
                    <a:pt x="11" y="17"/>
                  </a:cubicBezTo>
                  <a:cubicBezTo>
                    <a:pt x="12" y="18"/>
                    <a:pt x="13" y="19"/>
                    <a:pt x="15" y="20"/>
                  </a:cubicBezTo>
                  <a:cubicBezTo>
                    <a:pt x="16" y="20"/>
                    <a:pt x="17" y="20"/>
                    <a:pt x="18" y="19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7" y="14"/>
                    <a:pt x="16" y="13"/>
                    <a:pt x="15" y="12"/>
                  </a:cubicBezTo>
                  <a:cubicBezTo>
                    <a:pt x="14" y="10"/>
                    <a:pt x="12" y="8"/>
                    <a:pt x="11" y="6"/>
                  </a:cubicBezTo>
                  <a:cubicBezTo>
                    <a:pt x="8" y="3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49">
              <a:extLst>
                <a:ext uri="{FF2B5EF4-FFF2-40B4-BE49-F238E27FC236}">
                  <a16:creationId xmlns:a16="http://schemas.microsoft.com/office/drawing/2014/main" id="{42408900-E2D0-4321-966F-00A13AD9B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" y="2406"/>
              <a:ext cx="45" cy="50"/>
            </a:xfrm>
            <a:custGeom>
              <a:avLst/>
              <a:gdLst>
                <a:gd name="T0" fmla="*/ 0 w 19"/>
                <a:gd name="T1" fmla="*/ 8 h 21"/>
                <a:gd name="T2" fmla="*/ 10 w 19"/>
                <a:gd name="T3" fmla="*/ 18 h 21"/>
                <a:gd name="T4" fmla="*/ 14 w 19"/>
                <a:gd name="T5" fmla="*/ 21 h 21"/>
                <a:gd name="T6" fmla="*/ 18 w 19"/>
                <a:gd name="T7" fmla="*/ 20 h 21"/>
                <a:gd name="T8" fmla="*/ 19 w 19"/>
                <a:gd name="T9" fmla="*/ 16 h 21"/>
                <a:gd name="T10" fmla="*/ 17 w 19"/>
                <a:gd name="T11" fmla="*/ 12 h 21"/>
                <a:gd name="T12" fmla="*/ 7 w 1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1">
                  <a:moveTo>
                    <a:pt x="0" y="8"/>
                  </a:moveTo>
                  <a:cubicBezTo>
                    <a:pt x="3" y="11"/>
                    <a:pt x="7" y="15"/>
                    <a:pt x="10" y="18"/>
                  </a:cubicBezTo>
                  <a:cubicBezTo>
                    <a:pt x="11" y="19"/>
                    <a:pt x="12" y="20"/>
                    <a:pt x="14" y="21"/>
                  </a:cubicBezTo>
                  <a:cubicBezTo>
                    <a:pt x="15" y="21"/>
                    <a:pt x="17" y="21"/>
                    <a:pt x="18" y="20"/>
                  </a:cubicBezTo>
                  <a:cubicBezTo>
                    <a:pt x="19" y="19"/>
                    <a:pt x="19" y="17"/>
                    <a:pt x="19" y="16"/>
                  </a:cubicBezTo>
                  <a:cubicBezTo>
                    <a:pt x="19" y="15"/>
                    <a:pt x="18" y="13"/>
                    <a:pt x="17" y="12"/>
                  </a:cubicBezTo>
                  <a:cubicBezTo>
                    <a:pt x="13" y="8"/>
                    <a:pt x="10" y="4"/>
                    <a:pt x="7" y="0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0">
              <a:extLst>
                <a:ext uri="{FF2B5EF4-FFF2-40B4-BE49-F238E27FC236}">
                  <a16:creationId xmlns:a16="http://schemas.microsoft.com/office/drawing/2014/main" id="{47AB00BB-C695-4412-B13A-B3352FDF2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" y="2406"/>
              <a:ext cx="50" cy="53"/>
            </a:xfrm>
            <a:custGeom>
              <a:avLst/>
              <a:gdLst>
                <a:gd name="T0" fmla="*/ 7 w 21"/>
                <a:gd name="T1" fmla="*/ 0 h 22"/>
                <a:gd name="T2" fmla="*/ 12 w 21"/>
                <a:gd name="T3" fmla="*/ 5 h 22"/>
                <a:gd name="T4" fmla="*/ 17 w 21"/>
                <a:gd name="T5" fmla="*/ 11 h 22"/>
                <a:gd name="T6" fmla="*/ 20 w 21"/>
                <a:gd name="T7" fmla="*/ 15 h 22"/>
                <a:gd name="T8" fmla="*/ 19 w 21"/>
                <a:gd name="T9" fmla="*/ 21 h 22"/>
                <a:gd name="T10" fmla="*/ 14 w 21"/>
                <a:gd name="T11" fmla="*/ 22 h 22"/>
                <a:gd name="T12" fmla="*/ 10 w 21"/>
                <a:gd name="T13" fmla="*/ 19 h 22"/>
                <a:gd name="T14" fmla="*/ 4 w 21"/>
                <a:gd name="T15" fmla="*/ 14 h 22"/>
                <a:gd name="T16" fmla="*/ 0 w 21"/>
                <a:gd name="T17" fmla="*/ 8 h 22"/>
                <a:gd name="T18" fmla="*/ 5 w 21"/>
                <a:gd name="T19" fmla="*/ 12 h 22"/>
                <a:gd name="T20" fmla="*/ 11 w 21"/>
                <a:gd name="T21" fmla="*/ 18 h 22"/>
                <a:gd name="T22" fmla="*/ 14 w 21"/>
                <a:gd name="T23" fmla="*/ 20 h 22"/>
                <a:gd name="T24" fmla="*/ 18 w 21"/>
                <a:gd name="T25" fmla="*/ 19 h 22"/>
                <a:gd name="T26" fmla="*/ 18 w 21"/>
                <a:gd name="T27" fmla="*/ 16 h 22"/>
                <a:gd name="T28" fmla="*/ 15 w 21"/>
                <a:gd name="T29" fmla="*/ 12 h 22"/>
                <a:gd name="T30" fmla="*/ 11 w 21"/>
                <a:gd name="T31" fmla="*/ 6 h 22"/>
                <a:gd name="T32" fmla="*/ 7 w 21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7" y="0"/>
                  </a:moveTo>
                  <a:cubicBezTo>
                    <a:pt x="7" y="0"/>
                    <a:pt x="9" y="2"/>
                    <a:pt x="12" y="5"/>
                  </a:cubicBezTo>
                  <a:cubicBezTo>
                    <a:pt x="13" y="7"/>
                    <a:pt x="15" y="9"/>
                    <a:pt x="17" y="11"/>
                  </a:cubicBezTo>
                  <a:cubicBezTo>
                    <a:pt x="18" y="12"/>
                    <a:pt x="19" y="13"/>
                    <a:pt x="20" y="15"/>
                  </a:cubicBezTo>
                  <a:cubicBezTo>
                    <a:pt x="20" y="16"/>
                    <a:pt x="21" y="19"/>
                    <a:pt x="19" y="21"/>
                  </a:cubicBezTo>
                  <a:cubicBezTo>
                    <a:pt x="18" y="22"/>
                    <a:pt x="15" y="22"/>
                    <a:pt x="14" y="22"/>
                  </a:cubicBezTo>
                  <a:cubicBezTo>
                    <a:pt x="12" y="21"/>
                    <a:pt x="11" y="20"/>
                    <a:pt x="10" y="19"/>
                  </a:cubicBezTo>
                  <a:cubicBezTo>
                    <a:pt x="8" y="17"/>
                    <a:pt x="6" y="15"/>
                    <a:pt x="4" y="14"/>
                  </a:cubicBezTo>
                  <a:cubicBezTo>
                    <a:pt x="1" y="10"/>
                    <a:pt x="0" y="8"/>
                    <a:pt x="0" y="8"/>
                  </a:cubicBezTo>
                  <a:cubicBezTo>
                    <a:pt x="0" y="8"/>
                    <a:pt x="2" y="10"/>
                    <a:pt x="5" y="12"/>
                  </a:cubicBezTo>
                  <a:cubicBezTo>
                    <a:pt x="7" y="14"/>
                    <a:pt x="9" y="16"/>
                    <a:pt x="11" y="18"/>
                  </a:cubicBezTo>
                  <a:cubicBezTo>
                    <a:pt x="12" y="19"/>
                    <a:pt x="13" y="19"/>
                    <a:pt x="14" y="20"/>
                  </a:cubicBezTo>
                  <a:cubicBezTo>
                    <a:pt x="16" y="20"/>
                    <a:pt x="17" y="20"/>
                    <a:pt x="18" y="19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7" y="14"/>
                    <a:pt x="16" y="13"/>
                    <a:pt x="15" y="12"/>
                  </a:cubicBezTo>
                  <a:cubicBezTo>
                    <a:pt x="14" y="10"/>
                    <a:pt x="12" y="8"/>
                    <a:pt x="11" y="6"/>
                  </a:cubicBezTo>
                  <a:cubicBezTo>
                    <a:pt x="8" y="3"/>
                    <a:pt x="7" y="1"/>
                    <a:pt x="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1">
              <a:extLst>
                <a:ext uri="{FF2B5EF4-FFF2-40B4-BE49-F238E27FC236}">
                  <a16:creationId xmlns:a16="http://schemas.microsoft.com/office/drawing/2014/main" id="{7FC00223-AB63-4B80-A827-B4145E44B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2425"/>
              <a:ext cx="29" cy="48"/>
            </a:xfrm>
            <a:custGeom>
              <a:avLst/>
              <a:gdLst>
                <a:gd name="T0" fmla="*/ 0 w 12"/>
                <a:gd name="T1" fmla="*/ 17 h 20"/>
                <a:gd name="T2" fmla="*/ 6 w 12"/>
                <a:gd name="T3" fmla="*/ 17 h 20"/>
                <a:gd name="T4" fmla="*/ 5 w 12"/>
                <a:gd name="T5" fmla="*/ 18 h 20"/>
                <a:gd name="T6" fmla="*/ 5 w 12"/>
                <a:gd name="T7" fmla="*/ 11 h 20"/>
                <a:gd name="T8" fmla="*/ 9 w 12"/>
                <a:gd name="T9" fmla="*/ 3 h 20"/>
                <a:gd name="T10" fmla="*/ 12 w 12"/>
                <a:gd name="T11" fmla="*/ 0 h 20"/>
                <a:gd name="T12" fmla="*/ 7 w 12"/>
                <a:gd name="T13" fmla="*/ 12 h 20"/>
                <a:gd name="T14" fmla="*/ 7 w 12"/>
                <a:gd name="T15" fmla="*/ 18 h 20"/>
                <a:gd name="T16" fmla="*/ 7 w 12"/>
                <a:gd name="T17" fmla="*/ 20 h 20"/>
                <a:gd name="T18" fmla="*/ 6 w 12"/>
                <a:gd name="T19" fmla="*/ 19 h 20"/>
                <a:gd name="T20" fmla="*/ 0 w 12"/>
                <a:gd name="T21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0">
                  <a:moveTo>
                    <a:pt x="0" y="17"/>
                  </a:moveTo>
                  <a:cubicBezTo>
                    <a:pt x="0" y="17"/>
                    <a:pt x="3" y="16"/>
                    <a:pt x="6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6"/>
                    <a:pt x="4" y="14"/>
                    <a:pt x="5" y="11"/>
                  </a:cubicBezTo>
                  <a:cubicBezTo>
                    <a:pt x="5" y="8"/>
                    <a:pt x="7" y="5"/>
                    <a:pt x="9" y="3"/>
                  </a:cubicBezTo>
                  <a:cubicBezTo>
                    <a:pt x="10" y="1"/>
                    <a:pt x="12" y="0"/>
                    <a:pt x="12" y="0"/>
                  </a:cubicBezTo>
                  <a:cubicBezTo>
                    <a:pt x="12" y="1"/>
                    <a:pt x="8" y="5"/>
                    <a:pt x="7" y="12"/>
                  </a:cubicBezTo>
                  <a:cubicBezTo>
                    <a:pt x="6" y="14"/>
                    <a:pt x="7" y="16"/>
                    <a:pt x="7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2">
              <a:extLst>
                <a:ext uri="{FF2B5EF4-FFF2-40B4-BE49-F238E27FC236}">
                  <a16:creationId xmlns:a16="http://schemas.microsoft.com/office/drawing/2014/main" id="{80B0393F-0D99-4CD0-98BC-6B68606B2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281"/>
              <a:ext cx="240" cy="418"/>
            </a:xfrm>
            <a:custGeom>
              <a:avLst/>
              <a:gdLst>
                <a:gd name="T0" fmla="*/ 101 w 101"/>
                <a:gd name="T1" fmla="*/ 19 h 176"/>
                <a:gd name="T2" fmla="*/ 101 w 101"/>
                <a:gd name="T3" fmla="*/ 173 h 176"/>
                <a:gd name="T4" fmla="*/ 41 w 101"/>
                <a:gd name="T5" fmla="*/ 176 h 176"/>
                <a:gd name="T6" fmla="*/ 39 w 101"/>
                <a:gd name="T7" fmla="*/ 139 h 176"/>
                <a:gd name="T8" fmla="*/ 4 w 101"/>
                <a:gd name="T9" fmla="*/ 122 h 176"/>
                <a:gd name="T10" fmla="*/ 1 w 101"/>
                <a:gd name="T11" fmla="*/ 0 h 176"/>
                <a:gd name="T12" fmla="*/ 101 w 101"/>
                <a:gd name="T13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76">
                  <a:moveTo>
                    <a:pt x="101" y="19"/>
                  </a:moveTo>
                  <a:cubicBezTo>
                    <a:pt x="101" y="173"/>
                    <a:pt x="101" y="173"/>
                    <a:pt x="101" y="173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10" y="143"/>
                    <a:pt x="4" y="122"/>
                  </a:cubicBezTo>
                  <a:cubicBezTo>
                    <a:pt x="0" y="108"/>
                    <a:pt x="1" y="0"/>
                    <a:pt x="1" y="0"/>
                  </a:cubicBezTo>
                  <a:lnTo>
                    <a:pt x="101" y="19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3">
              <a:extLst>
                <a:ext uri="{FF2B5EF4-FFF2-40B4-BE49-F238E27FC236}">
                  <a16:creationId xmlns:a16="http://schemas.microsoft.com/office/drawing/2014/main" id="{D47155B3-7694-4E96-804B-BA85260C2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" y="2188"/>
              <a:ext cx="379" cy="423"/>
            </a:xfrm>
            <a:custGeom>
              <a:avLst/>
              <a:gdLst>
                <a:gd name="T0" fmla="*/ 15 w 160"/>
                <a:gd name="T1" fmla="*/ 55 h 178"/>
                <a:gd name="T2" fmla="*/ 41 w 160"/>
                <a:gd name="T3" fmla="*/ 81 h 178"/>
                <a:gd name="T4" fmla="*/ 50 w 160"/>
                <a:gd name="T5" fmla="*/ 106 h 178"/>
                <a:gd name="T6" fmla="*/ 72 w 160"/>
                <a:gd name="T7" fmla="*/ 115 h 178"/>
                <a:gd name="T8" fmla="*/ 60 w 160"/>
                <a:gd name="T9" fmla="*/ 127 h 178"/>
                <a:gd name="T10" fmla="*/ 84 w 160"/>
                <a:gd name="T11" fmla="*/ 163 h 178"/>
                <a:gd name="T12" fmla="*/ 116 w 160"/>
                <a:gd name="T13" fmla="*/ 178 h 178"/>
                <a:gd name="T14" fmla="*/ 130 w 160"/>
                <a:gd name="T15" fmla="*/ 178 h 178"/>
                <a:gd name="T16" fmla="*/ 154 w 160"/>
                <a:gd name="T17" fmla="*/ 89 h 178"/>
                <a:gd name="T18" fmla="*/ 76 w 160"/>
                <a:gd name="T19" fmla="*/ 27 h 178"/>
                <a:gd name="T20" fmla="*/ 15 w 160"/>
                <a:gd name="T21" fmla="*/ 5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78">
                  <a:moveTo>
                    <a:pt x="15" y="55"/>
                  </a:moveTo>
                  <a:cubicBezTo>
                    <a:pt x="20" y="64"/>
                    <a:pt x="41" y="81"/>
                    <a:pt x="41" y="81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9" y="100"/>
                    <a:pt x="70" y="100"/>
                    <a:pt x="72" y="115"/>
                  </a:cubicBezTo>
                  <a:cubicBezTo>
                    <a:pt x="73" y="125"/>
                    <a:pt x="60" y="127"/>
                    <a:pt x="60" y="127"/>
                  </a:cubicBezTo>
                  <a:cubicBezTo>
                    <a:pt x="68" y="140"/>
                    <a:pt x="73" y="151"/>
                    <a:pt x="84" y="163"/>
                  </a:cubicBezTo>
                  <a:cubicBezTo>
                    <a:pt x="96" y="176"/>
                    <a:pt x="103" y="178"/>
                    <a:pt x="116" y="178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0" y="178"/>
                    <a:pt x="160" y="153"/>
                    <a:pt x="154" y="89"/>
                  </a:cubicBezTo>
                  <a:cubicBezTo>
                    <a:pt x="148" y="24"/>
                    <a:pt x="90" y="43"/>
                    <a:pt x="76" y="27"/>
                  </a:cubicBezTo>
                  <a:cubicBezTo>
                    <a:pt x="53" y="0"/>
                    <a:pt x="0" y="24"/>
                    <a:pt x="15" y="5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4">
              <a:extLst>
                <a:ext uri="{FF2B5EF4-FFF2-40B4-BE49-F238E27FC236}">
                  <a16:creationId xmlns:a16="http://schemas.microsoft.com/office/drawing/2014/main" id="{25F9CE15-FDAC-4A9B-BAFF-1FB3CD02B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283"/>
              <a:ext cx="323" cy="245"/>
            </a:xfrm>
            <a:custGeom>
              <a:avLst/>
              <a:gdLst>
                <a:gd name="T0" fmla="*/ 136 w 136"/>
                <a:gd name="T1" fmla="*/ 103 h 103"/>
                <a:gd name="T2" fmla="*/ 128 w 136"/>
                <a:gd name="T3" fmla="*/ 102 h 103"/>
                <a:gd name="T4" fmla="*/ 111 w 136"/>
                <a:gd name="T5" fmla="*/ 94 h 103"/>
                <a:gd name="T6" fmla="*/ 94 w 136"/>
                <a:gd name="T7" fmla="*/ 71 h 103"/>
                <a:gd name="T8" fmla="*/ 72 w 136"/>
                <a:gd name="T9" fmla="*/ 44 h 103"/>
                <a:gd name="T10" fmla="*/ 39 w 136"/>
                <a:gd name="T11" fmla="*/ 33 h 103"/>
                <a:gd name="T12" fmla="*/ 12 w 136"/>
                <a:gd name="T13" fmla="*/ 23 h 103"/>
                <a:gd name="T14" fmla="*/ 1 w 136"/>
                <a:gd name="T15" fmla="*/ 7 h 103"/>
                <a:gd name="T16" fmla="*/ 1 w 136"/>
                <a:gd name="T17" fmla="*/ 0 h 103"/>
                <a:gd name="T18" fmla="*/ 2 w 136"/>
                <a:gd name="T19" fmla="*/ 7 h 103"/>
                <a:gd name="T20" fmla="*/ 12 w 136"/>
                <a:gd name="T21" fmla="*/ 23 h 103"/>
                <a:gd name="T22" fmla="*/ 39 w 136"/>
                <a:gd name="T23" fmla="*/ 32 h 103"/>
                <a:gd name="T24" fmla="*/ 72 w 136"/>
                <a:gd name="T25" fmla="*/ 43 h 103"/>
                <a:gd name="T26" fmla="*/ 95 w 136"/>
                <a:gd name="T27" fmla="*/ 70 h 103"/>
                <a:gd name="T28" fmla="*/ 112 w 136"/>
                <a:gd name="T29" fmla="*/ 93 h 103"/>
                <a:gd name="T30" fmla="*/ 129 w 136"/>
                <a:gd name="T31" fmla="*/ 102 h 103"/>
                <a:gd name="T32" fmla="*/ 134 w 136"/>
                <a:gd name="T33" fmla="*/ 103 h 103"/>
                <a:gd name="T34" fmla="*/ 136 w 136"/>
                <a:gd name="T3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03">
                  <a:moveTo>
                    <a:pt x="136" y="103"/>
                  </a:moveTo>
                  <a:cubicBezTo>
                    <a:pt x="136" y="103"/>
                    <a:pt x="133" y="103"/>
                    <a:pt x="128" y="102"/>
                  </a:cubicBezTo>
                  <a:cubicBezTo>
                    <a:pt x="124" y="102"/>
                    <a:pt x="118" y="99"/>
                    <a:pt x="111" y="94"/>
                  </a:cubicBezTo>
                  <a:cubicBezTo>
                    <a:pt x="105" y="88"/>
                    <a:pt x="100" y="80"/>
                    <a:pt x="94" y="71"/>
                  </a:cubicBezTo>
                  <a:cubicBezTo>
                    <a:pt x="88" y="62"/>
                    <a:pt x="82" y="51"/>
                    <a:pt x="72" y="44"/>
                  </a:cubicBezTo>
                  <a:cubicBezTo>
                    <a:pt x="62" y="37"/>
                    <a:pt x="49" y="35"/>
                    <a:pt x="39" y="33"/>
                  </a:cubicBezTo>
                  <a:cubicBezTo>
                    <a:pt x="28" y="31"/>
                    <a:pt x="19" y="28"/>
                    <a:pt x="12" y="23"/>
                  </a:cubicBezTo>
                  <a:cubicBezTo>
                    <a:pt x="6" y="18"/>
                    <a:pt x="2" y="12"/>
                    <a:pt x="1" y="7"/>
                  </a:cubicBezTo>
                  <a:cubicBezTo>
                    <a:pt x="0" y="3"/>
                    <a:pt x="1" y="0"/>
                    <a:pt x="1" y="0"/>
                  </a:cubicBezTo>
                  <a:cubicBezTo>
                    <a:pt x="1" y="0"/>
                    <a:pt x="1" y="3"/>
                    <a:pt x="2" y="7"/>
                  </a:cubicBezTo>
                  <a:cubicBezTo>
                    <a:pt x="3" y="11"/>
                    <a:pt x="6" y="18"/>
                    <a:pt x="12" y="23"/>
                  </a:cubicBezTo>
                  <a:cubicBezTo>
                    <a:pt x="19" y="28"/>
                    <a:pt x="28" y="31"/>
                    <a:pt x="39" y="32"/>
                  </a:cubicBezTo>
                  <a:cubicBezTo>
                    <a:pt x="49" y="35"/>
                    <a:pt x="62" y="36"/>
                    <a:pt x="72" y="43"/>
                  </a:cubicBezTo>
                  <a:cubicBezTo>
                    <a:pt x="83" y="50"/>
                    <a:pt x="89" y="61"/>
                    <a:pt x="95" y="70"/>
                  </a:cubicBezTo>
                  <a:cubicBezTo>
                    <a:pt x="100" y="80"/>
                    <a:pt x="106" y="88"/>
                    <a:pt x="112" y="93"/>
                  </a:cubicBezTo>
                  <a:cubicBezTo>
                    <a:pt x="118" y="99"/>
                    <a:pt x="124" y="101"/>
                    <a:pt x="129" y="102"/>
                  </a:cubicBezTo>
                  <a:cubicBezTo>
                    <a:pt x="131" y="103"/>
                    <a:pt x="133" y="103"/>
                    <a:pt x="134" y="103"/>
                  </a:cubicBezTo>
                  <a:cubicBezTo>
                    <a:pt x="135" y="103"/>
                    <a:pt x="136" y="103"/>
                    <a:pt x="136" y="10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5">
              <a:extLst>
                <a:ext uri="{FF2B5EF4-FFF2-40B4-BE49-F238E27FC236}">
                  <a16:creationId xmlns:a16="http://schemas.microsoft.com/office/drawing/2014/main" id="{3726E6F7-19F5-4085-8B9D-609397B47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5" y="2262"/>
              <a:ext cx="325" cy="185"/>
            </a:xfrm>
            <a:custGeom>
              <a:avLst/>
              <a:gdLst>
                <a:gd name="T0" fmla="*/ 137 w 137"/>
                <a:gd name="T1" fmla="*/ 59 h 78"/>
                <a:gd name="T2" fmla="*/ 134 w 137"/>
                <a:gd name="T3" fmla="*/ 58 h 78"/>
                <a:gd name="T4" fmla="*/ 125 w 137"/>
                <a:gd name="T5" fmla="*/ 56 h 78"/>
                <a:gd name="T6" fmla="*/ 111 w 137"/>
                <a:gd name="T7" fmla="*/ 59 h 78"/>
                <a:gd name="T8" fmla="*/ 106 w 137"/>
                <a:gd name="T9" fmla="*/ 67 h 78"/>
                <a:gd name="T10" fmla="*/ 109 w 137"/>
                <a:gd name="T11" fmla="*/ 76 h 78"/>
                <a:gd name="T12" fmla="*/ 114 w 137"/>
                <a:gd name="T13" fmla="*/ 78 h 78"/>
                <a:gd name="T14" fmla="*/ 119 w 137"/>
                <a:gd name="T15" fmla="*/ 76 h 78"/>
                <a:gd name="T16" fmla="*/ 126 w 137"/>
                <a:gd name="T17" fmla="*/ 67 h 78"/>
                <a:gd name="T18" fmla="*/ 120 w 137"/>
                <a:gd name="T19" fmla="*/ 43 h 78"/>
                <a:gd name="T20" fmla="*/ 107 w 137"/>
                <a:gd name="T21" fmla="*/ 37 h 78"/>
                <a:gd name="T22" fmla="*/ 92 w 137"/>
                <a:gd name="T23" fmla="*/ 39 h 78"/>
                <a:gd name="T24" fmla="*/ 77 w 137"/>
                <a:gd name="T25" fmla="*/ 43 h 78"/>
                <a:gd name="T26" fmla="*/ 60 w 137"/>
                <a:gd name="T27" fmla="*/ 43 h 78"/>
                <a:gd name="T28" fmla="*/ 45 w 137"/>
                <a:gd name="T29" fmla="*/ 38 h 78"/>
                <a:gd name="T30" fmla="*/ 34 w 137"/>
                <a:gd name="T31" fmla="*/ 27 h 78"/>
                <a:gd name="T32" fmla="*/ 38 w 137"/>
                <a:gd name="T33" fmla="*/ 12 h 78"/>
                <a:gd name="T34" fmla="*/ 52 w 137"/>
                <a:gd name="T35" fmla="*/ 10 h 78"/>
                <a:gd name="T36" fmla="*/ 57 w 137"/>
                <a:gd name="T37" fmla="*/ 15 h 78"/>
                <a:gd name="T38" fmla="*/ 58 w 137"/>
                <a:gd name="T39" fmla="*/ 22 h 78"/>
                <a:gd name="T40" fmla="*/ 51 w 137"/>
                <a:gd name="T41" fmla="*/ 33 h 78"/>
                <a:gd name="T42" fmla="*/ 39 w 137"/>
                <a:gd name="T43" fmla="*/ 36 h 78"/>
                <a:gd name="T44" fmla="*/ 28 w 137"/>
                <a:gd name="T45" fmla="*/ 35 h 78"/>
                <a:gd name="T46" fmla="*/ 11 w 137"/>
                <a:gd name="T47" fmla="*/ 24 h 78"/>
                <a:gd name="T48" fmla="*/ 3 w 137"/>
                <a:gd name="T49" fmla="*/ 12 h 78"/>
                <a:gd name="T50" fmla="*/ 0 w 137"/>
                <a:gd name="T51" fmla="*/ 4 h 78"/>
                <a:gd name="T52" fmla="*/ 0 w 137"/>
                <a:gd name="T53" fmla="*/ 0 h 78"/>
                <a:gd name="T54" fmla="*/ 0 w 137"/>
                <a:gd name="T55" fmla="*/ 4 h 78"/>
                <a:gd name="T56" fmla="*/ 3 w 137"/>
                <a:gd name="T57" fmla="*/ 12 h 78"/>
                <a:gd name="T58" fmla="*/ 12 w 137"/>
                <a:gd name="T59" fmla="*/ 24 h 78"/>
                <a:gd name="T60" fmla="*/ 28 w 137"/>
                <a:gd name="T61" fmla="*/ 34 h 78"/>
                <a:gd name="T62" fmla="*/ 39 w 137"/>
                <a:gd name="T63" fmla="*/ 36 h 78"/>
                <a:gd name="T64" fmla="*/ 51 w 137"/>
                <a:gd name="T65" fmla="*/ 32 h 78"/>
                <a:gd name="T66" fmla="*/ 57 w 137"/>
                <a:gd name="T67" fmla="*/ 22 h 78"/>
                <a:gd name="T68" fmla="*/ 51 w 137"/>
                <a:gd name="T69" fmla="*/ 11 h 78"/>
                <a:gd name="T70" fmla="*/ 38 w 137"/>
                <a:gd name="T71" fmla="*/ 13 h 78"/>
                <a:gd name="T72" fmla="*/ 35 w 137"/>
                <a:gd name="T73" fmla="*/ 27 h 78"/>
                <a:gd name="T74" fmla="*/ 45 w 137"/>
                <a:gd name="T75" fmla="*/ 38 h 78"/>
                <a:gd name="T76" fmla="*/ 61 w 137"/>
                <a:gd name="T77" fmla="*/ 42 h 78"/>
                <a:gd name="T78" fmla="*/ 77 w 137"/>
                <a:gd name="T79" fmla="*/ 42 h 78"/>
                <a:gd name="T80" fmla="*/ 92 w 137"/>
                <a:gd name="T81" fmla="*/ 38 h 78"/>
                <a:gd name="T82" fmla="*/ 107 w 137"/>
                <a:gd name="T83" fmla="*/ 36 h 78"/>
                <a:gd name="T84" fmla="*/ 120 w 137"/>
                <a:gd name="T85" fmla="*/ 42 h 78"/>
                <a:gd name="T86" fmla="*/ 127 w 137"/>
                <a:gd name="T87" fmla="*/ 67 h 78"/>
                <a:gd name="T88" fmla="*/ 119 w 137"/>
                <a:gd name="T89" fmla="*/ 77 h 78"/>
                <a:gd name="T90" fmla="*/ 114 w 137"/>
                <a:gd name="T91" fmla="*/ 78 h 78"/>
                <a:gd name="T92" fmla="*/ 109 w 137"/>
                <a:gd name="T93" fmla="*/ 76 h 78"/>
                <a:gd name="T94" fmla="*/ 106 w 137"/>
                <a:gd name="T95" fmla="*/ 66 h 78"/>
                <a:gd name="T96" fmla="*/ 111 w 137"/>
                <a:gd name="T97" fmla="*/ 59 h 78"/>
                <a:gd name="T98" fmla="*/ 125 w 137"/>
                <a:gd name="T99" fmla="*/ 56 h 78"/>
                <a:gd name="T100" fmla="*/ 134 w 137"/>
                <a:gd name="T101" fmla="*/ 58 h 78"/>
                <a:gd name="T102" fmla="*/ 137 w 137"/>
                <a:gd name="T103" fmla="*/ 5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78">
                  <a:moveTo>
                    <a:pt x="137" y="59"/>
                  </a:moveTo>
                  <a:cubicBezTo>
                    <a:pt x="137" y="59"/>
                    <a:pt x="136" y="59"/>
                    <a:pt x="134" y="58"/>
                  </a:cubicBezTo>
                  <a:cubicBezTo>
                    <a:pt x="132" y="58"/>
                    <a:pt x="129" y="57"/>
                    <a:pt x="125" y="56"/>
                  </a:cubicBezTo>
                  <a:cubicBezTo>
                    <a:pt x="121" y="56"/>
                    <a:pt x="116" y="56"/>
                    <a:pt x="111" y="59"/>
                  </a:cubicBezTo>
                  <a:cubicBezTo>
                    <a:pt x="109" y="61"/>
                    <a:pt x="107" y="63"/>
                    <a:pt x="106" y="67"/>
                  </a:cubicBezTo>
                  <a:cubicBezTo>
                    <a:pt x="106" y="70"/>
                    <a:pt x="106" y="73"/>
                    <a:pt x="109" y="76"/>
                  </a:cubicBezTo>
                  <a:cubicBezTo>
                    <a:pt x="110" y="77"/>
                    <a:pt x="112" y="78"/>
                    <a:pt x="114" y="78"/>
                  </a:cubicBezTo>
                  <a:cubicBezTo>
                    <a:pt x="116" y="78"/>
                    <a:pt x="117" y="77"/>
                    <a:pt x="119" y="76"/>
                  </a:cubicBezTo>
                  <a:cubicBezTo>
                    <a:pt x="122" y="74"/>
                    <a:pt x="125" y="71"/>
                    <a:pt x="126" y="67"/>
                  </a:cubicBezTo>
                  <a:cubicBezTo>
                    <a:pt x="129" y="59"/>
                    <a:pt x="127" y="49"/>
                    <a:pt x="120" y="43"/>
                  </a:cubicBezTo>
                  <a:cubicBezTo>
                    <a:pt x="116" y="40"/>
                    <a:pt x="112" y="37"/>
                    <a:pt x="107" y="37"/>
                  </a:cubicBezTo>
                  <a:cubicBezTo>
                    <a:pt x="102" y="36"/>
                    <a:pt x="97" y="37"/>
                    <a:pt x="92" y="39"/>
                  </a:cubicBezTo>
                  <a:cubicBezTo>
                    <a:pt x="87" y="40"/>
                    <a:pt x="82" y="42"/>
                    <a:pt x="77" y="43"/>
                  </a:cubicBezTo>
                  <a:cubicBezTo>
                    <a:pt x="71" y="43"/>
                    <a:pt x="66" y="43"/>
                    <a:pt x="60" y="43"/>
                  </a:cubicBezTo>
                  <a:cubicBezTo>
                    <a:pt x="55" y="42"/>
                    <a:pt x="50" y="41"/>
                    <a:pt x="45" y="38"/>
                  </a:cubicBezTo>
                  <a:cubicBezTo>
                    <a:pt x="40" y="36"/>
                    <a:pt x="35" y="32"/>
                    <a:pt x="34" y="27"/>
                  </a:cubicBezTo>
                  <a:cubicBezTo>
                    <a:pt x="33" y="22"/>
                    <a:pt x="34" y="16"/>
                    <a:pt x="38" y="12"/>
                  </a:cubicBezTo>
                  <a:cubicBezTo>
                    <a:pt x="41" y="9"/>
                    <a:pt x="47" y="8"/>
                    <a:pt x="52" y="10"/>
                  </a:cubicBezTo>
                  <a:cubicBezTo>
                    <a:pt x="54" y="11"/>
                    <a:pt x="56" y="13"/>
                    <a:pt x="57" y="15"/>
                  </a:cubicBezTo>
                  <a:cubicBezTo>
                    <a:pt x="58" y="17"/>
                    <a:pt x="58" y="20"/>
                    <a:pt x="58" y="22"/>
                  </a:cubicBezTo>
                  <a:cubicBezTo>
                    <a:pt x="57" y="27"/>
                    <a:pt x="55" y="31"/>
                    <a:pt x="51" y="33"/>
                  </a:cubicBezTo>
                  <a:cubicBezTo>
                    <a:pt x="47" y="35"/>
                    <a:pt x="43" y="36"/>
                    <a:pt x="39" y="36"/>
                  </a:cubicBezTo>
                  <a:cubicBezTo>
                    <a:pt x="35" y="36"/>
                    <a:pt x="31" y="36"/>
                    <a:pt x="28" y="35"/>
                  </a:cubicBezTo>
                  <a:cubicBezTo>
                    <a:pt x="21" y="32"/>
                    <a:pt x="15" y="29"/>
                    <a:pt x="11" y="24"/>
                  </a:cubicBezTo>
                  <a:cubicBezTo>
                    <a:pt x="7" y="20"/>
                    <a:pt x="5" y="16"/>
                    <a:pt x="3" y="12"/>
                  </a:cubicBezTo>
                  <a:cubicBezTo>
                    <a:pt x="1" y="9"/>
                    <a:pt x="1" y="6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2"/>
                    <a:pt x="0" y="4"/>
                  </a:cubicBezTo>
                  <a:cubicBezTo>
                    <a:pt x="1" y="6"/>
                    <a:pt x="2" y="9"/>
                    <a:pt x="3" y="12"/>
                  </a:cubicBezTo>
                  <a:cubicBezTo>
                    <a:pt x="5" y="16"/>
                    <a:pt x="8" y="20"/>
                    <a:pt x="12" y="24"/>
                  </a:cubicBezTo>
                  <a:cubicBezTo>
                    <a:pt x="16" y="28"/>
                    <a:pt x="21" y="32"/>
                    <a:pt x="28" y="34"/>
                  </a:cubicBezTo>
                  <a:cubicBezTo>
                    <a:pt x="32" y="35"/>
                    <a:pt x="35" y="36"/>
                    <a:pt x="39" y="36"/>
                  </a:cubicBezTo>
                  <a:cubicBezTo>
                    <a:pt x="43" y="36"/>
                    <a:pt x="47" y="35"/>
                    <a:pt x="51" y="32"/>
                  </a:cubicBezTo>
                  <a:cubicBezTo>
                    <a:pt x="54" y="30"/>
                    <a:pt x="57" y="26"/>
                    <a:pt x="57" y="22"/>
                  </a:cubicBezTo>
                  <a:cubicBezTo>
                    <a:pt x="58" y="18"/>
                    <a:pt x="56" y="13"/>
                    <a:pt x="51" y="11"/>
                  </a:cubicBezTo>
                  <a:cubicBezTo>
                    <a:pt x="47" y="9"/>
                    <a:pt x="42" y="10"/>
                    <a:pt x="38" y="13"/>
                  </a:cubicBezTo>
                  <a:cubicBezTo>
                    <a:pt x="35" y="16"/>
                    <a:pt x="33" y="22"/>
                    <a:pt x="35" y="27"/>
                  </a:cubicBezTo>
                  <a:cubicBezTo>
                    <a:pt x="36" y="32"/>
                    <a:pt x="40" y="35"/>
                    <a:pt x="45" y="38"/>
                  </a:cubicBezTo>
                  <a:cubicBezTo>
                    <a:pt x="50" y="40"/>
                    <a:pt x="55" y="41"/>
                    <a:pt x="61" y="42"/>
                  </a:cubicBezTo>
                  <a:cubicBezTo>
                    <a:pt x="66" y="42"/>
                    <a:pt x="71" y="42"/>
                    <a:pt x="77" y="42"/>
                  </a:cubicBezTo>
                  <a:cubicBezTo>
                    <a:pt x="82" y="41"/>
                    <a:pt x="87" y="39"/>
                    <a:pt x="92" y="38"/>
                  </a:cubicBezTo>
                  <a:cubicBezTo>
                    <a:pt x="97" y="37"/>
                    <a:pt x="102" y="36"/>
                    <a:pt x="107" y="36"/>
                  </a:cubicBezTo>
                  <a:cubicBezTo>
                    <a:pt x="112" y="37"/>
                    <a:pt x="117" y="39"/>
                    <a:pt x="120" y="42"/>
                  </a:cubicBezTo>
                  <a:cubicBezTo>
                    <a:pt x="128" y="49"/>
                    <a:pt x="130" y="59"/>
                    <a:pt x="127" y="67"/>
                  </a:cubicBezTo>
                  <a:cubicBezTo>
                    <a:pt x="126" y="71"/>
                    <a:pt x="123" y="75"/>
                    <a:pt x="119" y="77"/>
                  </a:cubicBezTo>
                  <a:cubicBezTo>
                    <a:pt x="118" y="78"/>
                    <a:pt x="116" y="78"/>
                    <a:pt x="114" y="78"/>
                  </a:cubicBezTo>
                  <a:cubicBezTo>
                    <a:pt x="112" y="78"/>
                    <a:pt x="110" y="77"/>
                    <a:pt x="109" y="76"/>
                  </a:cubicBezTo>
                  <a:cubicBezTo>
                    <a:pt x="106" y="74"/>
                    <a:pt x="105" y="70"/>
                    <a:pt x="106" y="66"/>
                  </a:cubicBezTo>
                  <a:cubicBezTo>
                    <a:pt x="106" y="63"/>
                    <a:pt x="108" y="61"/>
                    <a:pt x="111" y="59"/>
                  </a:cubicBezTo>
                  <a:cubicBezTo>
                    <a:pt x="116" y="56"/>
                    <a:pt x="121" y="55"/>
                    <a:pt x="125" y="56"/>
                  </a:cubicBezTo>
                  <a:cubicBezTo>
                    <a:pt x="129" y="56"/>
                    <a:pt x="132" y="57"/>
                    <a:pt x="134" y="58"/>
                  </a:cubicBezTo>
                  <a:cubicBezTo>
                    <a:pt x="136" y="59"/>
                    <a:pt x="137" y="59"/>
                    <a:pt x="137" y="5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6">
              <a:extLst>
                <a:ext uri="{FF2B5EF4-FFF2-40B4-BE49-F238E27FC236}">
                  <a16:creationId xmlns:a16="http://schemas.microsoft.com/office/drawing/2014/main" id="{81453DB3-2C5D-4F87-B516-15BE3DB98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" y="4133"/>
              <a:ext cx="211" cy="245"/>
            </a:xfrm>
            <a:custGeom>
              <a:avLst/>
              <a:gdLst>
                <a:gd name="T0" fmla="*/ 33 w 89"/>
                <a:gd name="T1" fmla="*/ 62 h 103"/>
                <a:gd name="T2" fmla="*/ 13 w 89"/>
                <a:gd name="T3" fmla="*/ 37 h 103"/>
                <a:gd name="T4" fmla="*/ 60 w 89"/>
                <a:gd name="T5" fmla="*/ 0 h 103"/>
                <a:gd name="T6" fmla="*/ 89 w 89"/>
                <a:gd name="T7" fmla="*/ 37 h 103"/>
                <a:gd name="T8" fmla="*/ 86 w 89"/>
                <a:gd name="T9" fmla="*/ 39 h 103"/>
                <a:gd name="T10" fmla="*/ 12 w 89"/>
                <a:gd name="T11" fmla="*/ 98 h 103"/>
                <a:gd name="T12" fmla="*/ 33 w 89"/>
                <a:gd name="T13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3">
                  <a:moveTo>
                    <a:pt x="33" y="62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74" y="50"/>
                    <a:pt x="23" y="94"/>
                    <a:pt x="12" y="98"/>
                  </a:cubicBezTo>
                  <a:cubicBezTo>
                    <a:pt x="0" y="103"/>
                    <a:pt x="33" y="62"/>
                    <a:pt x="33" y="6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7">
              <a:extLst>
                <a:ext uri="{FF2B5EF4-FFF2-40B4-BE49-F238E27FC236}">
                  <a16:creationId xmlns:a16="http://schemas.microsoft.com/office/drawing/2014/main" id="{18B5C382-2C2D-45EC-95EA-A1F1996F5C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5" y="4221"/>
              <a:ext cx="187" cy="147"/>
            </a:xfrm>
            <a:custGeom>
              <a:avLst/>
              <a:gdLst>
                <a:gd name="T0" fmla="*/ 0 w 79"/>
                <a:gd name="T1" fmla="*/ 60 h 62"/>
                <a:gd name="T2" fmla="*/ 0 w 79"/>
                <a:gd name="T3" fmla="*/ 62 h 62"/>
                <a:gd name="T4" fmla="*/ 0 w 79"/>
                <a:gd name="T5" fmla="*/ 62 h 62"/>
                <a:gd name="T6" fmla="*/ 3 w 79"/>
                <a:gd name="T7" fmla="*/ 61 h 62"/>
                <a:gd name="T8" fmla="*/ 2 w 79"/>
                <a:gd name="T9" fmla="*/ 61 h 62"/>
                <a:gd name="T10" fmla="*/ 1 w 79"/>
                <a:gd name="T11" fmla="*/ 61 h 62"/>
                <a:gd name="T12" fmla="*/ 0 w 79"/>
                <a:gd name="T13" fmla="*/ 60 h 62"/>
                <a:gd name="T14" fmla="*/ 7 w 79"/>
                <a:gd name="T15" fmla="*/ 46 h 62"/>
                <a:gd name="T16" fmla="*/ 5 w 79"/>
                <a:gd name="T17" fmla="*/ 49 h 62"/>
                <a:gd name="T18" fmla="*/ 7 w 79"/>
                <a:gd name="T19" fmla="*/ 46 h 62"/>
                <a:gd name="T20" fmla="*/ 79 w 79"/>
                <a:gd name="T21" fmla="*/ 0 h 62"/>
                <a:gd name="T22" fmla="*/ 76 w 79"/>
                <a:gd name="T23" fmla="*/ 2 h 62"/>
                <a:gd name="T24" fmla="*/ 36 w 79"/>
                <a:gd name="T25" fmla="*/ 37 h 62"/>
                <a:gd name="T26" fmla="*/ 79 w 79"/>
                <a:gd name="T2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62">
                  <a:moveTo>
                    <a:pt x="0" y="60"/>
                  </a:move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2"/>
                    <a:pt x="2" y="61"/>
                    <a:pt x="3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moveTo>
                    <a:pt x="7" y="46"/>
                  </a:moveTo>
                  <a:cubicBezTo>
                    <a:pt x="7" y="46"/>
                    <a:pt x="6" y="47"/>
                    <a:pt x="5" y="49"/>
                  </a:cubicBezTo>
                  <a:cubicBezTo>
                    <a:pt x="6" y="48"/>
                    <a:pt x="7" y="47"/>
                    <a:pt x="7" y="46"/>
                  </a:cubicBezTo>
                  <a:moveTo>
                    <a:pt x="79" y="0"/>
                  </a:moveTo>
                  <a:cubicBezTo>
                    <a:pt x="76" y="2"/>
                    <a:pt x="76" y="2"/>
                    <a:pt x="76" y="2"/>
                  </a:cubicBezTo>
                  <a:cubicBezTo>
                    <a:pt x="70" y="8"/>
                    <a:pt x="52" y="23"/>
                    <a:pt x="36" y="37"/>
                  </a:cubicBezTo>
                  <a:cubicBezTo>
                    <a:pt x="51" y="24"/>
                    <a:pt x="69" y="9"/>
                    <a:pt x="7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8">
              <a:extLst>
                <a:ext uri="{FF2B5EF4-FFF2-40B4-BE49-F238E27FC236}">
                  <a16:creationId xmlns:a16="http://schemas.microsoft.com/office/drawing/2014/main" id="{389CDFA5-8B55-49E9-AC16-3258E438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" y="4219"/>
              <a:ext cx="187" cy="147"/>
            </a:xfrm>
            <a:custGeom>
              <a:avLst/>
              <a:gdLst>
                <a:gd name="T0" fmla="*/ 78 w 79"/>
                <a:gd name="T1" fmla="*/ 0 h 62"/>
                <a:gd name="T2" fmla="*/ 62 w 79"/>
                <a:gd name="T3" fmla="*/ 13 h 62"/>
                <a:gd name="T4" fmla="*/ 62 w 79"/>
                <a:gd name="T5" fmla="*/ 13 h 62"/>
                <a:gd name="T6" fmla="*/ 62 w 79"/>
                <a:gd name="T7" fmla="*/ 13 h 62"/>
                <a:gd name="T8" fmla="*/ 61 w 79"/>
                <a:gd name="T9" fmla="*/ 13 h 62"/>
                <a:gd name="T10" fmla="*/ 16 w 79"/>
                <a:gd name="T11" fmla="*/ 49 h 62"/>
                <a:gd name="T12" fmla="*/ 9 w 79"/>
                <a:gd name="T13" fmla="*/ 46 h 62"/>
                <a:gd name="T14" fmla="*/ 7 w 79"/>
                <a:gd name="T15" fmla="*/ 47 h 62"/>
                <a:gd name="T16" fmla="*/ 7 w 79"/>
                <a:gd name="T17" fmla="*/ 47 h 62"/>
                <a:gd name="T18" fmla="*/ 5 w 79"/>
                <a:gd name="T19" fmla="*/ 50 h 62"/>
                <a:gd name="T20" fmla="*/ 0 w 79"/>
                <a:gd name="T21" fmla="*/ 61 h 62"/>
                <a:gd name="T22" fmla="*/ 1 w 79"/>
                <a:gd name="T23" fmla="*/ 62 h 62"/>
                <a:gd name="T24" fmla="*/ 2 w 79"/>
                <a:gd name="T25" fmla="*/ 62 h 62"/>
                <a:gd name="T26" fmla="*/ 3 w 79"/>
                <a:gd name="T27" fmla="*/ 62 h 62"/>
                <a:gd name="T28" fmla="*/ 36 w 79"/>
                <a:gd name="T29" fmla="*/ 38 h 62"/>
                <a:gd name="T30" fmla="*/ 76 w 79"/>
                <a:gd name="T31" fmla="*/ 3 h 62"/>
                <a:gd name="T32" fmla="*/ 79 w 79"/>
                <a:gd name="T33" fmla="*/ 1 h 62"/>
                <a:gd name="T34" fmla="*/ 79 w 79"/>
                <a:gd name="T35" fmla="*/ 1 h 62"/>
                <a:gd name="T36" fmla="*/ 78 w 79"/>
                <a:gd name="T3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" h="62">
                  <a:moveTo>
                    <a:pt x="78" y="0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1" y="13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2" y="46"/>
                    <a:pt x="9" y="46"/>
                  </a:cubicBezTo>
                  <a:cubicBezTo>
                    <a:pt x="9" y="46"/>
                    <a:pt x="8" y="46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8"/>
                    <a:pt x="6" y="49"/>
                    <a:pt x="5" y="50"/>
                  </a:cubicBezTo>
                  <a:cubicBezTo>
                    <a:pt x="3" y="53"/>
                    <a:pt x="0" y="59"/>
                    <a:pt x="0" y="61"/>
                  </a:cubicBezTo>
                  <a:cubicBezTo>
                    <a:pt x="0" y="62"/>
                    <a:pt x="0" y="62"/>
                    <a:pt x="1" y="62"/>
                  </a:cubicBezTo>
                  <a:cubicBezTo>
                    <a:pt x="1" y="62"/>
                    <a:pt x="2" y="62"/>
                    <a:pt x="2" y="62"/>
                  </a:cubicBezTo>
                  <a:cubicBezTo>
                    <a:pt x="2" y="62"/>
                    <a:pt x="2" y="62"/>
                    <a:pt x="3" y="62"/>
                  </a:cubicBezTo>
                  <a:cubicBezTo>
                    <a:pt x="8" y="59"/>
                    <a:pt x="21" y="49"/>
                    <a:pt x="36" y="38"/>
                  </a:cubicBezTo>
                  <a:cubicBezTo>
                    <a:pt x="52" y="24"/>
                    <a:pt x="70" y="9"/>
                    <a:pt x="76" y="3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F1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9">
              <a:extLst>
                <a:ext uri="{FF2B5EF4-FFF2-40B4-BE49-F238E27FC236}">
                  <a16:creationId xmlns:a16="http://schemas.microsoft.com/office/drawing/2014/main" id="{A07FF180-327A-48FC-BB10-E0296A168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" y="4216"/>
              <a:ext cx="187" cy="150"/>
            </a:xfrm>
            <a:custGeom>
              <a:avLst/>
              <a:gdLst>
                <a:gd name="T0" fmla="*/ 79 w 79"/>
                <a:gd name="T1" fmla="*/ 0 h 63"/>
                <a:gd name="T2" fmla="*/ 78 w 79"/>
                <a:gd name="T3" fmla="*/ 1 h 63"/>
                <a:gd name="T4" fmla="*/ 76 w 79"/>
                <a:gd name="T5" fmla="*/ 3 h 63"/>
                <a:gd name="T6" fmla="*/ 68 w 79"/>
                <a:gd name="T7" fmla="*/ 10 h 63"/>
                <a:gd name="T8" fmla="*/ 40 w 79"/>
                <a:gd name="T9" fmla="*/ 33 h 63"/>
                <a:gd name="T10" fmla="*/ 12 w 79"/>
                <a:gd name="T11" fmla="*/ 54 h 63"/>
                <a:gd name="T12" fmla="*/ 3 w 79"/>
                <a:gd name="T13" fmla="*/ 61 h 63"/>
                <a:gd name="T14" fmla="*/ 1 w 79"/>
                <a:gd name="T15" fmla="*/ 62 h 63"/>
                <a:gd name="T16" fmla="*/ 0 w 79"/>
                <a:gd name="T17" fmla="*/ 63 h 63"/>
                <a:gd name="T18" fmla="*/ 0 w 79"/>
                <a:gd name="T19" fmla="*/ 62 h 63"/>
                <a:gd name="T20" fmla="*/ 3 w 79"/>
                <a:gd name="T21" fmla="*/ 60 h 63"/>
                <a:gd name="T22" fmla="*/ 11 w 79"/>
                <a:gd name="T23" fmla="*/ 54 h 63"/>
                <a:gd name="T24" fmla="*/ 40 w 79"/>
                <a:gd name="T25" fmla="*/ 32 h 63"/>
                <a:gd name="T26" fmla="*/ 67 w 79"/>
                <a:gd name="T27" fmla="*/ 9 h 63"/>
                <a:gd name="T28" fmla="*/ 76 w 79"/>
                <a:gd name="T29" fmla="*/ 3 h 63"/>
                <a:gd name="T30" fmla="*/ 78 w 79"/>
                <a:gd name="T31" fmla="*/ 1 h 63"/>
                <a:gd name="T32" fmla="*/ 79 w 79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3">
                  <a:moveTo>
                    <a:pt x="79" y="0"/>
                  </a:moveTo>
                  <a:cubicBezTo>
                    <a:pt x="79" y="0"/>
                    <a:pt x="79" y="0"/>
                    <a:pt x="78" y="1"/>
                  </a:cubicBezTo>
                  <a:cubicBezTo>
                    <a:pt x="78" y="1"/>
                    <a:pt x="77" y="2"/>
                    <a:pt x="76" y="3"/>
                  </a:cubicBezTo>
                  <a:cubicBezTo>
                    <a:pt x="74" y="5"/>
                    <a:pt x="71" y="7"/>
                    <a:pt x="68" y="10"/>
                  </a:cubicBezTo>
                  <a:cubicBezTo>
                    <a:pt x="61" y="16"/>
                    <a:pt x="51" y="24"/>
                    <a:pt x="40" y="33"/>
                  </a:cubicBezTo>
                  <a:cubicBezTo>
                    <a:pt x="29" y="41"/>
                    <a:pt x="19" y="49"/>
                    <a:pt x="12" y="54"/>
                  </a:cubicBezTo>
                  <a:cubicBezTo>
                    <a:pt x="8" y="57"/>
                    <a:pt x="5" y="59"/>
                    <a:pt x="3" y="61"/>
                  </a:cubicBezTo>
                  <a:cubicBezTo>
                    <a:pt x="2" y="61"/>
                    <a:pt x="1" y="62"/>
                    <a:pt x="1" y="6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2"/>
                  </a:cubicBezTo>
                  <a:cubicBezTo>
                    <a:pt x="1" y="62"/>
                    <a:pt x="2" y="61"/>
                    <a:pt x="3" y="60"/>
                  </a:cubicBezTo>
                  <a:cubicBezTo>
                    <a:pt x="5" y="59"/>
                    <a:pt x="8" y="56"/>
                    <a:pt x="11" y="54"/>
                  </a:cubicBezTo>
                  <a:cubicBezTo>
                    <a:pt x="19" y="48"/>
                    <a:pt x="29" y="41"/>
                    <a:pt x="40" y="32"/>
                  </a:cubicBezTo>
                  <a:cubicBezTo>
                    <a:pt x="51" y="23"/>
                    <a:pt x="60" y="15"/>
                    <a:pt x="67" y="9"/>
                  </a:cubicBezTo>
                  <a:cubicBezTo>
                    <a:pt x="71" y="7"/>
                    <a:pt x="74" y="4"/>
                    <a:pt x="76" y="3"/>
                  </a:cubicBezTo>
                  <a:cubicBezTo>
                    <a:pt x="77" y="2"/>
                    <a:pt x="77" y="1"/>
                    <a:pt x="78" y="1"/>
                  </a:cubicBezTo>
                  <a:cubicBezTo>
                    <a:pt x="79" y="0"/>
                    <a:pt x="79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0">
              <a:extLst>
                <a:ext uri="{FF2B5EF4-FFF2-40B4-BE49-F238E27FC236}">
                  <a16:creationId xmlns:a16="http://schemas.microsoft.com/office/drawing/2014/main" id="{965AE535-2E22-4273-BB55-81A3D24EB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" y="4328"/>
              <a:ext cx="23" cy="9"/>
            </a:xfrm>
            <a:custGeom>
              <a:avLst/>
              <a:gdLst>
                <a:gd name="T0" fmla="*/ 10 w 10"/>
                <a:gd name="T1" fmla="*/ 4 h 4"/>
                <a:gd name="T2" fmla="*/ 5 w 10"/>
                <a:gd name="T3" fmla="*/ 1 h 4"/>
                <a:gd name="T4" fmla="*/ 0 w 10"/>
                <a:gd name="T5" fmla="*/ 0 h 4"/>
                <a:gd name="T6" fmla="*/ 5 w 10"/>
                <a:gd name="T7" fmla="*/ 1 h 4"/>
                <a:gd name="T8" fmla="*/ 10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cubicBezTo>
                    <a:pt x="10" y="4"/>
                    <a:pt x="8" y="2"/>
                    <a:pt x="5" y="1"/>
                  </a:cubicBezTo>
                  <a:cubicBezTo>
                    <a:pt x="2" y="0"/>
                    <a:pt x="0" y="1"/>
                    <a:pt x="0" y="0"/>
                  </a:cubicBezTo>
                  <a:cubicBezTo>
                    <a:pt x="0" y="0"/>
                    <a:pt x="2" y="0"/>
                    <a:pt x="5" y="1"/>
                  </a:cubicBezTo>
                  <a:cubicBezTo>
                    <a:pt x="9" y="2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1">
              <a:extLst>
                <a:ext uri="{FF2B5EF4-FFF2-40B4-BE49-F238E27FC236}">
                  <a16:creationId xmlns:a16="http://schemas.microsoft.com/office/drawing/2014/main" id="{23692AED-4EA2-435D-85E0-92FE90183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" y="4290"/>
              <a:ext cx="12" cy="5"/>
            </a:xfrm>
            <a:custGeom>
              <a:avLst/>
              <a:gdLst>
                <a:gd name="T0" fmla="*/ 5 w 5"/>
                <a:gd name="T1" fmla="*/ 2 h 2"/>
                <a:gd name="T2" fmla="*/ 2 w 5"/>
                <a:gd name="T3" fmla="*/ 2 h 2"/>
                <a:gd name="T4" fmla="*/ 0 w 5"/>
                <a:gd name="T5" fmla="*/ 0 h 2"/>
                <a:gd name="T6" fmla="*/ 3 w 5"/>
                <a:gd name="T7" fmla="*/ 1 h 2"/>
                <a:gd name="T8" fmla="*/ 5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5" y="2"/>
                    <a:pt x="4" y="2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1"/>
                    <a:pt x="5" y="2"/>
                    <a:pt x="5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2">
              <a:extLst>
                <a:ext uri="{FF2B5EF4-FFF2-40B4-BE49-F238E27FC236}">
                  <a16:creationId xmlns:a16="http://schemas.microsoft.com/office/drawing/2014/main" id="{7530B328-39CA-49A3-8E39-7C36DE42D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4283"/>
              <a:ext cx="12" cy="2"/>
            </a:xfrm>
            <a:custGeom>
              <a:avLst/>
              <a:gdLst>
                <a:gd name="T0" fmla="*/ 5 w 5"/>
                <a:gd name="T1" fmla="*/ 0 h 1"/>
                <a:gd name="T2" fmla="*/ 3 w 5"/>
                <a:gd name="T3" fmla="*/ 0 h 1"/>
                <a:gd name="T4" fmla="*/ 0 w 5"/>
                <a:gd name="T5" fmla="*/ 0 h 1"/>
                <a:gd name="T6" fmla="*/ 3 w 5"/>
                <a:gd name="T7" fmla="*/ 0 h 1"/>
                <a:gd name="T8" fmla="*/ 5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4" y="1"/>
                    <a:pt x="3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63">
              <a:extLst>
                <a:ext uri="{FF2B5EF4-FFF2-40B4-BE49-F238E27FC236}">
                  <a16:creationId xmlns:a16="http://schemas.microsoft.com/office/drawing/2014/main" id="{28BD9DAB-8458-443A-B675-0B40502C2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" y="4268"/>
              <a:ext cx="12" cy="10"/>
            </a:xfrm>
            <a:custGeom>
              <a:avLst/>
              <a:gdLst>
                <a:gd name="T0" fmla="*/ 5 w 5"/>
                <a:gd name="T1" fmla="*/ 0 h 4"/>
                <a:gd name="T2" fmla="*/ 3 w 5"/>
                <a:gd name="T3" fmla="*/ 2 h 4"/>
                <a:gd name="T4" fmla="*/ 0 w 5"/>
                <a:gd name="T5" fmla="*/ 4 h 4"/>
                <a:gd name="T6" fmla="*/ 3 w 5"/>
                <a:gd name="T7" fmla="*/ 2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0"/>
                    <a:pt x="4" y="1"/>
                    <a:pt x="3" y="2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4" y="1"/>
                    <a:pt x="5" y="0"/>
                    <a:pt x="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4">
              <a:extLst>
                <a:ext uri="{FF2B5EF4-FFF2-40B4-BE49-F238E27FC236}">
                  <a16:creationId xmlns:a16="http://schemas.microsoft.com/office/drawing/2014/main" id="{A2815FA1-CD35-40D7-A664-BE94BD4F6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4259"/>
              <a:ext cx="14" cy="12"/>
            </a:xfrm>
            <a:custGeom>
              <a:avLst/>
              <a:gdLst>
                <a:gd name="T0" fmla="*/ 6 w 6"/>
                <a:gd name="T1" fmla="*/ 0 h 5"/>
                <a:gd name="T2" fmla="*/ 4 w 6"/>
                <a:gd name="T3" fmla="*/ 3 h 5"/>
                <a:gd name="T4" fmla="*/ 0 w 6"/>
                <a:gd name="T5" fmla="*/ 5 h 5"/>
                <a:gd name="T6" fmla="*/ 3 w 6"/>
                <a:gd name="T7" fmla="*/ 3 h 5"/>
                <a:gd name="T8" fmla="*/ 6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5" y="2"/>
                    <a:pt x="4" y="3"/>
                  </a:cubicBezTo>
                  <a:cubicBezTo>
                    <a:pt x="2" y="4"/>
                    <a:pt x="1" y="5"/>
                    <a:pt x="0" y="5"/>
                  </a:cubicBezTo>
                  <a:cubicBezTo>
                    <a:pt x="0" y="5"/>
                    <a:pt x="2" y="4"/>
                    <a:pt x="3" y="3"/>
                  </a:cubicBezTo>
                  <a:cubicBezTo>
                    <a:pt x="5" y="1"/>
                    <a:pt x="6" y="0"/>
                    <a:pt x="6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5">
              <a:extLst>
                <a:ext uri="{FF2B5EF4-FFF2-40B4-BE49-F238E27FC236}">
                  <a16:creationId xmlns:a16="http://schemas.microsoft.com/office/drawing/2014/main" id="{70BA0213-D21C-4C38-A834-18231A18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6" y="4285"/>
              <a:ext cx="29" cy="14"/>
            </a:xfrm>
            <a:custGeom>
              <a:avLst/>
              <a:gdLst>
                <a:gd name="T0" fmla="*/ 11 w 12"/>
                <a:gd name="T1" fmla="*/ 1 h 6"/>
                <a:gd name="T2" fmla="*/ 8 w 12"/>
                <a:gd name="T3" fmla="*/ 4 h 6"/>
                <a:gd name="T4" fmla="*/ 5 w 12"/>
                <a:gd name="T5" fmla="*/ 6 h 6"/>
                <a:gd name="T6" fmla="*/ 2 w 12"/>
                <a:gd name="T7" fmla="*/ 6 h 6"/>
                <a:gd name="T8" fmla="*/ 1 w 12"/>
                <a:gd name="T9" fmla="*/ 6 h 6"/>
                <a:gd name="T10" fmla="*/ 0 w 12"/>
                <a:gd name="T11" fmla="*/ 4 h 6"/>
                <a:gd name="T12" fmla="*/ 8 w 12"/>
                <a:gd name="T13" fmla="*/ 1 h 6"/>
                <a:gd name="T14" fmla="*/ 11 w 12"/>
                <a:gd name="T15" fmla="*/ 2 h 6"/>
                <a:gd name="T16" fmla="*/ 12 w 12"/>
                <a:gd name="T17" fmla="*/ 3 h 6"/>
                <a:gd name="T18" fmla="*/ 8 w 12"/>
                <a:gd name="T19" fmla="*/ 1 h 6"/>
                <a:gd name="T20" fmla="*/ 4 w 12"/>
                <a:gd name="T21" fmla="*/ 1 h 6"/>
                <a:gd name="T22" fmla="*/ 1 w 12"/>
                <a:gd name="T23" fmla="*/ 5 h 6"/>
                <a:gd name="T24" fmla="*/ 2 w 12"/>
                <a:gd name="T25" fmla="*/ 6 h 6"/>
                <a:gd name="T26" fmla="*/ 4 w 12"/>
                <a:gd name="T27" fmla="*/ 5 h 6"/>
                <a:gd name="T28" fmla="*/ 8 w 12"/>
                <a:gd name="T29" fmla="*/ 3 h 6"/>
                <a:gd name="T30" fmla="*/ 11 w 12"/>
                <a:gd name="T3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6">
                  <a:moveTo>
                    <a:pt x="11" y="1"/>
                  </a:moveTo>
                  <a:cubicBezTo>
                    <a:pt x="11" y="1"/>
                    <a:pt x="10" y="3"/>
                    <a:pt x="8" y="4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2" y="1"/>
                    <a:pt x="6" y="0"/>
                    <a:pt x="8" y="1"/>
                  </a:cubicBezTo>
                  <a:cubicBezTo>
                    <a:pt x="10" y="1"/>
                    <a:pt x="10" y="1"/>
                    <a:pt x="11" y="2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2" y="3"/>
                    <a:pt x="10" y="2"/>
                    <a:pt x="8" y="1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1" y="3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6" y="4"/>
                    <a:pt x="7" y="4"/>
                    <a:pt x="8" y="3"/>
                  </a:cubicBezTo>
                  <a:cubicBezTo>
                    <a:pt x="10" y="2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6">
              <a:extLst>
                <a:ext uri="{FF2B5EF4-FFF2-40B4-BE49-F238E27FC236}">
                  <a16:creationId xmlns:a16="http://schemas.microsoft.com/office/drawing/2014/main" id="{6DD8F514-D723-4DA2-B8E1-5A41F683A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4271"/>
              <a:ext cx="10" cy="19"/>
            </a:xfrm>
            <a:custGeom>
              <a:avLst/>
              <a:gdLst>
                <a:gd name="T0" fmla="*/ 3 w 4"/>
                <a:gd name="T1" fmla="*/ 8 h 8"/>
                <a:gd name="T2" fmla="*/ 1 w 4"/>
                <a:gd name="T3" fmla="*/ 6 h 8"/>
                <a:gd name="T4" fmla="*/ 0 w 4"/>
                <a:gd name="T5" fmla="*/ 4 h 8"/>
                <a:gd name="T6" fmla="*/ 1 w 4"/>
                <a:gd name="T7" fmla="*/ 0 h 8"/>
                <a:gd name="T8" fmla="*/ 3 w 4"/>
                <a:gd name="T9" fmla="*/ 1 h 8"/>
                <a:gd name="T10" fmla="*/ 4 w 4"/>
                <a:gd name="T11" fmla="*/ 2 h 8"/>
                <a:gd name="T12" fmla="*/ 4 w 4"/>
                <a:gd name="T13" fmla="*/ 5 h 8"/>
                <a:gd name="T14" fmla="*/ 3 w 4"/>
                <a:gd name="T15" fmla="*/ 8 h 8"/>
                <a:gd name="T16" fmla="*/ 3 w 4"/>
                <a:gd name="T17" fmla="*/ 5 h 8"/>
                <a:gd name="T18" fmla="*/ 3 w 4"/>
                <a:gd name="T19" fmla="*/ 3 h 8"/>
                <a:gd name="T20" fmla="*/ 1 w 4"/>
                <a:gd name="T21" fmla="*/ 1 h 8"/>
                <a:gd name="T22" fmla="*/ 1 w 4"/>
                <a:gd name="T23" fmla="*/ 3 h 8"/>
                <a:gd name="T24" fmla="*/ 1 w 4"/>
                <a:gd name="T25" fmla="*/ 6 h 8"/>
                <a:gd name="T26" fmla="*/ 3 w 4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">
                  <a:moveTo>
                    <a:pt x="3" y="8"/>
                  </a:moveTo>
                  <a:cubicBezTo>
                    <a:pt x="3" y="8"/>
                    <a:pt x="2" y="8"/>
                    <a:pt x="1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3" y="8"/>
                    <a:pt x="3" y="7"/>
                    <a:pt x="3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2" y="0"/>
                    <a:pt x="1" y="1"/>
                  </a:cubicBezTo>
                  <a:cubicBezTo>
                    <a:pt x="1" y="1"/>
                    <a:pt x="0" y="3"/>
                    <a:pt x="1" y="3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8"/>
                    <a:pt x="3" y="8"/>
                    <a:pt x="3" y="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7">
              <a:extLst>
                <a:ext uri="{FF2B5EF4-FFF2-40B4-BE49-F238E27FC236}">
                  <a16:creationId xmlns:a16="http://schemas.microsoft.com/office/drawing/2014/main" id="{83A6DCB4-8922-4FD7-A64F-1DB130BC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4188"/>
              <a:ext cx="23" cy="61"/>
            </a:xfrm>
            <a:custGeom>
              <a:avLst/>
              <a:gdLst>
                <a:gd name="T0" fmla="*/ 10 w 10"/>
                <a:gd name="T1" fmla="*/ 0 h 26"/>
                <a:gd name="T2" fmla="*/ 7 w 10"/>
                <a:gd name="T3" fmla="*/ 3 h 26"/>
                <a:gd name="T4" fmla="*/ 1 w 10"/>
                <a:gd name="T5" fmla="*/ 12 h 26"/>
                <a:gd name="T6" fmla="*/ 2 w 10"/>
                <a:gd name="T7" fmla="*/ 22 h 26"/>
                <a:gd name="T8" fmla="*/ 4 w 10"/>
                <a:gd name="T9" fmla="*/ 26 h 26"/>
                <a:gd name="T10" fmla="*/ 3 w 10"/>
                <a:gd name="T11" fmla="*/ 25 h 26"/>
                <a:gd name="T12" fmla="*/ 1 w 10"/>
                <a:gd name="T13" fmla="*/ 22 h 26"/>
                <a:gd name="T14" fmla="*/ 1 w 10"/>
                <a:gd name="T15" fmla="*/ 12 h 26"/>
                <a:gd name="T16" fmla="*/ 6 w 10"/>
                <a:gd name="T17" fmla="*/ 3 h 26"/>
                <a:gd name="T18" fmla="*/ 9 w 10"/>
                <a:gd name="T19" fmla="*/ 1 h 26"/>
                <a:gd name="T20" fmla="*/ 10 w 10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6">
                  <a:moveTo>
                    <a:pt x="10" y="0"/>
                  </a:moveTo>
                  <a:cubicBezTo>
                    <a:pt x="10" y="0"/>
                    <a:pt x="8" y="1"/>
                    <a:pt x="7" y="3"/>
                  </a:cubicBezTo>
                  <a:cubicBezTo>
                    <a:pt x="5" y="5"/>
                    <a:pt x="2" y="8"/>
                    <a:pt x="1" y="12"/>
                  </a:cubicBezTo>
                  <a:cubicBezTo>
                    <a:pt x="0" y="16"/>
                    <a:pt x="1" y="20"/>
                    <a:pt x="2" y="22"/>
                  </a:cubicBezTo>
                  <a:cubicBezTo>
                    <a:pt x="3" y="25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6"/>
                    <a:pt x="1" y="12"/>
                  </a:cubicBezTo>
                  <a:cubicBezTo>
                    <a:pt x="2" y="8"/>
                    <a:pt x="4" y="4"/>
                    <a:pt x="6" y="3"/>
                  </a:cubicBezTo>
                  <a:cubicBezTo>
                    <a:pt x="7" y="2"/>
                    <a:pt x="8" y="1"/>
                    <a:pt x="9" y="1"/>
                  </a:cubicBezTo>
                  <a:cubicBezTo>
                    <a:pt x="9" y="0"/>
                    <a:pt x="10" y="0"/>
                    <a:pt x="1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68">
              <a:extLst>
                <a:ext uri="{FF2B5EF4-FFF2-40B4-BE49-F238E27FC236}">
                  <a16:creationId xmlns:a16="http://schemas.microsoft.com/office/drawing/2014/main" id="{1F372139-1783-4E44-BC6A-7A244D3DC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" y="4150"/>
              <a:ext cx="38" cy="47"/>
            </a:xfrm>
            <a:custGeom>
              <a:avLst/>
              <a:gdLst>
                <a:gd name="T0" fmla="*/ 1 w 16"/>
                <a:gd name="T1" fmla="*/ 0 h 20"/>
                <a:gd name="T2" fmla="*/ 9 w 16"/>
                <a:gd name="T3" fmla="*/ 10 h 20"/>
                <a:gd name="T4" fmla="*/ 16 w 16"/>
                <a:gd name="T5" fmla="*/ 19 h 20"/>
                <a:gd name="T6" fmla="*/ 8 w 16"/>
                <a:gd name="T7" fmla="*/ 10 h 20"/>
                <a:gd name="T8" fmla="*/ 1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" y="0"/>
                  </a:moveTo>
                  <a:cubicBezTo>
                    <a:pt x="1" y="0"/>
                    <a:pt x="4" y="4"/>
                    <a:pt x="9" y="10"/>
                  </a:cubicBezTo>
                  <a:cubicBezTo>
                    <a:pt x="13" y="15"/>
                    <a:pt x="16" y="19"/>
                    <a:pt x="16" y="19"/>
                  </a:cubicBezTo>
                  <a:cubicBezTo>
                    <a:pt x="16" y="20"/>
                    <a:pt x="12" y="15"/>
                    <a:pt x="8" y="10"/>
                  </a:cubicBezTo>
                  <a:cubicBezTo>
                    <a:pt x="4" y="5"/>
                    <a:pt x="0" y="1"/>
                    <a:pt x="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69">
              <a:extLst>
                <a:ext uri="{FF2B5EF4-FFF2-40B4-BE49-F238E27FC236}">
                  <a16:creationId xmlns:a16="http://schemas.microsoft.com/office/drawing/2014/main" id="{54674C2B-9A9B-4869-A4BA-7F37B3294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" y="4252"/>
              <a:ext cx="33" cy="26"/>
            </a:xfrm>
            <a:custGeom>
              <a:avLst/>
              <a:gdLst>
                <a:gd name="T0" fmla="*/ 13 w 14"/>
                <a:gd name="T1" fmla="*/ 0 h 11"/>
                <a:gd name="T2" fmla="*/ 7 w 14"/>
                <a:gd name="T3" fmla="*/ 6 h 11"/>
                <a:gd name="T4" fmla="*/ 0 w 14"/>
                <a:gd name="T5" fmla="*/ 11 h 11"/>
                <a:gd name="T6" fmla="*/ 7 w 14"/>
                <a:gd name="T7" fmla="*/ 5 h 11"/>
                <a:gd name="T8" fmla="*/ 13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3" y="0"/>
                  </a:moveTo>
                  <a:cubicBezTo>
                    <a:pt x="14" y="0"/>
                    <a:pt x="11" y="3"/>
                    <a:pt x="7" y="6"/>
                  </a:cubicBezTo>
                  <a:cubicBezTo>
                    <a:pt x="3" y="9"/>
                    <a:pt x="0" y="11"/>
                    <a:pt x="0" y="11"/>
                  </a:cubicBezTo>
                  <a:cubicBezTo>
                    <a:pt x="0" y="11"/>
                    <a:pt x="3" y="8"/>
                    <a:pt x="7" y="5"/>
                  </a:cubicBezTo>
                  <a:cubicBezTo>
                    <a:pt x="10" y="2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0">
              <a:extLst>
                <a:ext uri="{FF2B5EF4-FFF2-40B4-BE49-F238E27FC236}">
                  <a16:creationId xmlns:a16="http://schemas.microsoft.com/office/drawing/2014/main" id="{DB442A21-70C9-43DE-BCBF-F47E4D7E9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4233"/>
              <a:ext cx="5" cy="9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2 h 4"/>
                <a:gd name="T4" fmla="*/ 1 w 2"/>
                <a:gd name="T5" fmla="*/ 4 h 4"/>
                <a:gd name="T6" fmla="*/ 0 w 2"/>
                <a:gd name="T7" fmla="*/ 2 h 4"/>
                <a:gd name="T8" fmla="*/ 1 w 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2" y="4"/>
                    <a:pt x="1" y="4"/>
                  </a:cubicBezTo>
                  <a:cubicBezTo>
                    <a:pt x="1" y="4"/>
                    <a:pt x="1" y="4"/>
                    <a:pt x="0" y="2"/>
                  </a:cubicBezTo>
                  <a:cubicBezTo>
                    <a:pt x="0" y="1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1">
              <a:extLst>
                <a:ext uri="{FF2B5EF4-FFF2-40B4-BE49-F238E27FC236}">
                  <a16:creationId xmlns:a16="http://schemas.microsoft.com/office/drawing/2014/main" id="{F5DF1359-3B1B-47F4-BB00-6E34C8BF6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4216"/>
              <a:ext cx="2" cy="1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0 w 1"/>
                <a:gd name="T5" fmla="*/ 4 h 4"/>
                <a:gd name="T6" fmla="*/ 0 w 1"/>
                <a:gd name="T7" fmla="*/ 2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2">
              <a:extLst>
                <a:ext uri="{FF2B5EF4-FFF2-40B4-BE49-F238E27FC236}">
                  <a16:creationId xmlns:a16="http://schemas.microsoft.com/office/drawing/2014/main" id="{FDA35A00-9A73-4FB9-81B3-2063EFFF2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" y="4202"/>
              <a:ext cx="4" cy="9"/>
            </a:xfrm>
            <a:custGeom>
              <a:avLst/>
              <a:gdLst>
                <a:gd name="T0" fmla="*/ 2 w 2"/>
                <a:gd name="T1" fmla="*/ 1 h 4"/>
                <a:gd name="T2" fmla="*/ 1 w 2"/>
                <a:gd name="T3" fmla="*/ 2 h 4"/>
                <a:gd name="T4" fmla="*/ 0 w 2"/>
                <a:gd name="T5" fmla="*/ 4 h 4"/>
                <a:gd name="T6" fmla="*/ 0 w 2"/>
                <a:gd name="T7" fmla="*/ 2 h 4"/>
                <a:gd name="T8" fmla="*/ 2 w 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3">
              <a:extLst>
                <a:ext uri="{FF2B5EF4-FFF2-40B4-BE49-F238E27FC236}">
                  <a16:creationId xmlns:a16="http://schemas.microsoft.com/office/drawing/2014/main" id="{545EA4C6-229C-4CBB-9400-1D85570F1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4195"/>
              <a:ext cx="2" cy="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0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74">
              <a:extLst>
                <a:ext uri="{FF2B5EF4-FFF2-40B4-BE49-F238E27FC236}">
                  <a16:creationId xmlns:a16="http://schemas.microsoft.com/office/drawing/2014/main" id="{39B1AD9E-1C5D-42AA-BF92-751922AEA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41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5">
              <a:extLst>
                <a:ext uri="{FF2B5EF4-FFF2-40B4-BE49-F238E27FC236}">
                  <a16:creationId xmlns:a16="http://schemas.microsoft.com/office/drawing/2014/main" id="{9B3F1418-C09E-4C6B-A578-481EF25C9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417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6">
              <a:extLst>
                <a:ext uri="{FF2B5EF4-FFF2-40B4-BE49-F238E27FC236}">
                  <a16:creationId xmlns:a16="http://schemas.microsoft.com/office/drawing/2014/main" id="{5EE9FBAF-9A0A-4E92-B643-3B1B90B5A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" y="4178"/>
              <a:ext cx="17" cy="14"/>
            </a:xfrm>
            <a:custGeom>
              <a:avLst/>
              <a:gdLst>
                <a:gd name="T0" fmla="*/ 5 w 7"/>
                <a:gd name="T1" fmla="*/ 0 h 6"/>
                <a:gd name="T2" fmla="*/ 0 w 7"/>
                <a:gd name="T3" fmla="*/ 3 h 6"/>
                <a:gd name="T4" fmla="*/ 2 w 7"/>
                <a:gd name="T5" fmla="*/ 6 h 6"/>
                <a:gd name="T6" fmla="*/ 7 w 7"/>
                <a:gd name="T7" fmla="*/ 3 h 6"/>
                <a:gd name="T8" fmla="*/ 5 w 7"/>
                <a:gd name="T9" fmla="*/ 0 h 6"/>
                <a:gd name="T10" fmla="*/ 5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5"/>
                    <a:pt x="2" y="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77">
              <a:extLst>
                <a:ext uri="{FF2B5EF4-FFF2-40B4-BE49-F238E27FC236}">
                  <a16:creationId xmlns:a16="http://schemas.microsoft.com/office/drawing/2014/main" id="{45955C7C-4F2B-4782-8240-CF59E304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4259"/>
              <a:ext cx="9" cy="12"/>
            </a:xfrm>
            <a:custGeom>
              <a:avLst/>
              <a:gdLst>
                <a:gd name="T0" fmla="*/ 0 w 4"/>
                <a:gd name="T1" fmla="*/ 0 h 5"/>
                <a:gd name="T2" fmla="*/ 4 w 4"/>
                <a:gd name="T3" fmla="*/ 5 h 5"/>
                <a:gd name="T4" fmla="*/ 4 w 4"/>
                <a:gd name="T5" fmla="*/ 5 h 5"/>
                <a:gd name="T6" fmla="*/ 0 w 4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78">
              <a:extLst>
                <a:ext uri="{FF2B5EF4-FFF2-40B4-BE49-F238E27FC236}">
                  <a16:creationId xmlns:a16="http://schemas.microsoft.com/office/drawing/2014/main" id="{5F303494-7F23-4E1D-A921-D69FDE2DB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4185"/>
              <a:ext cx="111" cy="86"/>
            </a:xfrm>
            <a:custGeom>
              <a:avLst/>
              <a:gdLst>
                <a:gd name="T0" fmla="*/ 44 w 47"/>
                <a:gd name="T1" fmla="*/ 0 h 36"/>
                <a:gd name="T2" fmla="*/ 0 w 47"/>
                <a:gd name="T3" fmla="*/ 30 h 36"/>
                <a:gd name="T4" fmla="*/ 0 w 47"/>
                <a:gd name="T5" fmla="*/ 31 h 36"/>
                <a:gd name="T6" fmla="*/ 4 w 47"/>
                <a:gd name="T7" fmla="*/ 36 h 36"/>
                <a:gd name="T8" fmla="*/ 7 w 47"/>
                <a:gd name="T9" fmla="*/ 34 h 36"/>
                <a:gd name="T10" fmla="*/ 10 w 47"/>
                <a:gd name="T11" fmla="*/ 31 h 36"/>
                <a:gd name="T12" fmla="*/ 10 w 47"/>
                <a:gd name="T13" fmla="*/ 31 h 36"/>
                <a:gd name="T14" fmla="*/ 9 w 47"/>
                <a:gd name="T15" fmla="*/ 32 h 36"/>
                <a:gd name="T16" fmla="*/ 47 w 47"/>
                <a:gd name="T17" fmla="*/ 3 h 36"/>
                <a:gd name="T18" fmla="*/ 44 w 47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36">
                  <a:moveTo>
                    <a:pt x="44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6" y="35"/>
                    <a:pt x="7" y="34"/>
                  </a:cubicBezTo>
                  <a:cubicBezTo>
                    <a:pt x="8" y="32"/>
                    <a:pt x="9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2"/>
                    <a:pt x="9" y="32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5" y="2"/>
                    <a:pt x="44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79">
              <a:extLst>
                <a:ext uri="{FF2B5EF4-FFF2-40B4-BE49-F238E27FC236}">
                  <a16:creationId xmlns:a16="http://schemas.microsoft.com/office/drawing/2014/main" id="{A56AF76B-43E2-4115-8EB2-B7C41F5C8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4259"/>
              <a:ext cx="14" cy="12"/>
            </a:xfrm>
            <a:custGeom>
              <a:avLst/>
              <a:gdLst>
                <a:gd name="T0" fmla="*/ 6 w 6"/>
                <a:gd name="T1" fmla="*/ 0 h 5"/>
                <a:gd name="T2" fmla="*/ 3 w 6"/>
                <a:gd name="T3" fmla="*/ 3 h 5"/>
                <a:gd name="T4" fmla="*/ 0 w 6"/>
                <a:gd name="T5" fmla="*/ 5 h 5"/>
                <a:gd name="T6" fmla="*/ 0 w 6"/>
                <a:gd name="T7" fmla="*/ 5 h 5"/>
                <a:gd name="T8" fmla="*/ 0 w 6"/>
                <a:gd name="T9" fmla="*/ 5 h 5"/>
                <a:gd name="T10" fmla="*/ 5 w 6"/>
                <a:gd name="T11" fmla="*/ 1 h 5"/>
                <a:gd name="T12" fmla="*/ 6 w 6"/>
                <a:gd name="T13" fmla="*/ 0 h 5"/>
                <a:gd name="T14" fmla="*/ 6 w 6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5" y="0"/>
                    <a:pt x="4" y="1"/>
                    <a:pt x="3" y="3"/>
                  </a:cubicBezTo>
                  <a:cubicBezTo>
                    <a:pt x="2" y="4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80">
              <a:extLst>
                <a:ext uri="{FF2B5EF4-FFF2-40B4-BE49-F238E27FC236}">
                  <a16:creationId xmlns:a16="http://schemas.microsoft.com/office/drawing/2014/main" id="{8F6ADEFE-484C-4C8B-A08E-09F0745E2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" y="4185"/>
              <a:ext cx="7" cy="7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0 h 3"/>
                <a:gd name="T4" fmla="*/ 3 w 3"/>
                <a:gd name="T5" fmla="*/ 3 h 3"/>
                <a:gd name="T6" fmla="*/ 3 w 3"/>
                <a:gd name="T7" fmla="*/ 3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2" y="1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81">
              <a:extLst>
                <a:ext uri="{FF2B5EF4-FFF2-40B4-BE49-F238E27FC236}">
                  <a16:creationId xmlns:a16="http://schemas.microsoft.com/office/drawing/2014/main" id="{C64D1DBE-04D3-4956-8B68-3CAB31A0B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4264"/>
              <a:ext cx="264" cy="121"/>
            </a:xfrm>
            <a:custGeom>
              <a:avLst/>
              <a:gdLst>
                <a:gd name="T0" fmla="*/ 51 w 111"/>
                <a:gd name="T1" fmla="*/ 32 h 51"/>
                <a:gd name="T2" fmla="*/ 51 w 111"/>
                <a:gd name="T3" fmla="*/ 1 h 51"/>
                <a:gd name="T4" fmla="*/ 111 w 111"/>
                <a:gd name="T5" fmla="*/ 0 h 51"/>
                <a:gd name="T6" fmla="*/ 111 w 111"/>
                <a:gd name="T7" fmla="*/ 47 h 51"/>
                <a:gd name="T8" fmla="*/ 107 w 111"/>
                <a:gd name="T9" fmla="*/ 47 h 51"/>
                <a:gd name="T10" fmla="*/ 13 w 111"/>
                <a:gd name="T11" fmla="*/ 48 h 51"/>
                <a:gd name="T12" fmla="*/ 51 w 111"/>
                <a:gd name="T13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51">
                  <a:moveTo>
                    <a:pt x="51" y="32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91" y="48"/>
                    <a:pt x="24" y="51"/>
                    <a:pt x="13" y="48"/>
                  </a:cubicBezTo>
                  <a:cubicBezTo>
                    <a:pt x="0" y="44"/>
                    <a:pt x="51" y="32"/>
                    <a:pt x="51" y="3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2">
              <a:extLst>
                <a:ext uri="{FF2B5EF4-FFF2-40B4-BE49-F238E27FC236}">
                  <a16:creationId xmlns:a16="http://schemas.microsoft.com/office/drawing/2014/main" id="{7603DE46-5AB1-4BC4-B045-A38E6F40D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2" y="4356"/>
              <a:ext cx="38" cy="19"/>
            </a:xfrm>
            <a:custGeom>
              <a:avLst/>
              <a:gdLst>
                <a:gd name="T0" fmla="*/ 1 w 16"/>
                <a:gd name="T1" fmla="*/ 7 h 8"/>
                <a:gd name="T2" fmla="*/ 1 w 16"/>
                <a:gd name="T3" fmla="*/ 8 h 8"/>
                <a:gd name="T4" fmla="*/ 1 w 16"/>
                <a:gd name="T5" fmla="*/ 8 h 8"/>
                <a:gd name="T6" fmla="*/ 1 w 16"/>
                <a:gd name="T7" fmla="*/ 8 h 8"/>
                <a:gd name="T8" fmla="*/ 1 w 16"/>
                <a:gd name="T9" fmla="*/ 7 h 8"/>
                <a:gd name="T10" fmla="*/ 16 w 16"/>
                <a:gd name="T11" fmla="*/ 0 h 8"/>
                <a:gd name="T12" fmla="*/ 12 w 16"/>
                <a:gd name="T13" fmla="*/ 1 h 8"/>
                <a:gd name="T14" fmla="*/ 16 w 16"/>
                <a:gd name="T15" fmla="*/ 0 h 8"/>
                <a:gd name="T16" fmla="*/ 16 w 16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">
                  <a:moveTo>
                    <a:pt x="1" y="7"/>
                  </a:move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7"/>
                    <a:pt x="1" y="7"/>
                  </a:cubicBezTo>
                  <a:moveTo>
                    <a:pt x="16" y="0"/>
                  </a:moveTo>
                  <a:cubicBezTo>
                    <a:pt x="16" y="0"/>
                    <a:pt x="14" y="1"/>
                    <a:pt x="12" y="1"/>
                  </a:cubicBezTo>
                  <a:cubicBezTo>
                    <a:pt x="13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3">
              <a:extLst>
                <a:ext uri="{FF2B5EF4-FFF2-40B4-BE49-F238E27FC236}">
                  <a16:creationId xmlns:a16="http://schemas.microsoft.com/office/drawing/2014/main" id="{95326F35-DDF9-42EF-8B2D-0B06AB019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4375"/>
              <a:ext cx="4" cy="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1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7D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4">
              <a:extLst>
                <a:ext uri="{FF2B5EF4-FFF2-40B4-BE49-F238E27FC236}">
                  <a16:creationId xmlns:a16="http://schemas.microsoft.com/office/drawing/2014/main" id="{25499AF4-92B8-432B-B8D0-D163E4E9B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" y="4375"/>
              <a:ext cx="12" cy="0"/>
            </a:xfrm>
            <a:custGeom>
              <a:avLst/>
              <a:gdLst>
                <a:gd name="T0" fmla="*/ 5 w 5"/>
                <a:gd name="T1" fmla="*/ 1 w 5"/>
                <a:gd name="T2" fmla="*/ 0 w 5"/>
                <a:gd name="T3" fmla="*/ 1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85">
              <a:extLst>
                <a:ext uri="{FF2B5EF4-FFF2-40B4-BE49-F238E27FC236}">
                  <a16:creationId xmlns:a16="http://schemas.microsoft.com/office/drawing/2014/main" id="{F9636D6B-90CA-492D-AD0D-E124729B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4375"/>
              <a:ext cx="125" cy="5"/>
            </a:xfrm>
            <a:custGeom>
              <a:avLst/>
              <a:gdLst>
                <a:gd name="T0" fmla="*/ 52 w 53"/>
                <a:gd name="T1" fmla="*/ 0 h 2"/>
                <a:gd name="T2" fmla="*/ 0 w 53"/>
                <a:gd name="T3" fmla="*/ 2 h 2"/>
                <a:gd name="T4" fmla="*/ 53 w 53"/>
                <a:gd name="T5" fmla="*/ 0 h 2"/>
                <a:gd name="T6" fmla="*/ 52 w 5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52" y="0"/>
                  </a:moveTo>
                  <a:cubicBezTo>
                    <a:pt x="42" y="1"/>
                    <a:pt x="20" y="2"/>
                    <a:pt x="0" y="2"/>
                  </a:cubicBezTo>
                  <a:cubicBezTo>
                    <a:pt x="18" y="2"/>
                    <a:pt x="39" y="1"/>
                    <a:pt x="53" y="0"/>
                  </a:cubicBezTo>
                  <a:cubicBezTo>
                    <a:pt x="53" y="0"/>
                    <a:pt x="52" y="0"/>
                    <a:pt x="52" y="0"/>
                  </a:cubicBezTo>
                </a:path>
              </a:pathLst>
            </a:custGeom>
            <a:solidFill>
              <a:srgbClr val="7D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86">
              <a:extLst>
                <a:ext uri="{FF2B5EF4-FFF2-40B4-BE49-F238E27FC236}">
                  <a16:creationId xmlns:a16="http://schemas.microsoft.com/office/drawing/2014/main" id="{6ECD68C1-2B2B-4063-946A-F6E0EBF02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" y="4356"/>
              <a:ext cx="240" cy="24"/>
            </a:xfrm>
            <a:custGeom>
              <a:avLst/>
              <a:gdLst>
                <a:gd name="T0" fmla="*/ 16 w 101"/>
                <a:gd name="T1" fmla="*/ 0 h 10"/>
                <a:gd name="T2" fmla="*/ 12 w 101"/>
                <a:gd name="T3" fmla="*/ 1 h 10"/>
                <a:gd name="T4" fmla="*/ 1 w 101"/>
                <a:gd name="T5" fmla="*/ 7 h 10"/>
                <a:gd name="T6" fmla="*/ 1 w 101"/>
                <a:gd name="T7" fmla="*/ 8 h 10"/>
                <a:gd name="T8" fmla="*/ 3 w 101"/>
                <a:gd name="T9" fmla="*/ 9 h 10"/>
                <a:gd name="T10" fmla="*/ 3 w 101"/>
                <a:gd name="T11" fmla="*/ 9 h 10"/>
                <a:gd name="T12" fmla="*/ 38 w 101"/>
                <a:gd name="T13" fmla="*/ 10 h 10"/>
                <a:gd name="T14" fmla="*/ 44 w 101"/>
                <a:gd name="T15" fmla="*/ 10 h 10"/>
                <a:gd name="T16" fmla="*/ 96 w 101"/>
                <a:gd name="T17" fmla="*/ 8 h 10"/>
                <a:gd name="T18" fmla="*/ 97 w 101"/>
                <a:gd name="T19" fmla="*/ 8 h 10"/>
                <a:gd name="T20" fmla="*/ 101 w 101"/>
                <a:gd name="T21" fmla="*/ 8 h 10"/>
                <a:gd name="T22" fmla="*/ 101 w 101"/>
                <a:gd name="T23" fmla="*/ 8 h 10"/>
                <a:gd name="T24" fmla="*/ 101 w 101"/>
                <a:gd name="T25" fmla="*/ 7 h 10"/>
                <a:gd name="T26" fmla="*/ 79 w 101"/>
                <a:gd name="T27" fmla="*/ 7 h 10"/>
                <a:gd name="T28" fmla="*/ 79 w 101"/>
                <a:gd name="T29" fmla="*/ 7 h 10"/>
                <a:gd name="T30" fmla="*/ 79 w 101"/>
                <a:gd name="T31" fmla="*/ 7 h 10"/>
                <a:gd name="T32" fmla="*/ 79 w 101"/>
                <a:gd name="T33" fmla="*/ 7 h 10"/>
                <a:gd name="T34" fmla="*/ 21 w 101"/>
                <a:gd name="T35" fmla="*/ 8 h 10"/>
                <a:gd name="T36" fmla="*/ 16 w 101"/>
                <a:gd name="T3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10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8" y="3"/>
                    <a:pt x="2" y="5"/>
                    <a:pt x="1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8" y="10"/>
                    <a:pt x="22" y="10"/>
                    <a:pt x="38" y="10"/>
                  </a:cubicBezTo>
                  <a:cubicBezTo>
                    <a:pt x="40" y="10"/>
                    <a:pt x="42" y="10"/>
                    <a:pt x="44" y="10"/>
                  </a:cubicBezTo>
                  <a:cubicBezTo>
                    <a:pt x="64" y="10"/>
                    <a:pt x="86" y="9"/>
                    <a:pt x="96" y="8"/>
                  </a:cubicBezTo>
                  <a:cubicBezTo>
                    <a:pt x="96" y="8"/>
                    <a:pt x="97" y="8"/>
                    <a:pt x="97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0"/>
                    <a:pt x="16" y="0"/>
                  </a:cubicBezTo>
                </a:path>
              </a:pathLst>
            </a:custGeom>
            <a:solidFill>
              <a:srgbClr val="F1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87">
              <a:extLst>
                <a:ext uri="{FF2B5EF4-FFF2-40B4-BE49-F238E27FC236}">
                  <a16:creationId xmlns:a16="http://schemas.microsoft.com/office/drawing/2014/main" id="{33A742B7-5AB8-411E-8EF4-427F7B3F5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4373"/>
              <a:ext cx="239" cy="2"/>
            </a:xfrm>
            <a:custGeom>
              <a:avLst/>
              <a:gdLst>
                <a:gd name="T0" fmla="*/ 101 w 101"/>
                <a:gd name="T1" fmla="*/ 0 h 1"/>
                <a:gd name="T2" fmla="*/ 100 w 101"/>
                <a:gd name="T3" fmla="*/ 0 h 1"/>
                <a:gd name="T4" fmla="*/ 97 w 101"/>
                <a:gd name="T5" fmla="*/ 0 h 1"/>
                <a:gd name="T6" fmla="*/ 86 w 101"/>
                <a:gd name="T7" fmla="*/ 0 h 1"/>
                <a:gd name="T8" fmla="*/ 50 w 101"/>
                <a:gd name="T9" fmla="*/ 1 h 1"/>
                <a:gd name="T10" fmla="*/ 14 w 101"/>
                <a:gd name="T11" fmla="*/ 1 h 1"/>
                <a:gd name="T12" fmla="*/ 4 w 101"/>
                <a:gd name="T13" fmla="*/ 0 h 1"/>
                <a:gd name="T14" fmla="*/ 1 w 101"/>
                <a:gd name="T15" fmla="*/ 0 h 1"/>
                <a:gd name="T16" fmla="*/ 0 w 101"/>
                <a:gd name="T17" fmla="*/ 0 h 1"/>
                <a:gd name="T18" fmla="*/ 1 w 101"/>
                <a:gd name="T19" fmla="*/ 0 h 1"/>
                <a:gd name="T20" fmla="*/ 4 w 101"/>
                <a:gd name="T21" fmla="*/ 0 h 1"/>
                <a:gd name="T22" fmla="*/ 14 w 101"/>
                <a:gd name="T23" fmla="*/ 0 h 1"/>
                <a:gd name="T24" fmla="*/ 50 w 101"/>
                <a:gd name="T25" fmla="*/ 0 h 1"/>
                <a:gd name="T26" fmla="*/ 86 w 101"/>
                <a:gd name="T27" fmla="*/ 0 h 1"/>
                <a:gd name="T28" fmla="*/ 97 w 101"/>
                <a:gd name="T29" fmla="*/ 0 h 1"/>
                <a:gd name="T30" fmla="*/ 100 w 101"/>
                <a:gd name="T31" fmla="*/ 0 h 1"/>
                <a:gd name="T32" fmla="*/ 101 w 10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">
                  <a:moveTo>
                    <a:pt x="101" y="0"/>
                  </a:moveTo>
                  <a:cubicBezTo>
                    <a:pt x="101" y="0"/>
                    <a:pt x="100" y="0"/>
                    <a:pt x="100" y="0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94" y="0"/>
                    <a:pt x="90" y="0"/>
                    <a:pt x="86" y="0"/>
                  </a:cubicBezTo>
                  <a:cubicBezTo>
                    <a:pt x="77" y="1"/>
                    <a:pt x="64" y="1"/>
                    <a:pt x="50" y="1"/>
                  </a:cubicBezTo>
                  <a:cubicBezTo>
                    <a:pt x="36" y="1"/>
                    <a:pt x="24" y="1"/>
                    <a:pt x="14" y="1"/>
                  </a:cubicBezTo>
                  <a:cubicBezTo>
                    <a:pt x="10" y="1"/>
                    <a:pt x="6" y="0"/>
                    <a:pt x="4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6" y="0"/>
                    <a:pt x="10" y="0"/>
                    <a:pt x="14" y="0"/>
                  </a:cubicBezTo>
                  <a:cubicBezTo>
                    <a:pt x="24" y="0"/>
                    <a:pt x="36" y="1"/>
                    <a:pt x="50" y="0"/>
                  </a:cubicBezTo>
                  <a:cubicBezTo>
                    <a:pt x="64" y="0"/>
                    <a:pt x="77" y="0"/>
                    <a:pt x="86" y="0"/>
                  </a:cubicBezTo>
                  <a:cubicBezTo>
                    <a:pt x="90" y="0"/>
                    <a:pt x="94" y="0"/>
                    <a:pt x="97" y="0"/>
                  </a:cubicBezTo>
                  <a:cubicBezTo>
                    <a:pt x="98" y="0"/>
                    <a:pt x="99" y="0"/>
                    <a:pt x="100" y="0"/>
                  </a:cubicBezTo>
                  <a:cubicBezTo>
                    <a:pt x="100" y="0"/>
                    <a:pt x="101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8">
              <a:extLst>
                <a:ext uri="{FF2B5EF4-FFF2-40B4-BE49-F238E27FC236}">
                  <a16:creationId xmlns:a16="http://schemas.microsoft.com/office/drawing/2014/main" id="{B453E904-3EE8-4CD7-9F1E-5B6287A3E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4354"/>
              <a:ext cx="14" cy="24"/>
            </a:xfrm>
            <a:custGeom>
              <a:avLst/>
              <a:gdLst>
                <a:gd name="T0" fmla="*/ 5 w 6"/>
                <a:gd name="T1" fmla="*/ 10 h 10"/>
                <a:gd name="T2" fmla="*/ 3 w 6"/>
                <a:gd name="T3" fmla="*/ 4 h 10"/>
                <a:gd name="T4" fmla="*/ 0 w 6"/>
                <a:gd name="T5" fmla="*/ 0 h 10"/>
                <a:gd name="T6" fmla="*/ 4 w 6"/>
                <a:gd name="T7" fmla="*/ 4 h 10"/>
                <a:gd name="T8" fmla="*/ 5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5" y="10"/>
                  </a:moveTo>
                  <a:cubicBezTo>
                    <a:pt x="5" y="10"/>
                    <a:pt x="5" y="7"/>
                    <a:pt x="3" y="4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2" y="1"/>
                    <a:pt x="4" y="4"/>
                  </a:cubicBezTo>
                  <a:cubicBezTo>
                    <a:pt x="6" y="7"/>
                    <a:pt x="6" y="10"/>
                    <a:pt x="5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89">
              <a:extLst>
                <a:ext uri="{FF2B5EF4-FFF2-40B4-BE49-F238E27FC236}">
                  <a16:creationId xmlns:a16="http://schemas.microsoft.com/office/drawing/2014/main" id="{255A9C5E-B2E0-4D8D-9166-4C2141188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4344"/>
              <a:ext cx="7" cy="12"/>
            </a:xfrm>
            <a:custGeom>
              <a:avLst/>
              <a:gdLst>
                <a:gd name="T0" fmla="*/ 3 w 3"/>
                <a:gd name="T1" fmla="*/ 5 h 5"/>
                <a:gd name="T2" fmla="*/ 1 w 3"/>
                <a:gd name="T3" fmla="*/ 2 h 5"/>
                <a:gd name="T4" fmla="*/ 0 w 3"/>
                <a:gd name="T5" fmla="*/ 0 h 5"/>
                <a:gd name="T6" fmla="*/ 2 w 3"/>
                <a:gd name="T7" fmla="*/ 2 h 5"/>
                <a:gd name="T8" fmla="*/ 3 w 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4"/>
                    <a:pt x="3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0">
              <a:extLst>
                <a:ext uri="{FF2B5EF4-FFF2-40B4-BE49-F238E27FC236}">
                  <a16:creationId xmlns:a16="http://schemas.microsoft.com/office/drawing/2014/main" id="{F54B0607-A077-42CB-B71F-7D13FFFD6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" y="4342"/>
              <a:ext cx="10" cy="7"/>
            </a:xfrm>
            <a:custGeom>
              <a:avLst/>
              <a:gdLst>
                <a:gd name="T0" fmla="*/ 4 w 4"/>
                <a:gd name="T1" fmla="*/ 3 h 3"/>
                <a:gd name="T2" fmla="*/ 2 w 4"/>
                <a:gd name="T3" fmla="*/ 2 h 3"/>
                <a:gd name="T4" fmla="*/ 0 w 4"/>
                <a:gd name="T5" fmla="*/ 0 h 3"/>
                <a:gd name="T6" fmla="*/ 2 w 4"/>
                <a:gd name="T7" fmla="*/ 1 h 3"/>
                <a:gd name="T8" fmla="*/ 4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4" y="3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2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91">
              <a:extLst>
                <a:ext uri="{FF2B5EF4-FFF2-40B4-BE49-F238E27FC236}">
                  <a16:creationId xmlns:a16="http://schemas.microsoft.com/office/drawing/2014/main" id="{34DD542A-9603-4B17-826A-164D1CA64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" y="4335"/>
              <a:ext cx="15" cy="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2">
              <a:extLst>
                <a:ext uri="{FF2B5EF4-FFF2-40B4-BE49-F238E27FC236}">
                  <a16:creationId xmlns:a16="http://schemas.microsoft.com/office/drawing/2014/main" id="{54814C82-E606-4042-B877-7A1590335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4325"/>
              <a:ext cx="17" cy="5"/>
            </a:xfrm>
            <a:custGeom>
              <a:avLst/>
              <a:gdLst>
                <a:gd name="T0" fmla="*/ 7 w 7"/>
                <a:gd name="T1" fmla="*/ 0 h 2"/>
                <a:gd name="T2" fmla="*/ 3 w 7"/>
                <a:gd name="T3" fmla="*/ 1 h 2"/>
                <a:gd name="T4" fmla="*/ 0 w 7"/>
                <a:gd name="T5" fmla="*/ 1 h 2"/>
                <a:gd name="T6" fmla="*/ 3 w 7"/>
                <a:gd name="T7" fmla="*/ 1 h 2"/>
                <a:gd name="T8" fmla="*/ 7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7" y="1"/>
                    <a:pt x="5" y="1"/>
                    <a:pt x="3" y="1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5" y="1"/>
                    <a:pt x="7" y="0"/>
                    <a:pt x="7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93">
              <a:extLst>
                <a:ext uri="{FF2B5EF4-FFF2-40B4-BE49-F238E27FC236}">
                  <a16:creationId xmlns:a16="http://schemas.microsoft.com/office/drawing/2014/main" id="{19E7F32F-795C-46B1-9089-C4E26F501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" y="4328"/>
              <a:ext cx="26" cy="16"/>
            </a:xfrm>
            <a:custGeom>
              <a:avLst/>
              <a:gdLst>
                <a:gd name="T0" fmla="*/ 11 w 11"/>
                <a:gd name="T1" fmla="*/ 6 h 7"/>
                <a:gd name="T2" fmla="*/ 7 w 11"/>
                <a:gd name="T3" fmla="*/ 6 h 7"/>
                <a:gd name="T4" fmla="*/ 3 w 11"/>
                <a:gd name="T5" fmla="*/ 6 h 7"/>
                <a:gd name="T6" fmla="*/ 1 w 11"/>
                <a:gd name="T7" fmla="*/ 5 h 7"/>
                <a:gd name="T8" fmla="*/ 0 w 11"/>
                <a:gd name="T9" fmla="*/ 3 h 7"/>
                <a:gd name="T10" fmla="*/ 0 w 11"/>
                <a:gd name="T11" fmla="*/ 2 h 7"/>
                <a:gd name="T12" fmla="*/ 9 w 11"/>
                <a:gd name="T13" fmla="*/ 4 h 7"/>
                <a:gd name="T14" fmla="*/ 10 w 11"/>
                <a:gd name="T15" fmla="*/ 6 h 7"/>
                <a:gd name="T16" fmla="*/ 10 w 11"/>
                <a:gd name="T17" fmla="*/ 7 h 7"/>
                <a:gd name="T18" fmla="*/ 9 w 11"/>
                <a:gd name="T19" fmla="*/ 4 h 7"/>
                <a:gd name="T20" fmla="*/ 5 w 11"/>
                <a:gd name="T21" fmla="*/ 2 h 7"/>
                <a:gd name="T22" fmla="*/ 1 w 11"/>
                <a:gd name="T23" fmla="*/ 2 h 7"/>
                <a:gd name="T24" fmla="*/ 1 w 11"/>
                <a:gd name="T25" fmla="*/ 4 h 7"/>
                <a:gd name="T26" fmla="*/ 3 w 11"/>
                <a:gd name="T27" fmla="*/ 5 h 7"/>
                <a:gd name="T28" fmla="*/ 7 w 11"/>
                <a:gd name="T29" fmla="*/ 6 h 7"/>
                <a:gd name="T30" fmla="*/ 11 w 11"/>
                <a:gd name="T3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7">
                  <a:moveTo>
                    <a:pt x="11" y="6"/>
                  </a:moveTo>
                  <a:cubicBezTo>
                    <a:pt x="11" y="6"/>
                    <a:pt x="9" y="7"/>
                    <a:pt x="7" y="6"/>
                  </a:cubicBezTo>
                  <a:cubicBezTo>
                    <a:pt x="6" y="6"/>
                    <a:pt x="5" y="6"/>
                    <a:pt x="3" y="6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4" y="0"/>
                    <a:pt x="8" y="2"/>
                    <a:pt x="9" y="4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6"/>
                    <a:pt x="9" y="4"/>
                  </a:cubicBezTo>
                  <a:cubicBezTo>
                    <a:pt x="8" y="3"/>
                    <a:pt x="7" y="2"/>
                    <a:pt x="5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5" y="5"/>
                    <a:pt x="6" y="6"/>
                    <a:pt x="7" y="6"/>
                  </a:cubicBezTo>
                  <a:cubicBezTo>
                    <a:pt x="9" y="6"/>
                    <a:pt x="11" y="6"/>
                    <a:pt x="11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94">
              <a:extLst>
                <a:ext uri="{FF2B5EF4-FFF2-40B4-BE49-F238E27FC236}">
                  <a16:creationId xmlns:a16="http://schemas.microsoft.com/office/drawing/2014/main" id="{DC23A9E0-4092-4A4B-A842-8808911BA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" y="4325"/>
              <a:ext cx="14" cy="19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5 h 8"/>
                <a:gd name="T4" fmla="*/ 2 w 6"/>
                <a:gd name="T5" fmla="*/ 2 h 8"/>
                <a:gd name="T6" fmla="*/ 5 w 6"/>
                <a:gd name="T7" fmla="*/ 0 h 8"/>
                <a:gd name="T8" fmla="*/ 6 w 6"/>
                <a:gd name="T9" fmla="*/ 2 h 8"/>
                <a:gd name="T10" fmla="*/ 5 w 6"/>
                <a:gd name="T11" fmla="*/ 4 h 8"/>
                <a:gd name="T12" fmla="*/ 3 w 6"/>
                <a:gd name="T13" fmla="*/ 6 h 8"/>
                <a:gd name="T14" fmla="*/ 1 w 6"/>
                <a:gd name="T15" fmla="*/ 8 h 8"/>
                <a:gd name="T16" fmla="*/ 3 w 6"/>
                <a:gd name="T17" fmla="*/ 6 h 8"/>
                <a:gd name="T18" fmla="*/ 5 w 6"/>
                <a:gd name="T19" fmla="*/ 3 h 8"/>
                <a:gd name="T20" fmla="*/ 5 w 6"/>
                <a:gd name="T21" fmla="*/ 1 h 8"/>
                <a:gd name="T22" fmla="*/ 2 w 6"/>
                <a:gd name="T23" fmla="*/ 3 h 8"/>
                <a:gd name="T24" fmla="*/ 1 w 6"/>
                <a:gd name="T25" fmla="*/ 5 h 8"/>
                <a:gd name="T26" fmla="*/ 1 w 6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1" y="8"/>
                    <a:pt x="0" y="7"/>
                    <a:pt x="0" y="5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6" y="3"/>
                    <a:pt x="6" y="3"/>
                    <a:pt x="5" y="4"/>
                  </a:cubicBezTo>
                  <a:cubicBezTo>
                    <a:pt x="5" y="5"/>
                    <a:pt x="4" y="5"/>
                    <a:pt x="3" y="6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4" y="5"/>
                    <a:pt x="4" y="4"/>
                    <a:pt x="5" y="3"/>
                  </a:cubicBezTo>
                  <a:cubicBezTo>
                    <a:pt x="5" y="3"/>
                    <a:pt x="6" y="1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7"/>
                    <a:pt x="1" y="8"/>
                    <a:pt x="1" y="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95">
              <a:extLst>
                <a:ext uri="{FF2B5EF4-FFF2-40B4-BE49-F238E27FC236}">
                  <a16:creationId xmlns:a16="http://schemas.microsoft.com/office/drawing/2014/main" id="{2AD6E48D-BE54-468D-BE13-EFEAFD2B7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0" y="4333"/>
              <a:ext cx="49" cy="40"/>
            </a:xfrm>
            <a:custGeom>
              <a:avLst/>
              <a:gdLst>
                <a:gd name="T0" fmla="*/ 21 w 21"/>
                <a:gd name="T1" fmla="*/ 0 h 17"/>
                <a:gd name="T2" fmla="*/ 21 w 21"/>
                <a:gd name="T3" fmla="*/ 0 h 17"/>
                <a:gd name="T4" fmla="*/ 17 w 21"/>
                <a:gd name="T5" fmla="*/ 0 h 17"/>
                <a:gd name="T6" fmla="*/ 7 w 21"/>
                <a:gd name="T7" fmla="*/ 4 h 17"/>
                <a:gd name="T8" fmla="*/ 1 w 21"/>
                <a:gd name="T9" fmla="*/ 13 h 17"/>
                <a:gd name="T10" fmla="*/ 0 w 21"/>
                <a:gd name="T11" fmla="*/ 17 h 17"/>
                <a:gd name="T12" fmla="*/ 0 w 21"/>
                <a:gd name="T13" fmla="*/ 16 h 17"/>
                <a:gd name="T14" fmla="*/ 1 w 21"/>
                <a:gd name="T15" fmla="*/ 13 h 17"/>
                <a:gd name="T16" fmla="*/ 7 w 21"/>
                <a:gd name="T17" fmla="*/ 4 h 17"/>
                <a:gd name="T18" fmla="*/ 17 w 21"/>
                <a:gd name="T19" fmla="*/ 0 h 17"/>
                <a:gd name="T20" fmla="*/ 20 w 21"/>
                <a:gd name="T21" fmla="*/ 0 h 17"/>
                <a:gd name="T22" fmla="*/ 21 w 21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7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4" y="1"/>
                    <a:pt x="11" y="2"/>
                    <a:pt x="7" y="4"/>
                  </a:cubicBezTo>
                  <a:cubicBezTo>
                    <a:pt x="4" y="7"/>
                    <a:pt x="2" y="10"/>
                    <a:pt x="1" y="13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5"/>
                    <a:pt x="1" y="14"/>
                    <a:pt x="1" y="13"/>
                  </a:cubicBezTo>
                  <a:cubicBezTo>
                    <a:pt x="2" y="10"/>
                    <a:pt x="4" y="7"/>
                    <a:pt x="7" y="4"/>
                  </a:cubicBezTo>
                  <a:cubicBezTo>
                    <a:pt x="10" y="1"/>
                    <a:pt x="14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96">
              <a:extLst>
                <a:ext uri="{FF2B5EF4-FFF2-40B4-BE49-F238E27FC236}">
                  <a16:creationId xmlns:a16="http://schemas.microsoft.com/office/drawing/2014/main" id="{0EBFFF16-8B85-4924-983E-F4C55ED99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4276"/>
              <a:ext cx="3" cy="57"/>
            </a:xfrm>
            <a:custGeom>
              <a:avLst/>
              <a:gdLst>
                <a:gd name="T0" fmla="*/ 0 w 1"/>
                <a:gd name="T1" fmla="*/ 0 h 24"/>
                <a:gd name="T2" fmla="*/ 1 w 1"/>
                <a:gd name="T3" fmla="*/ 12 h 24"/>
                <a:gd name="T4" fmla="*/ 1 w 1"/>
                <a:gd name="T5" fmla="*/ 24 h 24"/>
                <a:gd name="T6" fmla="*/ 0 w 1"/>
                <a:gd name="T7" fmla="*/ 12 h 24"/>
                <a:gd name="T8" fmla="*/ 0 w 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0"/>
                    <a:pt x="1" y="5"/>
                    <a:pt x="1" y="12"/>
                  </a:cubicBezTo>
                  <a:cubicBezTo>
                    <a:pt x="1" y="19"/>
                    <a:pt x="1" y="24"/>
                    <a:pt x="1" y="24"/>
                  </a:cubicBezTo>
                  <a:cubicBezTo>
                    <a:pt x="0" y="24"/>
                    <a:pt x="0" y="19"/>
                    <a:pt x="0" y="12"/>
                  </a:cubicBezTo>
                  <a:cubicBezTo>
                    <a:pt x="0" y="5"/>
                    <a:pt x="0" y="0"/>
                    <a:pt x="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97">
              <a:extLst>
                <a:ext uri="{FF2B5EF4-FFF2-40B4-BE49-F238E27FC236}">
                  <a16:creationId xmlns:a16="http://schemas.microsoft.com/office/drawing/2014/main" id="{98A107E1-7ECF-431F-9C77-9FDA58567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" y="4361"/>
              <a:ext cx="43" cy="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98">
              <a:extLst>
                <a:ext uri="{FF2B5EF4-FFF2-40B4-BE49-F238E27FC236}">
                  <a16:creationId xmlns:a16="http://schemas.microsoft.com/office/drawing/2014/main" id="{013AAE02-9B07-4A39-8F2E-77197C2FE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" y="4361"/>
              <a:ext cx="4" cy="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1 h 3"/>
                <a:gd name="T4" fmla="*/ 0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99">
              <a:extLst>
                <a:ext uri="{FF2B5EF4-FFF2-40B4-BE49-F238E27FC236}">
                  <a16:creationId xmlns:a16="http://schemas.microsoft.com/office/drawing/2014/main" id="{9713D011-3546-43ED-A3EF-754B0B15E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" y="4347"/>
              <a:ext cx="7" cy="7"/>
            </a:xfrm>
            <a:custGeom>
              <a:avLst/>
              <a:gdLst>
                <a:gd name="T0" fmla="*/ 3 w 3"/>
                <a:gd name="T1" fmla="*/ 0 h 3"/>
                <a:gd name="T2" fmla="*/ 2 w 3"/>
                <a:gd name="T3" fmla="*/ 2 h 3"/>
                <a:gd name="T4" fmla="*/ 1 w 3"/>
                <a:gd name="T5" fmla="*/ 3 h 3"/>
                <a:gd name="T6" fmla="*/ 1 w 3"/>
                <a:gd name="T7" fmla="*/ 1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3" y="0"/>
                    <a:pt x="3" y="1"/>
                    <a:pt x="2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0">
              <a:extLst>
                <a:ext uri="{FF2B5EF4-FFF2-40B4-BE49-F238E27FC236}">
                  <a16:creationId xmlns:a16="http://schemas.microsoft.com/office/drawing/2014/main" id="{A09A32F9-61F3-4E23-ACBF-DD5C7117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" y="4340"/>
              <a:ext cx="7" cy="4"/>
            </a:xfrm>
            <a:custGeom>
              <a:avLst/>
              <a:gdLst>
                <a:gd name="T0" fmla="*/ 3 w 3"/>
                <a:gd name="T1" fmla="*/ 1 h 2"/>
                <a:gd name="T2" fmla="*/ 1 w 3"/>
                <a:gd name="T3" fmla="*/ 1 h 2"/>
                <a:gd name="T4" fmla="*/ 0 w 3"/>
                <a:gd name="T5" fmla="*/ 2 h 2"/>
                <a:gd name="T6" fmla="*/ 1 w 3"/>
                <a:gd name="T7" fmla="*/ 1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1">
              <a:extLst>
                <a:ext uri="{FF2B5EF4-FFF2-40B4-BE49-F238E27FC236}">
                  <a16:creationId xmlns:a16="http://schemas.microsoft.com/office/drawing/2014/main" id="{127CDE59-7BA9-415C-8DAB-2703176F2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4337"/>
              <a:ext cx="5" cy="3"/>
            </a:xfrm>
            <a:custGeom>
              <a:avLst/>
              <a:gdLst>
                <a:gd name="T0" fmla="*/ 2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02">
              <a:extLst>
                <a:ext uri="{FF2B5EF4-FFF2-40B4-BE49-F238E27FC236}">
                  <a16:creationId xmlns:a16="http://schemas.microsoft.com/office/drawing/2014/main" id="{049C6FEF-C644-4F7C-A5D4-EBDB0213D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4309"/>
              <a:ext cx="1" cy="1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03">
              <a:extLst>
                <a:ext uri="{FF2B5EF4-FFF2-40B4-BE49-F238E27FC236}">
                  <a16:creationId xmlns:a16="http://schemas.microsoft.com/office/drawing/2014/main" id="{E4AFA933-7501-443C-9944-372526695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" y="4309"/>
              <a:ext cx="0" cy="19"/>
            </a:xfrm>
            <a:custGeom>
              <a:avLst/>
              <a:gdLst>
                <a:gd name="T0" fmla="*/ 0 h 19"/>
                <a:gd name="T1" fmla="*/ 19 h 19"/>
                <a:gd name="T2" fmla="*/ 19 h 19"/>
                <a:gd name="T3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9">
                  <a:moveTo>
                    <a:pt x="0" y="0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04">
              <a:extLst>
                <a:ext uri="{FF2B5EF4-FFF2-40B4-BE49-F238E27FC236}">
                  <a16:creationId xmlns:a16="http://schemas.microsoft.com/office/drawing/2014/main" id="{E7F1CEC8-6801-4636-A97D-903FE3D16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4309"/>
              <a:ext cx="14" cy="19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  <a:gd name="T10" fmla="*/ 6 w 6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5">
              <a:extLst>
                <a:ext uri="{FF2B5EF4-FFF2-40B4-BE49-F238E27FC236}">
                  <a16:creationId xmlns:a16="http://schemas.microsoft.com/office/drawing/2014/main" id="{6332BB18-2062-4924-B474-87DA8ACB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4311"/>
              <a:ext cx="0" cy="17"/>
            </a:xfrm>
            <a:custGeom>
              <a:avLst/>
              <a:gdLst>
                <a:gd name="T0" fmla="*/ 0 h 7"/>
                <a:gd name="T1" fmla="*/ 7 h 7"/>
                <a:gd name="T2" fmla="*/ 7 h 7"/>
                <a:gd name="T3" fmla="*/ 0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06">
              <a:extLst>
                <a:ext uri="{FF2B5EF4-FFF2-40B4-BE49-F238E27FC236}">
                  <a16:creationId xmlns:a16="http://schemas.microsoft.com/office/drawing/2014/main" id="{46EA35FC-3F82-4145-9999-CA29B743F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4309"/>
              <a:ext cx="126" cy="19"/>
            </a:xfrm>
            <a:custGeom>
              <a:avLst/>
              <a:gdLst>
                <a:gd name="T0" fmla="*/ 53 w 53"/>
                <a:gd name="T1" fmla="*/ 0 h 8"/>
                <a:gd name="T2" fmla="*/ 0 w 53"/>
                <a:gd name="T3" fmla="*/ 1 h 8"/>
                <a:gd name="T4" fmla="*/ 0 w 53"/>
                <a:gd name="T5" fmla="*/ 1 h 8"/>
                <a:gd name="T6" fmla="*/ 0 w 53"/>
                <a:gd name="T7" fmla="*/ 8 h 8"/>
                <a:gd name="T8" fmla="*/ 3 w 53"/>
                <a:gd name="T9" fmla="*/ 8 h 8"/>
                <a:gd name="T10" fmla="*/ 7 w 53"/>
                <a:gd name="T11" fmla="*/ 7 h 8"/>
                <a:gd name="T12" fmla="*/ 7 w 53"/>
                <a:gd name="T13" fmla="*/ 7 h 8"/>
                <a:gd name="T14" fmla="*/ 6 w 53"/>
                <a:gd name="T15" fmla="*/ 8 h 8"/>
                <a:gd name="T16" fmla="*/ 53 w 53"/>
                <a:gd name="T17" fmla="*/ 8 h 8"/>
                <a:gd name="T18" fmla="*/ 53 w 53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8">
                  <a:moveTo>
                    <a:pt x="5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6"/>
                    <a:pt x="53" y="4"/>
                    <a:pt x="53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07">
              <a:extLst>
                <a:ext uri="{FF2B5EF4-FFF2-40B4-BE49-F238E27FC236}">
                  <a16:creationId xmlns:a16="http://schemas.microsoft.com/office/drawing/2014/main" id="{5CBFD658-820D-46BC-91EF-4EEE17D2C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4325"/>
              <a:ext cx="17" cy="3"/>
            </a:xfrm>
            <a:custGeom>
              <a:avLst/>
              <a:gdLst>
                <a:gd name="T0" fmla="*/ 7 w 7"/>
                <a:gd name="T1" fmla="*/ 0 h 1"/>
                <a:gd name="T2" fmla="*/ 3 w 7"/>
                <a:gd name="T3" fmla="*/ 1 h 1"/>
                <a:gd name="T4" fmla="*/ 0 w 7"/>
                <a:gd name="T5" fmla="*/ 1 h 1"/>
                <a:gd name="T6" fmla="*/ 0 w 7"/>
                <a:gd name="T7" fmla="*/ 1 h 1"/>
                <a:gd name="T8" fmla="*/ 6 w 7"/>
                <a:gd name="T9" fmla="*/ 1 h 1"/>
                <a:gd name="T10" fmla="*/ 7 w 7"/>
                <a:gd name="T11" fmla="*/ 0 h 1"/>
                <a:gd name="T12" fmla="*/ 7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6" y="0"/>
                    <a:pt x="5" y="1"/>
                    <a:pt x="3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08">
              <a:extLst>
                <a:ext uri="{FF2B5EF4-FFF2-40B4-BE49-F238E27FC236}">
                  <a16:creationId xmlns:a16="http://schemas.microsoft.com/office/drawing/2014/main" id="{CC498ABD-32B9-4A42-941E-E367CF83E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4309"/>
              <a:ext cx="3" cy="19"/>
            </a:xfrm>
            <a:custGeom>
              <a:avLst/>
              <a:gdLst>
                <a:gd name="T0" fmla="*/ 1 w 1"/>
                <a:gd name="T1" fmla="*/ 0 h 8"/>
                <a:gd name="T2" fmla="*/ 0 w 1"/>
                <a:gd name="T3" fmla="*/ 0 h 8"/>
                <a:gd name="T4" fmla="*/ 0 w 1"/>
                <a:gd name="T5" fmla="*/ 8 h 8"/>
                <a:gd name="T6" fmla="*/ 1 w 1"/>
                <a:gd name="T7" fmla="*/ 8 h 8"/>
                <a:gd name="T8" fmla="*/ 1 w 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1" y="4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09">
              <a:extLst>
                <a:ext uri="{FF2B5EF4-FFF2-40B4-BE49-F238E27FC236}">
                  <a16:creationId xmlns:a16="http://schemas.microsoft.com/office/drawing/2014/main" id="{A976DD98-B045-4B89-B3BF-399DECE68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2974"/>
              <a:ext cx="477" cy="287"/>
            </a:xfrm>
            <a:custGeom>
              <a:avLst/>
              <a:gdLst>
                <a:gd name="T0" fmla="*/ 201 w 201"/>
                <a:gd name="T1" fmla="*/ 26 h 121"/>
                <a:gd name="T2" fmla="*/ 177 w 201"/>
                <a:gd name="T3" fmla="*/ 98 h 121"/>
                <a:gd name="T4" fmla="*/ 133 w 201"/>
                <a:gd name="T5" fmla="*/ 121 h 121"/>
                <a:gd name="T6" fmla="*/ 0 w 201"/>
                <a:gd name="T7" fmla="*/ 121 h 121"/>
                <a:gd name="T8" fmla="*/ 0 w 201"/>
                <a:gd name="T9" fmla="*/ 91 h 121"/>
                <a:gd name="T10" fmla="*/ 122 w 201"/>
                <a:gd name="T11" fmla="*/ 74 h 121"/>
                <a:gd name="T12" fmla="*/ 151 w 201"/>
                <a:gd name="T13" fmla="*/ 0 h 121"/>
                <a:gd name="T14" fmla="*/ 201 w 201"/>
                <a:gd name="T15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21">
                  <a:moveTo>
                    <a:pt x="201" y="26"/>
                  </a:moveTo>
                  <a:cubicBezTo>
                    <a:pt x="177" y="98"/>
                    <a:pt x="177" y="98"/>
                    <a:pt x="177" y="98"/>
                  </a:cubicBezTo>
                  <a:cubicBezTo>
                    <a:pt x="171" y="118"/>
                    <a:pt x="154" y="121"/>
                    <a:pt x="133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201" y="26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0">
              <a:extLst>
                <a:ext uri="{FF2B5EF4-FFF2-40B4-BE49-F238E27FC236}">
                  <a16:creationId xmlns:a16="http://schemas.microsoft.com/office/drawing/2014/main" id="{F17175CB-09A7-492F-BC94-1AC95341A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" y="3112"/>
              <a:ext cx="194" cy="149"/>
            </a:xfrm>
            <a:custGeom>
              <a:avLst/>
              <a:gdLst>
                <a:gd name="T0" fmla="*/ 68 w 82"/>
                <a:gd name="T1" fmla="*/ 27 h 63"/>
                <a:gd name="T2" fmla="*/ 57 w 82"/>
                <a:gd name="T3" fmla="*/ 22 h 63"/>
                <a:gd name="T4" fmla="*/ 43 w 82"/>
                <a:gd name="T5" fmla="*/ 1 h 63"/>
                <a:gd name="T6" fmla="*/ 45 w 82"/>
                <a:gd name="T7" fmla="*/ 18 h 63"/>
                <a:gd name="T8" fmla="*/ 31 w 82"/>
                <a:gd name="T9" fmla="*/ 14 h 63"/>
                <a:gd name="T10" fmla="*/ 2 w 82"/>
                <a:gd name="T11" fmla="*/ 30 h 63"/>
                <a:gd name="T12" fmla="*/ 12 w 82"/>
                <a:gd name="T13" fmla="*/ 33 h 63"/>
                <a:gd name="T14" fmla="*/ 27 w 82"/>
                <a:gd name="T15" fmla="*/ 26 h 63"/>
                <a:gd name="T16" fmla="*/ 44 w 82"/>
                <a:gd name="T17" fmla="*/ 31 h 63"/>
                <a:gd name="T18" fmla="*/ 23 w 82"/>
                <a:gd name="T19" fmla="*/ 33 h 63"/>
                <a:gd name="T20" fmla="*/ 3 w 82"/>
                <a:gd name="T21" fmla="*/ 51 h 63"/>
                <a:gd name="T22" fmla="*/ 15 w 82"/>
                <a:gd name="T23" fmla="*/ 51 h 63"/>
                <a:gd name="T24" fmla="*/ 66 w 82"/>
                <a:gd name="T25" fmla="*/ 62 h 63"/>
                <a:gd name="T26" fmla="*/ 82 w 82"/>
                <a:gd name="T27" fmla="*/ 63 h 63"/>
                <a:gd name="T28" fmla="*/ 82 w 82"/>
                <a:gd name="T29" fmla="*/ 33 h 63"/>
                <a:gd name="T30" fmla="*/ 68 w 82"/>
                <a:gd name="T31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63">
                  <a:moveTo>
                    <a:pt x="68" y="27"/>
                  </a:moveTo>
                  <a:cubicBezTo>
                    <a:pt x="57" y="22"/>
                    <a:pt x="57" y="22"/>
                    <a:pt x="57" y="22"/>
                  </a:cubicBezTo>
                  <a:cubicBezTo>
                    <a:pt x="57" y="22"/>
                    <a:pt x="46" y="0"/>
                    <a:pt x="43" y="1"/>
                  </a:cubicBezTo>
                  <a:cubicBezTo>
                    <a:pt x="41" y="2"/>
                    <a:pt x="40" y="8"/>
                    <a:pt x="45" y="1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0" y="28"/>
                    <a:pt x="2" y="30"/>
                  </a:cubicBezTo>
                  <a:cubicBezTo>
                    <a:pt x="3" y="32"/>
                    <a:pt x="5" y="37"/>
                    <a:pt x="12" y="33"/>
                  </a:cubicBezTo>
                  <a:cubicBezTo>
                    <a:pt x="19" y="30"/>
                    <a:pt x="27" y="26"/>
                    <a:pt x="27" y="26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9" y="56"/>
                    <a:pt x="15" y="5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68" y="27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1">
              <a:extLst>
                <a:ext uri="{FF2B5EF4-FFF2-40B4-BE49-F238E27FC236}">
                  <a16:creationId xmlns:a16="http://schemas.microsoft.com/office/drawing/2014/main" id="{29888053-3EF2-4A7C-A94B-B4EE65E8F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" y="3207"/>
              <a:ext cx="67" cy="26"/>
            </a:xfrm>
            <a:custGeom>
              <a:avLst/>
              <a:gdLst>
                <a:gd name="T0" fmla="*/ 0 w 28"/>
                <a:gd name="T1" fmla="*/ 11 h 11"/>
                <a:gd name="T2" fmla="*/ 3 w 28"/>
                <a:gd name="T3" fmla="*/ 8 h 11"/>
                <a:gd name="T4" fmla="*/ 7 w 28"/>
                <a:gd name="T5" fmla="*/ 5 h 11"/>
                <a:gd name="T6" fmla="*/ 12 w 28"/>
                <a:gd name="T7" fmla="*/ 3 h 11"/>
                <a:gd name="T8" fmla="*/ 28 w 28"/>
                <a:gd name="T9" fmla="*/ 1 h 11"/>
                <a:gd name="T10" fmla="*/ 12 w 28"/>
                <a:gd name="T11" fmla="*/ 2 h 11"/>
                <a:gd name="T12" fmla="*/ 6 w 28"/>
                <a:gd name="T13" fmla="*/ 3 h 11"/>
                <a:gd name="T14" fmla="*/ 2 w 28"/>
                <a:gd name="T15" fmla="*/ 7 h 11"/>
                <a:gd name="T16" fmla="*/ 0 w 28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0" y="11"/>
                    <a:pt x="1" y="10"/>
                    <a:pt x="3" y="8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3"/>
                    <a:pt x="12" y="3"/>
                  </a:cubicBezTo>
                  <a:cubicBezTo>
                    <a:pt x="21" y="2"/>
                    <a:pt x="28" y="1"/>
                    <a:pt x="28" y="1"/>
                  </a:cubicBezTo>
                  <a:cubicBezTo>
                    <a:pt x="28" y="0"/>
                    <a:pt x="21" y="1"/>
                    <a:pt x="12" y="2"/>
                  </a:cubicBezTo>
                  <a:cubicBezTo>
                    <a:pt x="10" y="2"/>
                    <a:pt x="8" y="2"/>
                    <a:pt x="6" y="3"/>
                  </a:cubicBezTo>
                  <a:cubicBezTo>
                    <a:pt x="4" y="4"/>
                    <a:pt x="3" y="6"/>
                    <a:pt x="2" y="7"/>
                  </a:cubicBezTo>
                  <a:cubicBezTo>
                    <a:pt x="0" y="9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2">
              <a:extLst>
                <a:ext uri="{FF2B5EF4-FFF2-40B4-BE49-F238E27FC236}">
                  <a16:creationId xmlns:a16="http://schemas.microsoft.com/office/drawing/2014/main" id="{7743E760-F0BE-4DE3-AB5A-E59B88A87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" y="3228"/>
              <a:ext cx="41" cy="10"/>
            </a:xfrm>
            <a:custGeom>
              <a:avLst/>
              <a:gdLst>
                <a:gd name="T0" fmla="*/ 0 w 17"/>
                <a:gd name="T1" fmla="*/ 4 h 4"/>
                <a:gd name="T2" fmla="*/ 2 w 17"/>
                <a:gd name="T3" fmla="*/ 3 h 4"/>
                <a:gd name="T4" fmla="*/ 8 w 17"/>
                <a:gd name="T5" fmla="*/ 2 h 4"/>
                <a:gd name="T6" fmla="*/ 17 w 17"/>
                <a:gd name="T7" fmla="*/ 1 h 4"/>
                <a:gd name="T8" fmla="*/ 8 w 17"/>
                <a:gd name="T9" fmla="*/ 0 h 4"/>
                <a:gd name="T10" fmla="*/ 1 w 17"/>
                <a:gd name="T11" fmla="*/ 2 h 4"/>
                <a:gd name="T12" fmla="*/ 0 w 17"/>
                <a:gd name="T13" fmla="*/ 3 h 4"/>
                <a:gd name="T14" fmla="*/ 0 w 17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">
                  <a:moveTo>
                    <a:pt x="0" y="4"/>
                  </a:moveTo>
                  <a:cubicBezTo>
                    <a:pt x="0" y="4"/>
                    <a:pt x="0" y="3"/>
                    <a:pt x="2" y="3"/>
                  </a:cubicBezTo>
                  <a:cubicBezTo>
                    <a:pt x="3" y="2"/>
                    <a:pt x="6" y="2"/>
                    <a:pt x="8" y="2"/>
                  </a:cubicBezTo>
                  <a:cubicBezTo>
                    <a:pt x="13" y="1"/>
                    <a:pt x="17" y="1"/>
                    <a:pt x="17" y="1"/>
                  </a:cubicBezTo>
                  <a:cubicBezTo>
                    <a:pt x="17" y="0"/>
                    <a:pt x="13" y="0"/>
                    <a:pt x="8" y="0"/>
                  </a:cubicBezTo>
                  <a:cubicBezTo>
                    <a:pt x="5" y="1"/>
                    <a:pt x="3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13">
              <a:extLst>
                <a:ext uri="{FF2B5EF4-FFF2-40B4-BE49-F238E27FC236}">
                  <a16:creationId xmlns:a16="http://schemas.microsoft.com/office/drawing/2014/main" id="{100D7F9D-2082-49EF-ABCE-5AC892EA8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2653"/>
              <a:ext cx="629" cy="737"/>
            </a:xfrm>
            <a:custGeom>
              <a:avLst/>
              <a:gdLst>
                <a:gd name="T0" fmla="*/ 75 w 265"/>
                <a:gd name="T1" fmla="*/ 146 h 310"/>
                <a:gd name="T2" fmla="*/ 65 w 265"/>
                <a:gd name="T3" fmla="*/ 180 h 310"/>
                <a:gd name="T4" fmla="*/ 0 w 265"/>
                <a:gd name="T5" fmla="*/ 151 h 310"/>
                <a:gd name="T6" fmla="*/ 34 w 265"/>
                <a:gd name="T7" fmla="*/ 60 h 310"/>
                <a:gd name="T8" fmla="*/ 101 w 265"/>
                <a:gd name="T9" fmla="*/ 6 h 310"/>
                <a:gd name="T10" fmla="*/ 163 w 265"/>
                <a:gd name="T11" fmla="*/ 0 h 310"/>
                <a:gd name="T12" fmla="*/ 260 w 265"/>
                <a:gd name="T13" fmla="*/ 59 h 310"/>
                <a:gd name="T14" fmla="*/ 260 w 265"/>
                <a:gd name="T15" fmla="*/ 192 h 310"/>
                <a:gd name="T16" fmla="*/ 255 w 265"/>
                <a:gd name="T17" fmla="*/ 304 h 310"/>
                <a:gd name="T18" fmla="*/ 69 w 265"/>
                <a:gd name="T19" fmla="*/ 310 h 310"/>
                <a:gd name="T20" fmla="*/ 75 w 265"/>
                <a:gd name="T21" fmla="*/ 14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310">
                  <a:moveTo>
                    <a:pt x="75" y="146"/>
                  </a:moveTo>
                  <a:cubicBezTo>
                    <a:pt x="65" y="180"/>
                    <a:pt x="65" y="180"/>
                    <a:pt x="65" y="18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" y="144"/>
                    <a:pt x="13" y="111"/>
                    <a:pt x="34" y="60"/>
                  </a:cubicBezTo>
                  <a:cubicBezTo>
                    <a:pt x="45" y="32"/>
                    <a:pt x="71" y="11"/>
                    <a:pt x="101" y="6"/>
                  </a:cubicBezTo>
                  <a:cubicBezTo>
                    <a:pt x="122" y="3"/>
                    <a:pt x="145" y="0"/>
                    <a:pt x="163" y="0"/>
                  </a:cubicBezTo>
                  <a:cubicBezTo>
                    <a:pt x="199" y="0"/>
                    <a:pt x="253" y="23"/>
                    <a:pt x="260" y="59"/>
                  </a:cubicBezTo>
                  <a:cubicBezTo>
                    <a:pt x="265" y="86"/>
                    <a:pt x="260" y="134"/>
                    <a:pt x="260" y="192"/>
                  </a:cubicBezTo>
                  <a:cubicBezTo>
                    <a:pt x="255" y="304"/>
                    <a:pt x="255" y="304"/>
                    <a:pt x="255" y="304"/>
                  </a:cubicBezTo>
                  <a:cubicBezTo>
                    <a:pt x="69" y="310"/>
                    <a:pt x="69" y="310"/>
                    <a:pt x="69" y="310"/>
                  </a:cubicBezTo>
                  <a:cubicBezTo>
                    <a:pt x="75" y="146"/>
                    <a:pt x="75" y="146"/>
                    <a:pt x="75" y="146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14">
              <a:extLst>
                <a:ext uri="{FF2B5EF4-FFF2-40B4-BE49-F238E27FC236}">
                  <a16:creationId xmlns:a16="http://schemas.microsoft.com/office/drawing/2014/main" id="{46FA664F-AF99-4238-9C72-673B05311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3375"/>
              <a:ext cx="270" cy="34"/>
            </a:xfrm>
            <a:custGeom>
              <a:avLst/>
              <a:gdLst>
                <a:gd name="T0" fmla="*/ 114 w 114"/>
                <a:gd name="T1" fmla="*/ 0 h 14"/>
                <a:gd name="T2" fmla="*/ 0 w 114"/>
                <a:gd name="T3" fmla="*/ 4 h 14"/>
                <a:gd name="T4" fmla="*/ 0 w 114"/>
                <a:gd name="T5" fmla="*/ 8 h 14"/>
                <a:gd name="T6" fmla="*/ 112 w 114"/>
                <a:gd name="T7" fmla="*/ 14 h 14"/>
                <a:gd name="T8" fmla="*/ 114 w 1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4">
                  <a:moveTo>
                    <a:pt x="11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5">
              <a:extLst>
                <a:ext uri="{FF2B5EF4-FFF2-40B4-BE49-F238E27FC236}">
                  <a16:creationId xmlns:a16="http://schemas.microsoft.com/office/drawing/2014/main" id="{66800656-3477-4D5A-8482-E6BAFBD19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3043"/>
              <a:ext cx="327" cy="342"/>
            </a:xfrm>
            <a:custGeom>
              <a:avLst/>
              <a:gdLst>
                <a:gd name="T0" fmla="*/ 54 w 138"/>
                <a:gd name="T1" fmla="*/ 0 h 144"/>
                <a:gd name="T2" fmla="*/ 28 w 138"/>
                <a:gd name="T3" fmla="*/ 7 h 144"/>
                <a:gd name="T4" fmla="*/ 13 w 138"/>
                <a:gd name="T5" fmla="*/ 36 h 144"/>
                <a:gd name="T6" fmla="*/ 0 w 138"/>
                <a:gd name="T7" fmla="*/ 144 h 144"/>
                <a:gd name="T8" fmla="*/ 114 w 138"/>
                <a:gd name="T9" fmla="*/ 140 h 144"/>
                <a:gd name="T10" fmla="*/ 138 w 138"/>
                <a:gd name="T11" fmla="*/ 2 h 144"/>
                <a:gd name="T12" fmla="*/ 116 w 138"/>
                <a:gd name="T13" fmla="*/ 4 h 144"/>
                <a:gd name="T14" fmla="*/ 69 w 138"/>
                <a:gd name="T15" fmla="*/ 1 h 144"/>
                <a:gd name="T16" fmla="*/ 54 w 138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4">
                  <a:moveTo>
                    <a:pt x="54" y="0"/>
                  </a:moveTo>
                  <a:cubicBezTo>
                    <a:pt x="45" y="0"/>
                    <a:pt x="36" y="2"/>
                    <a:pt x="28" y="7"/>
                  </a:cubicBezTo>
                  <a:cubicBezTo>
                    <a:pt x="20" y="14"/>
                    <a:pt x="16" y="26"/>
                    <a:pt x="13" y="36"/>
                  </a:cubicBezTo>
                  <a:cubicBezTo>
                    <a:pt x="4" y="77"/>
                    <a:pt x="2" y="104"/>
                    <a:pt x="0" y="144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1" y="4"/>
                    <a:pt x="124" y="4"/>
                    <a:pt x="116" y="4"/>
                  </a:cubicBezTo>
                  <a:cubicBezTo>
                    <a:pt x="101" y="4"/>
                    <a:pt x="85" y="2"/>
                    <a:pt x="69" y="1"/>
                  </a:cubicBezTo>
                  <a:cubicBezTo>
                    <a:pt x="64" y="1"/>
                    <a:pt x="59" y="0"/>
                    <a:pt x="54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16">
              <a:extLst>
                <a:ext uri="{FF2B5EF4-FFF2-40B4-BE49-F238E27FC236}">
                  <a16:creationId xmlns:a16="http://schemas.microsoft.com/office/drawing/2014/main" id="{019CE528-3700-4252-84A8-A44A9E568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" y="2713"/>
              <a:ext cx="60" cy="282"/>
            </a:xfrm>
            <a:custGeom>
              <a:avLst/>
              <a:gdLst>
                <a:gd name="T0" fmla="*/ 0 w 25"/>
                <a:gd name="T1" fmla="*/ 0 h 119"/>
                <a:gd name="T2" fmla="*/ 5 w 25"/>
                <a:gd name="T3" fmla="*/ 1 h 119"/>
                <a:gd name="T4" fmla="*/ 16 w 25"/>
                <a:gd name="T5" fmla="*/ 10 h 119"/>
                <a:gd name="T6" fmla="*/ 22 w 25"/>
                <a:gd name="T7" fmla="*/ 29 h 119"/>
                <a:gd name="T8" fmla="*/ 21 w 25"/>
                <a:gd name="T9" fmla="*/ 55 h 119"/>
                <a:gd name="T10" fmla="*/ 10 w 25"/>
                <a:gd name="T11" fmla="*/ 100 h 119"/>
                <a:gd name="T12" fmla="*/ 6 w 25"/>
                <a:gd name="T13" fmla="*/ 114 h 119"/>
                <a:gd name="T14" fmla="*/ 5 w 25"/>
                <a:gd name="T15" fmla="*/ 119 h 119"/>
                <a:gd name="T16" fmla="*/ 7 w 25"/>
                <a:gd name="T17" fmla="*/ 114 h 119"/>
                <a:gd name="T18" fmla="*/ 11 w 25"/>
                <a:gd name="T19" fmla="*/ 101 h 119"/>
                <a:gd name="T20" fmla="*/ 22 w 25"/>
                <a:gd name="T21" fmla="*/ 55 h 119"/>
                <a:gd name="T22" fmla="*/ 24 w 25"/>
                <a:gd name="T23" fmla="*/ 29 h 119"/>
                <a:gd name="T24" fmla="*/ 17 w 25"/>
                <a:gd name="T25" fmla="*/ 9 h 119"/>
                <a:gd name="T26" fmla="*/ 6 w 25"/>
                <a:gd name="T27" fmla="*/ 1 h 119"/>
                <a:gd name="T28" fmla="*/ 2 w 25"/>
                <a:gd name="T29" fmla="*/ 0 h 119"/>
                <a:gd name="T30" fmla="*/ 0 w 25"/>
                <a:gd name="T3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119">
                  <a:moveTo>
                    <a:pt x="0" y="0"/>
                  </a:moveTo>
                  <a:cubicBezTo>
                    <a:pt x="0" y="0"/>
                    <a:pt x="2" y="0"/>
                    <a:pt x="5" y="1"/>
                  </a:cubicBezTo>
                  <a:cubicBezTo>
                    <a:pt x="8" y="2"/>
                    <a:pt x="13" y="5"/>
                    <a:pt x="16" y="10"/>
                  </a:cubicBezTo>
                  <a:cubicBezTo>
                    <a:pt x="20" y="15"/>
                    <a:pt x="22" y="21"/>
                    <a:pt x="22" y="29"/>
                  </a:cubicBezTo>
                  <a:cubicBezTo>
                    <a:pt x="23" y="37"/>
                    <a:pt x="22" y="46"/>
                    <a:pt x="21" y="55"/>
                  </a:cubicBezTo>
                  <a:cubicBezTo>
                    <a:pt x="18" y="73"/>
                    <a:pt x="13" y="89"/>
                    <a:pt x="10" y="100"/>
                  </a:cubicBezTo>
                  <a:cubicBezTo>
                    <a:pt x="9" y="106"/>
                    <a:pt x="7" y="111"/>
                    <a:pt x="6" y="114"/>
                  </a:cubicBezTo>
                  <a:cubicBezTo>
                    <a:pt x="5" y="117"/>
                    <a:pt x="5" y="119"/>
                    <a:pt x="5" y="119"/>
                  </a:cubicBezTo>
                  <a:cubicBezTo>
                    <a:pt x="5" y="119"/>
                    <a:pt x="6" y="118"/>
                    <a:pt x="7" y="114"/>
                  </a:cubicBezTo>
                  <a:cubicBezTo>
                    <a:pt x="8" y="111"/>
                    <a:pt x="9" y="107"/>
                    <a:pt x="11" y="101"/>
                  </a:cubicBezTo>
                  <a:cubicBezTo>
                    <a:pt x="15" y="89"/>
                    <a:pt x="19" y="73"/>
                    <a:pt x="22" y="55"/>
                  </a:cubicBezTo>
                  <a:cubicBezTo>
                    <a:pt x="23" y="46"/>
                    <a:pt x="25" y="37"/>
                    <a:pt x="24" y="29"/>
                  </a:cubicBezTo>
                  <a:cubicBezTo>
                    <a:pt x="23" y="21"/>
                    <a:pt x="21" y="14"/>
                    <a:pt x="17" y="9"/>
                  </a:cubicBezTo>
                  <a:cubicBezTo>
                    <a:pt x="13" y="4"/>
                    <a:pt x="9" y="2"/>
                    <a:pt x="6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17">
              <a:extLst>
                <a:ext uri="{FF2B5EF4-FFF2-40B4-BE49-F238E27FC236}">
                  <a16:creationId xmlns:a16="http://schemas.microsoft.com/office/drawing/2014/main" id="{46687F7D-6CA7-4BEA-B8E5-64B356F20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2991"/>
              <a:ext cx="157" cy="71"/>
            </a:xfrm>
            <a:custGeom>
              <a:avLst/>
              <a:gdLst>
                <a:gd name="T0" fmla="*/ 0 w 66"/>
                <a:gd name="T1" fmla="*/ 0 h 30"/>
                <a:gd name="T2" fmla="*/ 9 w 66"/>
                <a:gd name="T3" fmla="*/ 5 h 30"/>
                <a:gd name="T4" fmla="*/ 32 w 66"/>
                <a:gd name="T5" fmla="*/ 16 h 30"/>
                <a:gd name="T6" fmla="*/ 56 w 66"/>
                <a:gd name="T7" fmla="*/ 26 h 30"/>
                <a:gd name="T8" fmla="*/ 66 w 66"/>
                <a:gd name="T9" fmla="*/ 30 h 30"/>
                <a:gd name="T10" fmla="*/ 56 w 66"/>
                <a:gd name="T11" fmla="*/ 25 h 30"/>
                <a:gd name="T12" fmla="*/ 33 w 66"/>
                <a:gd name="T13" fmla="*/ 15 h 30"/>
                <a:gd name="T14" fmla="*/ 10 w 66"/>
                <a:gd name="T15" fmla="*/ 4 h 30"/>
                <a:gd name="T16" fmla="*/ 0 w 6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30">
                  <a:moveTo>
                    <a:pt x="0" y="0"/>
                  </a:moveTo>
                  <a:cubicBezTo>
                    <a:pt x="0" y="0"/>
                    <a:pt x="4" y="2"/>
                    <a:pt x="9" y="5"/>
                  </a:cubicBezTo>
                  <a:cubicBezTo>
                    <a:pt x="15" y="8"/>
                    <a:pt x="23" y="12"/>
                    <a:pt x="32" y="16"/>
                  </a:cubicBezTo>
                  <a:cubicBezTo>
                    <a:pt x="41" y="20"/>
                    <a:pt x="50" y="24"/>
                    <a:pt x="56" y="26"/>
                  </a:cubicBezTo>
                  <a:cubicBezTo>
                    <a:pt x="62" y="29"/>
                    <a:pt x="65" y="30"/>
                    <a:pt x="66" y="30"/>
                  </a:cubicBezTo>
                  <a:cubicBezTo>
                    <a:pt x="66" y="29"/>
                    <a:pt x="62" y="28"/>
                    <a:pt x="56" y="25"/>
                  </a:cubicBezTo>
                  <a:cubicBezTo>
                    <a:pt x="50" y="23"/>
                    <a:pt x="42" y="19"/>
                    <a:pt x="33" y="15"/>
                  </a:cubicBezTo>
                  <a:cubicBezTo>
                    <a:pt x="24" y="11"/>
                    <a:pt x="16" y="7"/>
                    <a:pt x="10" y="4"/>
                  </a:cubicBezTo>
                  <a:cubicBezTo>
                    <a:pt x="4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18">
              <a:extLst>
                <a:ext uri="{FF2B5EF4-FFF2-40B4-BE49-F238E27FC236}">
                  <a16:creationId xmlns:a16="http://schemas.microsoft.com/office/drawing/2014/main" id="{FCC5D459-5DB2-4B3F-87E7-E40B533B2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" y="3409"/>
              <a:ext cx="600" cy="874"/>
            </a:xfrm>
            <a:custGeom>
              <a:avLst/>
              <a:gdLst>
                <a:gd name="T0" fmla="*/ 44 w 253"/>
                <a:gd name="T1" fmla="*/ 0 h 368"/>
                <a:gd name="T2" fmla="*/ 16 w 253"/>
                <a:gd name="T3" fmla="*/ 89 h 368"/>
                <a:gd name="T4" fmla="*/ 178 w 253"/>
                <a:gd name="T5" fmla="*/ 368 h 368"/>
                <a:gd name="T6" fmla="*/ 253 w 253"/>
                <a:gd name="T7" fmla="*/ 322 h 368"/>
                <a:gd name="T8" fmla="*/ 127 w 253"/>
                <a:gd name="T9" fmla="*/ 71 h 368"/>
                <a:gd name="T10" fmla="*/ 219 w 253"/>
                <a:gd name="T11" fmla="*/ 1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" h="368">
                  <a:moveTo>
                    <a:pt x="44" y="0"/>
                  </a:moveTo>
                  <a:cubicBezTo>
                    <a:pt x="12" y="18"/>
                    <a:pt x="0" y="57"/>
                    <a:pt x="16" y="89"/>
                  </a:cubicBezTo>
                  <a:cubicBezTo>
                    <a:pt x="178" y="368"/>
                    <a:pt x="178" y="368"/>
                    <a:pt x="178" y="368"/>
                  </a:cubicBezTo>
                  <a:cubicBezTo>
                    <a:pt x="253" y="322"/>
                    <a:pt x="253" y="322"/>
                    <a:pt x="253" y="322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219" y="12"/>
                    <a:pt x="219" y="12"/>
                    <a:pt x="219" y="12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19">
              <a:extLst>
                <a:ext uri="{FF2B5EF4-FFF2-40B4-BE49-F238E27FC236}">
                  <a16:creationId xmlns:a16="http://schemas.microsoft.com/office/drawing/2014/main" id="{D6AF8FB7-A585-4C3F-8484-61D12D173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" y="3378"/>
              <a:ext cx="681" cy="933"/>
            </a:xfrm>
            <a:custGeom>
              <a:avLst/>
              <a:gdLst>
                <a:gd name="T0" fmla="*/ 287 w 287"/>
                <a:gd name="T1" fmla="*/ 0 h 393"/>
                <a:gd name="T2" fmla="*/ 64 w 287"/>
                <a:gd name="T3" fmla="*/ 8 h 393"/>
                <a:gd name="T4" fmla="*/ 0 w 287"/>
                <a:gd name="T5" fmla="*/ 75 h 393"/>
                <a:gd name="T6" fmla="*/ 10 w 287"/>
                <a:gd name="T7" fmla="*/ 393 h 393"/>
                <a:gd name="T8" fmla="*/ 103 w 287"/>
                <a:gd name="T9" fmla="*/ 392 h 393"/>
                <a:gd name="T10" fmla="*/ 100 w 287"/>
                <a:gd name="T11" fmla="*/ 92 h 393"/>
                <a:gd name="T12" fmla="*/ 287 w 287"/>
                <a:gd name="T13" fmla="*/ 87 h 393"/>
                <a:gd name="T14" fmla="*/ 287 w 287"/>
                <a:gd name="T15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7" h="393">
                  <a:moveTo>
                    <a:pt x="287" y="0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28" y="9"/>
                    <a:pt x="0" y="39"/>
                    <a:pt x="0" y="75"/>
                  </a:cubicBezTo>
                  <a:cubicBezTo>
                    <a:pt x="10" y="393"/>
                    <a:pt x="10" y="393"/>
                    <a:pt x="10" y="393"/>
                  </a:cubicBezTo>
                  <a:cubicBezTo>
                    <a:pt x="103" y="392"/>
                    <a:pt x="103" y="392"/>
                    <a:pt x="103" y="392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287" y="87"/>
                    <a:pt x="287" y="87"/>
                    <a:pt x="287" y="8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0">
              <a:extLst>
                <a:ext uri="{FF2B5EF4-FFF2-40B4-BE49-F238E27FC236}">
                  <a16:creationId xmlns:a16="http://schemas.microsoft.com/office/drawing/2014/main" id="{5EF896C0-87DB-456A-9925-D06077DCF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3622"/>
              <a:ext cx="7" cy="687"/>
            </a:xfrm>
            <a:custGeom>
              <a:avLst/>
              <a:gdLst>
                <a:gd name="T0" fmla="*/ 0 w 3"/>
                <a:gd name="T1" fmla="*/ 0 h 289"/>
                <a:gd name="T2" fmla="*/ 0 w 3"/>
                <a:gd name="T3" fmla="*/ 3 h 289"/>
                <a:gd name="T4" fmla="*/ 1 w 3"/>
                <a:gd name="T5" fmla="*/ 11 h 289"/>
                <a:gd name="T6" fmla="*/ 2 w 3"/>
                <a:gd name="T7" fmla="*/ 42 h 289"/>
                <a:gd name="T8" fmla="*/ 3 w 3"/>
                <a:gd name="T9" fmla="*/ 145 h 289"/>
                <a:gd name="T10" fmla="*/ 3 w 3"/>
                <a:gd name="T11" fmla="*/ 247 h 289"/>
                <a:gd name="T12" fmla="*/ 3 w 3"/>
                <a:gd name="T13" fmla="*/ 278 h 289"/>
                <a:gd name="T14" fmla="*/ 3 w 3"/>
                <a:gd name="T15" fmla="*/ 286 h 289"/>
                <a:gd name="T16" fmla="*/ 3 w 3"/>
                <a:gd name="T17" fmla="*/ 289 h 289"/>
                <a:gd name="T18" fmla="*/ 3 w 3"/>
                <a:gd name="T19" fmla="*/ 286 h 289"/>
                <a:gd name="T20" fmla="*/ 3 w 3"/>
                <a:gd name="T21" fmla="*/ 278 h 289"/>
                <a:gd name="T22" fmla="*/ 2 w 3"/>
                <a:gd name="T23" fmla="*/ 247 h 289"/>
                <a:gd name="T24" fmla="*/ 1 w 3"/>
                <a:gd name="T25" fmla="*/ 145 h 289"/>
                <a:gd name="T26" fmla="*/ 0 w 3"/>
                <a:gd name="T27" fmla="*/ 42 h 289"/>
                <a:gd name="T28" fmla="*/ 0 w 3"/>
                <a:gd name="T29" fmla="*/ 11 h 289"/>
                <a:gd name="T30" fmla="*/ 0 w 3"/>
                <a:gd name="T31" fmla="*/ 3 h 289"/>
                <a:gd name="T32" fmla="*/ 0 w 3"/>
                <a:gd name="T33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289">
                  <a:moveTo>
                    <a:pt x="0" y="0"/>
                  </a:moveTo>
                  <a:cubicBezTo>
                    <a:pt x="0" y="0"/>
                    <a:pt x="0" y="1"/>
                    <a:pt x="0" y="3"/>
                  </a:cubicBezTo>
                  <a:cubicBezTo>
                    <a:pt x="0" y="5"/>
                    <a:pt x="1" y="8"/>
                    <a:pt x="1" y="11"/>
                  </a:cubicBezTo>
                  <a:cubicBezTo>
                    <a:pt x="1" y="19"/>
                    <a:pt x="1" y="29"/>
                    <a:pt x="2" y="42"/>
                  </a:cubicBezTo>
                  <a:cubicBezTo>
                    <a:pt x="2" y="68"/>
                    <a:pt x="2" y="105"/>
                    <a:pt x="3" y="145"/>
                  </a:cubicBezTo>
                  <a:cubicBezTo>
                    <a:pt x="3" y="185"/>
                    <a:pt x="3" y="221"/>
                    <a:pt x="3" y="247"/>
                  </a:cubicBezTo>
                  <a:cubicBezTo>
                    <a:pt x="3" y="260"/>
                    <a:pt x="3" y="270"/>
                    <a:pt x="3" y="278"/>
                  </a:cubicBezTo>
                  <a:cubicBezTo>
                    <a:pt x="3" y="282"/>
                    <a:pt x="3" y="284"/>
                    <a:pt x="3" y="286"/>
                  </a:cubicBezTo>
                  <a:cubicBezTo>
                    <a:pt x="3" y="288"/>
                    <a:pt x="3" y="289"/>
                    <a:pt x="3" y="289"/>
                  </a:cubicBezTo>
                  <a:cubicBezTo>
                    <a:pt x="3" y="289"/>
                    <a:pt x="3" y="288"/>
                    <a:pt x="3" y="286"/>
                  </a:cubicBezTo>
                  <a:cubicBezTo>
                    <a:pt x="3" y="284"/>
                    <a:pt x="3" y="282"/>
                    <a:pt x="3" y="278"/>
                  </a:cubicBezTo>
                  <a:cubicBezTo>
                    <a:pt x="2" y="271"/>
                    <a:pt x="2" y="260"/>
                    <a:pt x="2" y="247"/>
                  </a:cubicBezTo>
                  <a:cubicBezTo>
                    <a:pt x="1" y="221"/>
                    <a:pt x="1" y="185"/>
                    <a:pt x="1" y="145"/>
                  </a:cubicBezTo>
                  <a:cubicBezTo>
                    <a:pt x="0" y="105"/>
                    <a:pt x="0" y="69"/>
                    <a:pt x="0" y="42"/>
                  </a:cubicBezTo>
                  <a:cubicBezTo>
                    <a:pt x="0" y="29"/>
                    <a:pt x="0" y="19"/>
                    <a:pt x="0" y="11"/>
                  </a:cubicBezTo>
                  <a:cubicBezTo>
                    <a:pt x="0" y="8"/>
                    <a:pt x="0" y="5"/>
                    <a:pt x="0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21">
              <a:extLst>
                <a:ext uri="{FF2B5EF4-FFF2-40B4-BE49-F238E27FC236}">
                  <a16:creationId xmlns:a16="http://schemas.microsoft.com/office/drawing/2014/main" id="{C95AD265-F911-4D67-8AF3-5A3FC8364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2898"/>
              <a:ext cx="793" cy="755"/>
            </a:xfrm>
            <a:custGeom>
              <a:avLst/>
              <a:gdLst>
                <a:gd name="T0" fmla="*/ 285 w 334"/>
                <a:gd name="T1" fmla="*/ 0 h 318"/>
                <a:gd name="T2" fmla="*/ 218 w 334"/>
                <a:gd name="T3" fmla="*/ 0 h 318"/>
                <a:gd name="T4" fmla="*/ 169 w 334"/>
                <a:gd name="T5" fmla="*/ 49 h 318"/>
                <a:gd name="T6" fmla="*/ 169 w 334"/>
                <a:gd name="T7" fmla="*/ 284 h 318"/>
                <a:gd name="T8" fmla="*/ 34 w 334"/>
                <a:gd name="T9" fmla="*/ 284 h 318"/>
                <a:gd name="T10" fmla="*/ 0 w 334"/>
                <a:gd name="T11" fmla="*/ 318 h 318"/>
                <a:gd name="T12" fmla="*/ 307 w 334"/>
                <a:gd name="T13" fmla="*/ 318 h 318"/>
                <a:gd name="T14" fmla="*/ 307 w 334"/>
                <a:gd name="T15" fmla="*/ 318 h 318"/>
                <a:gd name="T16" fmla="*/ 334 w 334"/>
                <a:gd name="T17" fmla="*/ 290 h 318"/>
                <a:gd name="T18" fmla="*/ 334 w 334"/>
                <a:gd name="T19" fmla="*/ 49 h 318"/>
                <a:gd name="T20" fmla="*/ 285 w 334"/>
                <a:gd name="T2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318">
                  <a:moveTo>
                    <a:pt x="285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191" y="0"/>
                    <a:pt x="169" y="22"/>
                    <a:pt x="169" y="49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34" y="284"/>
                    <a:pt x="34" y="284"/>
                    <a:pt x="34" y="284"/>
                  </a:cubicBezTo>
                  <a:cubicBezTo>
                    <a:pt x="16" y="284"/>
                    <a:pt x="0" y="299"/>
                    <a:pt x="0" y="318"/>
                  </a:cubicBezTo>
                  <a:cubicBezTo>
                    <a:pt x="307" y="318"/>
                    <a:pt x="307" y="318"/>
                    <a:pt x="307" y="318"/>
                  </a:cubicBezTo>
                  <a:cubicBezTo>
                    <a:pt x="307" y="318"/>
                    <a:pt x="307" y="318"/>
                    <a:pt x="307" y="318"/>
                  </a:cubicBezTo>
                  <a:cubicBezTo>
                    <a:pt x="322" y="317"/>
                    <a:pt x="334" y="305"/>
                    <a:pt x="334" y="290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22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322">
              <a:extLst>
                <a:ext uri="{FF2B5EF4-FFF2-40B4-BE49-F238E27FC236}">
                  <a16:creationId xmlns:a16="http://schemas.microsoft.com/office/drawing/2014/main" id="{7E2C1050-9C6F-4B2B-9EEE-F6E4E9450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2917"/>
              <a:ext cx="5" cy="73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23">
              <a:extLst>
                <a:ext uri="{FF2B5EF4-FFF2-40B4-BE49-F238E27FC236}">
                  <a16:creationId xmlns:a16="http://schemas.microsoft.com/office/drawing/2014/main" id="{9D8AB8C5-7BD7-4B6A-8D07-F01485F6C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" y="3653"/>
              <a:ext cx="463" cy="725"/>
            </a:xfrm>
            <a:custGeom>
              <a:avLst/>
              <a:gdLst>
                <a:gd name="T0" fmla="*/ 105 w 195"/>
                <a:gd name="T1" fmla="*/ 246 h 305"/>
                <a:gd name="T2" fmla="*/ 105 w 195"/>
                <a:gd name="T3" fmla="*/ 0 h 305"/>
                <a:gd name="T4" fmla="*/ 83 w 195"/>
                <a:gd name="T5" fmla="*/ 0 h 305"/>
                <a:gd name="T6" fmla="*/ 83 w 195"/>
                <a:gd name="T7" fmla="*/ 246 h 305"/>
                <a:gd name="T8" fmla="*/ 0 w 195"/>
                <a:gd name="T9" fmla="*/ 305 h 305"/>
                <a:gd name="T10" fmla="*/ 195 w 195"/>
                <a:gd name="T11" fmla="*/ 305 h 305"/>
                <a:gd name="T12" fmla="*/ 105 w 195"/>
                <a:gd name="T13" fmla="*/ 2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305">
                  <a:moveTo>
                    <a:pt x="105" y="246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246"/>
                    <a:pt x="83" y="246"/>
                    <a:pt x="83" y="246"/>
                  </a:cubicBezTo>
                  <a:cubicBezTo>
                    <a:pt x="70" y="273"/>
                    <a:pt x="38" y="290"/>
                    <a:pt x="0" y="305"/>
                  </a:cubicBezTo>
                  <a:cubicBezTo>
                    <a:pt x="195" y="305"/>
                    <a:pt x="195" y="305"/>
                    <a:pt x="195" y="305"/>
                  </a:cubicBezTo>
                  <a:cubicBezTo>
                    <a:pt x="155" y="289"/>
                    <a:pt x="120" y="277"/>
                    <a:pt x="105" y="24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24">
              <a:extLst>
                <a:ext uri="{FF2B5EF4-FFF2-40B4-BE49-F238E27FC236}">
                  <a16:creationId xmlns:a16="http://schemas.microsoft.com/office/drawing/2014/main" id="{0306C1CD-1B7F-425A-A329-CCFC7B17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" y="2775"/>
              <a:ext cx="178" cy="1387"/>
            </a:xfrm>
            <a:custGeom>
              <a:avLst/>
              <a:gdLst>
                <a:gd name="T0" fmla="*/ 61 w 75"/>
                <a:gd name="T1" fmla="*/ 584 h 584"/>
                <a:gd name="T2" fmla="*/ 61 w 75"/>
                <a:gd name="T3" fmla="*/ 583 h 584"/>
                <a:gd name="T4" fmla="*/ 63 w 75"/>
                <a:gd name="T5" fmla="*/ 579 h 584"/>
                <a:gd name="T6" fmla="*/ 69 w 75"/>
                <a:gd name="T7" fmla="*/ 562 h 584"/>
                <a:gd name="T8" fmla="*/ 68 w 75"/>
                <a:gd name="T9" fmla="*/ 497 h 584"/>
                <a:gd name="T10" fmla="*/ 57 w 75"/>
                <a:gd name="T11" fmla="*/ 454 h 584"/>
                <a:gd name="T12" fmla="*/ 41 w 75"/>
                <a:gd name="T13" fmla="*/ 405 h 584"/>
                <a:gd name="T14" fmla="*/ 33 w 75"/>
                <a:gd name="T15" fmla="*/ 348 h 584"/>
                <a:gd name="T16" fmla="*/ 46 w 75"/>
                <a:gd name="T17" fmla="*/ 288 h 584"/>
                <a:gd name="T18" fmla="*/ 61 w 75"/>
                <a:gd name="T19" fmla="*/ 229 h 584"/>
                <a:gd name="T20" fmla="*/ 51 w 75"/>
                <a:gd name="T21" fmla="*/ 174 h 584"/>
                <a:gd name="T22" fmla="*/ 23 w 75"/>
                <a:gd name="T23" fmla="*/ 130 h 584"/>
                <a:gd name="T24" fmla="*/ 6 w 75"/>
                <a:gd name="T25" fmla="*/ 88 h 584"/>
                <a:gd name="T26" fmla="*/ 5 w 75"/>
                <a:gd name="T27" fmla="*/ 23 h 584"/>
                <a:gd name="T28" fmla="*/ 12 w 75"/>
                <a:gd name="T29" fmla="*/ 0 h 584"/>
                <a:gd name="T30" fmla="*/ 12 w 75"/>
                <a:gd name="T31" fmla="*/ 1 h 584"/>
                <a:gd name="T32" fmla="*/ 10 w 75"/>
                <a:gd name="T33" fmla="*/ 6 h 584"/>
                <a:gd name="T34" fmla="*/ 6 w 75"/>
                <a:gd name="T35" fmla="*/ 23 h 584"/>
                <a:gd name="T36" fmla="*/ 8 w 75"/>
                <a:gd name="T37" fmla="*/ 88 h 584"/>
                <a:gd name="T38" fmla="*/ 24 w 75"/>
                <a:gd name="T39" fmla="*/ 129 h 584"/>
                <a:gd name="T40" fmla="*/ 52 w 75"/>
                <a:gd name="T41" fmla="*/ 173 h 584"/>
                <a:gd name="T42" fmla="*/ 63 w 75"/>
                <a:gd name="T43" fmla="*/ 229 h 584"/>
                <a:gd name="T44" fmla="*/ 48 w 75"/>
                <a:gd name="T45" fmla="*/ 288 h 584"/>
                <a:gd name="T46" fmla="*/ 35 w 75"/>
                <a:gd name="T47" fmla="*/ 348 h 584"/>
                <a:gd name="T48" fmla="*/ 43 w 75"/>
                <a:gd name="T49" fmla="*/ 404 h 584"/>
                <a:gd name="T50" fmla="*/ 58 w 75"/>
                <a:gd name="T51" fmla="*/ 454 h 584"/>
                <a:gd name="T52" fmla="*/ 70 w 75"/>
                <a:gd name="T53" fmla="*/ 497 h 584"/>
                <a:gd name="T54" fmla="*/ 70 w 75"/>
                <a:gd name="T55" fmla="*/ 562 h 584"/>
                <a:gd name="T56" fmla="*/ 64 w 75"/>
                <a:gd name="T57" fmla="*/ 579 h 584"/>
                <a:gd name="T58" fmla="*/ 61 w 75"/>
                <a:gd name="T59" fmla="*/ 583 h 584"/>
                <a:gd name="T60" fmla="*/ 61 w 75"/>
                <a:gd name="T61" fmla="*/ 5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584">
                  <a:moveTo>
                    <a:pt x="61" y="584"/>
                  </a:moveTo>
                  <a:cubicBezTo>
                    <a:pt x="61" y="584"/>
                    <a:pt x="61" y="584"/>
                    <a:pt x="61" y="583"/>
                  </a:cubicBezTo>
                  <a:cubicBezTo>
                    <a:pt x="62" y="582"/>
                    <a:pt x="62" y="581"/>
                    <a:pt x="63" y="579"/>
                  </a:cubicBezTo>
                  <a:cubicBezTo>
                    <a:pt x="65" y="575"/>
                    <a:pt x="67" y="570"/>
                    <a:pt x="69" y="562"/>
                  </a:cubicBezTo>
                  <a:cubicBezTo>
                    <a:pt x="73" y="547"/>
                    <a:pt x="74" y="524"/>
                    <a:pt x="68" y="497"/>
                  </a:cubicBezTo>
                  <a:cubicBezTo>
                    <a:pt x="66" y="484"/>
                    <a:pt x="62" y="469"/>
                    <a:pt x="57" y="454"/>
                  </a:cubicBezTo>
                  <a:cubicBezTo>
                    <a:pt x="51" y="439"/>
                    <a:pt x="46" y="422"/>
                    <a:pt x="41" y="405"/>
                  </a:cubicBezTo>
                  <a:cubicBezTo>
                    <a:pt x="36" y="387"/>
                    <a:pt x="32" y="368"/>
                    <a:pt x="33" y="348"/>
                  </a:cubicBezTo>
                  <a:cubicBezTo>
                    <a:pt x="34" y="328"/>
                    <a:pt x="40" y="308"/>
                    <a:pt x="46" y="288"/>
                  </a:cubicBezTo>
                  <a:cubicBezTo>
                    <a:pt x="53" y="268"/>
                    <a:pt x="59" y="248"/>
                    <a:pt x="61" y="229"/>
                  </a:cubicBezTo>
                  <a:cubicBezTo>
                    <a:pt x="64" y="209"/>
                    <a:pt x="60" y="190"/>
                    <a:pt x="51" y="174"/>
                  </a:cubicBezTo>
                  <a:cubicBezTo>
                    <a:pt x="42" y="158"/>
                    <a:pt x="31" y="144"/>
                    <a:pt x="23" y="130"/>
                  </a:cubicBezTo>
                  <a:cubicBezTo>
                    <a:pt x="15" y="116"/>
                    <a:pt x="9" y="102"/>
                    <a:pt x="6" y="88"/>
                  </a:cubicBezTo>
                  <a:cubicBezTo>
                    <a:pt x="0" y="61"/>
                    <a:pt x="2" y="38"/>
                    <a:pt x="5" y="23"/>
                  </a:cubicBezTo>
                  <a:cubicBezTo>
                    <a:pt x="8" y="8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1" y="3"/>
                    <a:pt x="11" y="4"/>
                    <a:pt x="10" y="6"/>
                  </a:cubicBezTo>
                  <a:cubicBezTo>
                    <a:pt x="9" y="10"/>
                    <a:pt x="7" y="16"/>
                    <a:pt x="6" y="23"/>
                  </a:cubicBezTo>
                  <a:cubicBezTo>
                    <a:pt x="3" y="38"/>
                    <a:pt x="1" y="61"/>
                    <a:pt x="8" y="88"/>
                  </a:cubicBezTo>
                  <a:cubicBezTo>
                    <a:pt x="11" y="101"/>
                    <a:pt x="16" y="115"/>
                    <a:pt x="24" y="129"/>
                  </a:cubicBezTo>
                  <a:cubicBezTo>
                    <a:pt x="33" y="143"/>
                    <a:pt x="43" y="157"/>
                    <a:pt x="52" y="173"/>
                  </a:cubicBezTo>
                  <a:cubicBezTo>
                    <a:pt x="61" y="189"/>
                    <a:pt x="66" y="209"/>
                    <a:pt x="63" y="229"/>
                  </a:cubicBezTo>
                  <a:cubicBezTo>
                    <a:pt x="61" y="249"/>
                    <a:pt x="55" y="268"/>
                    <a:pt x="48" y="288"/>
                  </a:cubicBezTo>
                  <a:cubicBezTo>
                    <a:pt x="42" y="308"/>
                    <a:pt x="36" y="328"/>
                    <a:pt x="35" y="348"/>
                  </a:cubicBezTo>
                  <a:cubicBezTo>
                    <a:pt x="34" y="368"/>
                    <a:pt x="38" y="387"/>
                    <a:pt x="43" y="404"/>
                  </a:cubicBezTo>
                  <a:cubicBezTo>
                    <a:pt x="47" y="422"/>
                    <a:pt x="53" y="438"/>
                    <a:pt x="58" y="454"/>
                  </a:cubicBezTo>
                  <a:cubicBezTo>
                    <a:pt x="63" y="469"/>
                    <a:pt x="67" y="484"/>
                    <a:pt x="70" y="497"/>
                  </a:cubicBezTo>
                  <a:cubicBezTo>
                    <a:pt x="75" y="524"/>
                    <a:pt x="74" y="547"/>
                    <a:pt x="70" y="562"/>
                  </a:cubicBezTo>
                  <a:cubicBezTo>
                    <a:pt x="68" y="570"/>
                    <a:pt x="65" y="575"/>
                    <a:pt x="64" y="579"/>
                  </a:cubicBezTo>
                  <a:cubicBezTo>
                    <a:pt x="63" y="581"/>
                    <a:pt x="62" y="582"/>
                    <a:pt x="61" y="583"/>
                  </a:cubicBezTo>
                  <a:cubicBezTo>
                    <a:pt x="61" y="584"/>
                    <a:pt x="61" y="584"/>
                    <a:pt x="61" y="58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25">
              <a:extLst>
                <a:ext uri="{FF2B5EF4-FFF2-40B4-BE49-F238E27FC236}">
                  <a16:creationId xmlns:a16="http://schemas.microsoft.com/office/drawing/2014/main" id="{40BA2F72-4F04-46AA-8FC2-A7DFC28B9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" y="2915"/>
              <a:ext cx="87" cy="202"/>
            </a:xfrm>
            <a:custGeom>
              <a:avLst/>
              <a:gdLst>
                <a:gd name="T0" fmla="*/ 17 w 37"/>
                <a:gd name="T1" fmla="*/ 85 h 85"/>
                <a:gd name="T2" fmla="*/ 30 w 37"/>
                <a:gd name="T3" fmla="*/ 1 h 85"/>
                <a:gd name="T4" fmla="*/ 33 w 37"/>
                <a:gd name="T5" fmla="*/ 2 h 85"/>
                <a:gd name="T6" fmla="*/ 17 w 37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85">
                  <a:moveTo>
                    <a:pt x="17" y="85"/>
                  </a:moveTo>
                  <a:cubicBezTo>
                    <a:pt x="17" y="85"/>
                    <a:pt x="0" y="32"/>
                    <a:pt x="30" y="1"/>
                  </a:cubicBezTo>
                  <a:cubicBezTo>
                    <a:pt x="31" y="0"/>
                    <a:pt x="33" y="1"/>
                    <a:pt x="33" y="2"/>
                  </a:cubicBezTo>
                  <a:cubicBezTo>
                    <a:pt x="35" y="11"/>
                    <a:pt x="37" y="37"/>
                    <a:pt x="17" y="85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26">
              <a:extLst>
                <a:ext uri="{FF2B5EF4-FFF2-40B4-BE49-F238E27FC236}">
                  <a16:creationId xmlns:a16="http://schemas.microsoft.com/office/drawing/2014/main" id="{4ED45245-FCAE-4060-868F-D7310A32B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960"/>
              <a:ext cx="26" cy="157"/>
            </a:xfrm>
            <a:custGeom>
              <a:avLst/>
              <a:gdLst>
                <a:gd name="T0" fmla="*/ 11 w 11"/>
                <a:gd name="T1" fmla="*/ 0 h 66"/>
                <a:gd name="T2" fmla="*/ 10 w 11"/>
                <a:gd name="T3" fmla="*/ 10 h 66"/>
                <a:gd name="T4" fmla="*/ 6 w 11"/>
                <a:gd name="T5" fmla="*/ 33 h 66"/>
                <a:gd name="T6" fmla="*/ 2 w 11"/>
                <a:gd name="T7" fmla="*/ 56 h 66"/>
                <a:gd name="T8" fmla="*/ 1 w 11"/>
                <a:gd name="T9" fmla="*/ 66 h 66"/>
                <a:gd name="T10" fmla="*/ 1 w 11"/>
                <a:gd name="T11" fmla="*/ 56 h 66"/>
                <a:gd name="T12" fmla="*/ 4 w 11"/>
                <a:gd name="T13" fmla="*/ 33 h 66"/>
                <a:gd name="T14" fmla="*/ 8 w 11"/>
                <a:gd name="T15" fmla="*/ 9 h 66"/>
                <a:gd name="T16" fmla="*/ 11 w 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6">
                  <a:moveTo>
                    <a:pt x="11" y="0"/>
                  </a:moveTo>
                  <a:cubicBezTo>
                    <a:pt x="11" y="0"/>
                    <a:pt x="11" y="4"/>
                    <a:pt x="10" y="10"/>
                  </a:cubicBezTo>
                  <a:cubicBezTo>
                    <a:pt x="9" y="16"/>
                    <a:pt x="7" y="24"/>
                    <a:pt x="6" y="33"/>
                  </a:cubicBezTo>
                  <a:cubicBezTo>
                    <a:pt x="5" y="42"/>
                    <a:pt x="3" y="50"/>
                    <a:pt x="2" y="56"/>
                  </a:cubicBezTo>
                  <a:cubicBezTo>
                    <a:pt x="1" y="62"/>
                    <a:pt x="1" y="66"/>
                    <a:pt x="1" y="66"/>
                  </a:cubicBezTo>
                  <a:cubicBezTo>
                    <a:pt x="0" y="66"/>
                    <a:pt x="0" y="62"/>
                    <a:pt x="1" y="56"/>
                  </a:cubicBezTo>
                  <a:cubicBezTo>
                    <a:pt x="1" y="50"/>
                    <a:pt x="2" y="42"/>
                    <a:pt x="4" y="33"/>
                  </a:cubicBezTo>
                  <a:cubicBezTo>
                    <a:pt x="5" y="23"/>
                    <a:pt x="7" y="15"/>
                    <a:pt x="8" y="9"/>
                  </a:cubicBezTo>
                  <a:cubicBezTo>
                    <a:pt x="10" y="3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27">
              <a:extLst>
                <a:ext uri="{FF2B5EF4-FFF2-40B4-BE49-F238E27FC236}">
                  <a16:creationId xmlns:a16="http://schemas.microsoft.com/office/drawing/2014/main" id="{ACE363C8-D023-4B99-8355-37F0BA9A1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3250"/>
              <a:ext cx="128" cy="163"/>
            </a:xfrm>
            <a:custGeom>
              <a:avLst/>
              <a:gdLst>
                <a:gd name="T0" fmla="*/ 0 w 54"/>
                <a:gd name="T1" fmla="*/ 69 h 69"/>
                <a:gd name="T2" fmla="*/ 51 w 54"/>
                <a:gd name="T3" fmla="*/ 1 h 69"/>
                <a:gd name="T4" fmla="*/ 54 w 54"/>
                <a:gd name="T5" fmla="*/ 3 h 69"/>
                <a:gd name="T6" fmla="*/ 0 w 54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9">
                  <a:moveTo>
                    <a:pt x="0" y="69"/>
                  </a:moveTo>
                  <a:cubicBezTo>
                    <a:pt x="0" y="69"/>
                    <a:pt x="11" y="14"/>
                    <a:pt x="51" y="1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1" y="12"/>
                    <a:pt x="40" y="36"/>
                    <a:pt x="0" y="69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28">
              <a:extLst>
                <a:ext uri="{FF2B5EF4-FFF2-40B4-BE49-F238E27FC236}">
                  <a16:creationId xmlns:a16="http://schemas.microsoft.com/office/drawing/2014/main" id="{176E159F-A0EB-4BC9-90E6-83085619D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3285"/>
              <a:ext cx="95" cy="128"/>
            </a:xfrm>
            <a:custGeom>
              <a:avLst/>
              <a:gdLst>
                <a:gd name="T0" fmla="*/ 40 w 40"/>
                <a:gd name="T1" fmla="*/ 0 h 54"/>
                <a:gd name="T2" fmla="*/ 35 w 40"/>
                <a:gd name="T3" fmla="*/ 8 h 54"/>
                <a:gd name="T4" fmla="*/ 20 w 40"/>
                <a:gd name="T5" fmla="*/ 27 h 54"/>
                <a:gd name="T6" fmla="*/ 6 w 40"/>
                <a:gd name="T7" fmla="*/ 46 h 54"/>
                <a:gd name="T8" fmla="*/ 0 w 40"/>
                <a:gd name="T9" fmla="*/ 54 h 54"/>
                <a:gd name="T10" fmla="*/ 5 w 40"/>
                <a:gd name="T11" fmla="*/ 45 h 54"/>
                <a:gd name="T12" fmla="*/ 19 w 40"/>
                <a:gd name="T13" fmla="*/ 26 h 54"/>
                <a:gd name="T14" fmla="*/ 33 w 40"/>
                <a:gd name="T15" fmla="*/ 7 h 54"/>
                <a:gd name="T16" fmla="*/ 40 w 40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4">
                  <a:moveTo>
                    <a:pt x="40" y="0"/>
                  </a:moveTo>
                  <a:cubicBezTo>
                    <a:pt x="40" y="0"/>
                    <a:pt x="38" y="3"/>
                    <a:pt x="35" y="8"/>
                  </a:cubicBezTo>
                  <a:cubicBezTo>
                    <a:pt x="31" y="14"/>
                    <a:pt x="26" y="20"/>
                    <a:pt x="20" y="27"/>
                  </a:cubicBezTo>
                  <a:cubicBezTo>
                    <a:pt x="15" y="34"/>
                    <a:pt x="10" y="40"/>
                    <a:pt x="6" y="46"/>
                  </a:cubicBezTo>
                  <a:cubicBezTo>
                    <a:pt x="3" y="51"/>
                    <a:pt x="0" y="54"/>
                    <a:pt x="0" y="54"/>
                  </a:cubicBezTo>
                  <a:cubicBezTo>
                    <a:pt x="0" y="53"/>
                    <a:pt x="2" y="50"/>
                    <a:pt x="5" y="45"/>
                  </a:cubicBezTo>
                  <a:cubicBezTo>
                    <a:pt x="8" y="40"/>
                    <a:pt x="13" y="33"/>
                    <a:pt x="19" y="26"/>
                  </a:cubicBezTo>
                  <a:cubicBezTo>
                    <a:pt x="24" y="18"/>
                    <a:pt x="30" y="12"/>
                    <a:pt x="33" y="7"/>
                  </a:cubicBezTo>
                  <a:cubicBezTo>
                    <a:pt x="37" y="3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29">
              <a:extLst>
                <a:ext uri="{FF2B5EF4-FFF2-40B4-BE49-F238E27FC236}">
                  <a16:creationId xmlns:a16="http://schemas.microsoft.com/office/drawing/2014/main" id="{8AAF5353-7813-440B-B61F-E347A88C8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" y="3546"/>
              <a:ext cx="90" cy="193"/>
            </a:xfrm>
            <a:custGeom>
              <a:avLst/>
              <a:gdLst>
                <a:gd name="T0" fmla="*/ 6 w 38"/>
                <a:gd name="T1" fmla="*/ 81 h 81"/>
                <a:gd name="T2" fmla="*/ 35 w 38"/>
                <a:gd name="T3" fmla="*/ 1 h 81"/>
                <a:gd name="T4" fmla="*/ 38 w 38"/>
                <a:gd name="T5" fmla="*/ 2 h 81"/>
                <a:gd name="T6" fmla="*/ 6 w 38"/>
                <a:gd name="T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81">
                  <a:moveTo>
                    <a:pt x="6" y="81"/>
                  </a:moveTo>
                  <a:cubicBezTo>
                    <a:pt x="6" y="81"/>
                    <a:pt x="0" y="26"/>
                    <a:pt x="35" y="1"/>
                  </a:cubicBezTo>
                  <a:cubicBezTo>
                    <a:pt x="37" y="0"/>
                    <a:pt x="38" y="1"/>
                    <a:pt x="38" y="2"/>
                  </a:cubicBezTo>
                  <a:cubicBezTo>
                    <a:pt x="38" y="11"/>
                    <a:pt x="35" y="38"/>
                    <a:pt x="6" y="8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30">
              <a:extLst>
                <a:ext uri="{FF2B5EF4-FFF2-40B4-BE49-F238E27FC236}">
                  <a16:creationId xmlns:a16="http://schemas.microsoft.com/office/drawing/2014/main" id="{9721AAA3-594A-4A12-822E-C7636BE35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" y="3587"/>
              <a:ext cx="55" cy="152"/>
            </a:xfrm>
            <a:custGeom>
              <a:avLst/>
              <a:gdLst>
                <a:gd name="T0" fmla="*/ 23 w 23"/>
                <a:gd name="T1" fmla="*/ 1 h 64"/>
                <a:gd name="T2" fmla="*/ 20 w 23"/>
                <a:gd name="T3" fmla="*/ 10 h 64"/>
                <a:gd name="T4" fmla="*/ 12 w 23"/>
                <a:gd name="T5" fmla="*/ 32 h 64"/>
                <a:gd name="T6" fmla="*/ 4 w 23"/>
                <a:gd name="T7" fmla="*/ 54 h 64"/>
                <a:gd name="T8" fmla="*/ 0 w 23"/>
                <a:gd name="T9" fmla="*/ 64 h 64"/>
                <a:gd name="T10" fmla="*/ 2 w 23"/>
                <a:gd name="T11" fmla="*/ 54 h 64"/>
                <a:gd name="T12" fmla="*/ 10 w 23"/>
                <a:gd name="T13" fmla="*/ 31 h 64"/>
                <a:gd name="T14" fmla="*/ 18 w 23"/>
                <a:gd name="T15" fmla="*/ 9 h 64"/>
                <a:gd name="T16" fmla="*/ 23 w 23"/>
                <a:gd name="T17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4">
                  <a:moveTo>
                    <a:pt x="23" y="1"/>
                  </a:moveTo>
                  <a:cubicBezTo>
                    <a:pt x="23" y="1"/>
                    <a:pt x="22" y="4"/>
                    <a:pt x="20" y="10"/>
                  </a:cubicBezTo>
                  <a:cubicBezTo>
                    <a:pt x="17" y="16"/>
                    <a:pt x="15" y="24"/>
                    <a:pt x="12" y="32"/>
                  </a:cubicBezTo>
                  <a:cubicBezTo>
                    <a:pt x="9" y="40"/>
                    <a:pt x="6" y="48"/>
                    <a:pt x="4" y="54"/>
                  </a:cubicBezTo>
                  <a:cubicBezTo>
                    <a:pt x="2" y="60"/>
                    <a:pt x="0" y="64"/>
                    <a:pt x="0" y="64"/>
                  </a:cubicBezTo>
                  <a:cubicBezTo>
                    <a:pt x="0" y="63"/>
                    <a:pt x="1" y="60"/>
                    <a:pt x="2" y="54"/>
                  </a:cubicBezTo>
                  <a:cubicBezTo>
                    <a:pt x="4" y="48"/>
                    <a:pt x="7" y="40"/>
                    <a:pt x="10" y="31"/>
                  </a:cubicBezTo>
                  <a:cubicBezTo>
                    <a:pt x="13" y="23"/>
                    <a:pt x="16" y="15"/>
                    <a:pt x="18" y="9"/>
                  </a:cubicBezTo>
                  <a:cubicBezTo>
                    <a:pt x="21" y="4"/>
                    <a:pt x="23" y="0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1">
              <a:extLst>
                <a:ext uri="{FF2B5EF4-FFF2-40B4-BE49-F238E27FC236}">
                  <a16:creationId xmlns:a16="http://schemas.microsoft.com/office/drawing/2014/main" id="{58383E01-32DE-4273-ACA2-7146D1FB9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" y="3877"/>
              <a:ext cx="93" cy="187"/>
            </a:xfrm>
            <a:custGeom>
              <a:avLst/>
              <a:gdLst>
                <a:gd name="T0" fmla="*/ 4 w 39"/>
                <a:gd name="T1" fmla="*/ 79 h 79"/>
                <a:gd name="T2" fmla="*/ 36 w 39"/>
                <a:gd name="T3" fmla="*/ 1 h 79"/>
                <a:gd name="T4" fmla="*/ 39 w 39"/>
                <a:gd name="T5" fmla="*/ 2 h 79"/>
                <a:gd name="T6" fmla="*/ 4 w 39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79">
                  <a:moveTo>
                    <a:pt x="4" y="79"/>
                  </a:moveTo>
                  <a:cubicBezTo>
                    <a:pt x="4" y="79"/>
                    <a:pt x="0" y="24"/>
                    <a:pt x="36" y="1"/>
                  </a:cubicBezTo>
                  <a:cubicBezTo>
                    <a:pt x="37" y="0"/>
                    <a:pt x="39" y="1"/>
                    <a:pt x="39" y="2"/>
                  </a:cubicBezTo>
                  <a:cubicBezTo>
                    <a:pt x="38" y="11"/>
                    <a:pt x="34" y="37"/>
                    <a:pt x="4" y="79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32">
              <a:extLst>
                <a:ext uri="{FF2B5EF4-FFF2-40B4-BE49-F238E27FC236}">
                  <a16:creationId xmlns:a16="http://schemas.microsoft.com/office/drawing/2014/main" id="{2F85BC01-8F2F-4711-B1A7-344B4B548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3917"/>
              <a:ext cx="62" cy="147"/>
            </a:xfrm>
            <a:custGeom>
              <a:avLst/>
              <a:gdLst>
                <a:gd name="T0" fmla="*/ 26 w 26"/>
                <a:gd name="T1" fmla="*/ 0 h 62"/>
                <a:gd name="T2" fmla="*/ 22 w 26"/>
                <a:gd name="T3" fmla="*/ 9 h 62"/>
                <a:gd name="T4" fmla="*/ 14 w 26"/>
                <a:gd name="T5" fmla="*/ 31 h 62"/>
                <a:gd name="T6" fmla="*/ 5 w 26"/>
                <a:gd name="T7" fmla="*/ 53 h 62"/>
                <a:gd name="T8" fmla="*/ 1 w 26"/>
                <a:gd name="T9" fmla="*/ 62 h 62"/>
                <a:gd name="T10" fmla="*/ 3 w 26"/>
                <a:gd name="T11" fmla="*/ 53 h 62"/>
                <a:gd name="T12" fmla="*/ 12 w 26"/>
                <a:gd name="T13" fmla="*/ 30 h 62"/>
                <a:gd name="T14" fmla="*/ 21 w 26"/>
                <a:gd name="T15" fmla="*/ 9 h 62"/>
                <a:gd name="T16" fmla="*/ 26 w 26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62">
                  <a:moveTo>
                    <a:pt x="26" y="0"/>
                  </a:moveTo>
                  <a:cubicBezTo>
                    <a:pt x="26" y="0"/>
                    <a:pt x="25" y="4"/>
                    <a:pt x="22" y="9"/>
                  </a:cubicBezTo>
                  <a:cubicBezTo>
                    <a:pt x="20" y="16"/>
                    <a:pt x="17" y="23"/>
                    <a:pt x="14" y="31"/>
                  </a:cubicBezTo>
                  <a:cubicBezTo>
                    <a:pt x="10" y="39"/>
                    <a:pt x="7" y="47"/>
                    <a:pt x="5" y="53"/>
                  </a:cubicBezTo>
                  <a:cubicBezTo>
                    <a:pt x="2" y="59"/>
                    <a:pt x="1" y="62"/>
                    <a:pt x="1" y="62"/>
                  </a:cubicBezTo>
                  <a:cubicBezTo>
                    <a:pt x="0" y="62"/>
                    <a:pt x="1" y="58"/>
                    <a:pt x="3" y="53"/>
                  </a:cubicBezTo>
                  <a:cubicBezTo>
                    <a:pt x="5" y="47"/>
                    <a:pt x="8" y="39"/>
                    <a:pt x="12" y="30"/>
                  </a:cubicBezTo>
                  <a:cubicBezTo>
                    <a:pt x="15" y="22"/>
                    <a:pt x="19" y="14"/>
                    <a:pt x="21" y="9"/>
                  </a:cubicBezTo>
                  <a:cubicBezTo>
                    <a:pt x="24" y="3"/>
                    <a:pt x="2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33">
              <a:extLst>
                <a:ext uri="{FF2B5EF4-FFF2-40B4-BE49-F238E27FC236}">
                  <a16:creationId xmlns:a16="http://schemas.microsoft.com/office/drawing/2014/main" id="{A3E27645-CD41-4B20-B046-F7FC6E0BB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2839"/>
              <a:ext cx="119" cy="168"/>
            </a:xfrm>
            <a:custGeom>
              <a:avLst/>
              <a:gdLst>
                <a:gd name="T0" fmla="*/ 50 w 50"/>
                <a:gd name="T1" fmla="*/ 71 h 71"/>
                <a:gd name="T2" fmla="*/ 0 w 50"/>
                <a:gd name="T3" fmla="*/ 2 h 71"/>
                <a:gd name="T4" fmla="*/ 3 w 50"/>
                <a:gd name="T5" fmla="*/ 0 h 71"/>
                <a:gd name="T6" fmla="*/ 50 w 50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71">
                  <a:moveTo>
                    <a:pt x="50" y="71"/>
                  </a:moveTo>
                  <a:cubicBezTo>
                    <a:pt x="50" y="71"/>
                    <a:pt x="1" y="45"/>
                    <a:pt x="0" y="2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10" y="5"/>
                    <a:pt x="30" y="23"/>
                    <a:pt x="50" y="7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34">
              <a:extLst>
                <a:ext uri="{FF2B5EF4-FFF2-40B4-BE49-F238E27FC236}">
                  <a16:creationId xmlns:a16="http://schemas.microsoft.com/office/drawing/2014/main" id="{5C1D7D4E-F4BC-4EDC-A027-8866AEA47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" y="2879"/>
              <a:ext cx="95" cy="128"/>
            </a:xfrm>
            <a:custGeom>
              <a:avLst/>
              <a:gdLst>
                <a:gd name="T0" fmla="*/ 0 w 40"/>
                <a:gd name="T1" fmla="*/ 0 h 54"/>
                <a:gd name="T2" fmla="*/ 6 w 40"/>
                <a:gd name="T3" fmla="*/ 7 h 54"/>
                <a:gd name="T4" fmla="*/ 20 w 40"/>
                <a:gd name="T5" fmla="*/ 27 h 54"/>
                <a:gd name="T6" fmla="*/ 34 w 40"/>
                <a:gd name="T7" fmla="*/ 46 h 54"/>
                <a:gd name="T8" fmla="*/ 40 w 40"/>
                <a:gd name="T9" fmla="*/ 54 h 54"/>
                <a:gd name="T10" fmla="*/ 33 w 40"/>
                <a:gd name="T11" fmla="*/ 47 h 54"/>
                <a:gd name="T12" fmla="*/ 19 w 40"/>
                <a:gd name="T13" fmla="*/ 28 h 54"/>
                <a:gd name="T14" fmla="*/ 5 w 40"/>
                <a:gd name="T15" fmla="*/ 8 h 54"/>
                <a:gd name="T16" fmla="*/ 0 w 40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4">
                  <a:moveTo>
                    <a:pt x="0" y="0"/>
                  </a:moveTo>
                  <a:cubicBezTo>
                    <a:pt x="1" y="0"/>
                    <a:pt x="3" y="3"/>
                    <a:pt x="6" y="7"/>
                  </a:cubicBezTo>
                  <a:cubicBezTo>
                    <a:pt x="10" y="13"/>
                    <a:pt x="15" y="19"/>
                    <a:pt x="20" y="27"/>
                  </a:cubicBezTo>
                  <a:cubicBezTo>
                    <a:pt x="25" y="34"/>
                    <a:pt x="30" y="40"/>
                    <a:pt x="34" y="46"/>
                  </a:cubicBezTo>
                  <a:cubicBezTo>
                    <a:pt x="38" y="51"/>
                    <a:pt x="40" y="54"/>
                    <a:pt x="40" y="54"/>
                  </a:cubicBezTo>
                  <a:cubicBezTo>
                    <a:pt x="40" y="54"/>
                    <a:pt x="37" y="51"/>
                    <a:pt x="33" y="47"/>
                  </a:cubicBezTo>
                  <a:cubicBezTo>
                    <a:pt x="29" y="42"/>
                    <a:pt x="24" y="35"/>
                    <a:pt x="19" y="28"/>
                  </a:cubicBezTo>
                  <a:cubicBezTo>
                    <a:pt x="13" y="20"/>
                    <a:pt x="8" y="13"/>
                    <a:pt x="5" y="8"/>
                  </a:cubicBezTo>
                  <a:cubicBezTo>
                    <a:pt x="2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35">
              <a:extLst>
                <a:ext uri="{FF2B5EF4-FFF2-40B4-BE49-F238E27FC236}">
                  <a16:creationId xmlns:a16="http://schemas.microsoft.com/office/drawing/2014/main" id="{E0D2E6D4-B0DA-4464-8D0F-D5E792068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" y="3114"/>
              <a:ext cx="128" cy="162"/>
            </a:xfrm>
            <a:custGeom>
              <a:avLst/>
              <a:gdLst>
                <a:gd name="T0" fmla="*/ 54 w 54"/>
                <a:gd name="T1" fmla="*/ 68 h 68"/>
                <a:gd name="T2" fmla="*/ 0 w 54"/>
                <a:gd name="T3" fmla="*/ 3 h 68"/>
                <a:gd name="T4" fmla="*/ 3 w 54"/>
                <a:gd name="T5" fmla="*/ 1 h 68"/>
                <a:gd name="T6" fmla="*/ 54 w 54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">
                  <a:moveTo>
                    <a:pt x="54" y="68"/>
                  </a:moveTo>
                  <a:cubicBezTo>
                    <a:pt x="54" y="68"/>
                    <a:pt x="3" y="46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10" y="6"/>
                    <a:pt x="31" y="22"/>
                    <a:pt x="54" y="68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6">
              <a:extLst>
                <a:ext uri="{FF2B5EF4-FFF2-40B4-BE49-F238E27FC236}">
                  <a16:creationId xmlns:a16="http://schemas.microsoft.com/office/drawing/2014/main" id="{9BD86E58-814B-423F-ABE4-F64D5D2ED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" y="3155"/>
              <a:ext cx="102" cy="123"/>
            </a:xfrm>
            <a:custGeom>
              <a:avLst/>
              <a:gdLst>
                <a:gd name="T0" fmla="*/ 0 w 43"/>
                <a:gd name="T1" fmla="*/ 0 h 52"/>
                <a:gd name="T2" fmla="*/ 6 w 43"/>
                <a:gd name="T3" fmla="*/ 7 h 52"/>
                <a:gd name="T4" fmla="*/ 21 w 43"/>
                <a:gd name="T5" fmla="*/ 26 h 52"/>
                <a:gd name="T6" fmla="*/ 36 w 43"/>
                <a:gd name="T7" fmla="*/ 44 h 52"/>
                <a:gd name="T8" fmla="*/ 43 w 43"/>
                <a:gd name="T9" fmla="*/ 51 h 52"/>
                <a:gd name="T10" fmla="*/ 35 w 43"/>
                <a:gd name="T11" fmla="*/ 45 h 52"/>
                <a:gd name="T12" fmla="*/ 20 w 43"/>
                <a:gd name="T13" fmla="*/ 27 h 52"/>
                <a:gd name="T14" fmla="*/ 5 w 43"/>
                <a:gd name="T15" fmla="*/ 8 h 52"/>
                <a:gd name="T16" fmla="*/ 0 w 43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2">
                  <a:moveTo>
                    <a:pt x="0" y="0"/>
                  </a:moveTo>
                  <a:cubicBezTo>
                    <a:pt x="0" y="0"/>
                    <a:pt x="3" y="3"/>
                    <a:pt x="6" y="7"/>
                  </a:cubicBezTo>
                  <a:cubicBezTo>
                    <a:pt x="11" y="13"/>
                    <a:pt x="16" y="19"/>
                    <a:pt x="21" y="26"/>
                  </a:cubicBezTo>
                  <a:cubicBezTo>
                    <a:pt x="27" y="32"/>
                    <a:pt x="32" y="39"/>
                    <a:pt x="36" y="44"/>
                  </a:cubicBezTo>
                  <a:cubicBezTo>
                    <a:pt x="40" y="48"/>
                    <a:pt x="43" y="51"/>
                    <a:pt x="43" y="51"/>
                  </a:cubicBezTo>
                  <a:cubicBezTo>
                    <a:pt x="42" y="52"/>
                    <a:pt x="40" y="49"/>
                    <a:pt x="35" y="45"/>
                  </a:cubicBezTo>
                  <a:cubicBezTo>
                    <a:pt x="31" y="40"/>
                    <a:pt x="26" y="34"/>
                    <a:pt x="20" y="27"/>
                  </a:cubicBezTo>
                  <a:cubicBezTo>
                    <a:pt x="14" y="20"/>
                    <a:pt x="9" y="13"/>
                    <a:pt x="5" y="8"/>
                  </a:cubicBezTo>
                  <a:cubicBezTo>
                    <a:pt x="2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37">
              <a:extLst>
                <a:ext uri="{FF2B5EF4-FFF2-40B4-BE49-F238E27FC236}">
                  <a16:creationId xmlns:a16="http://schemas.microsoft.com/office/drawing/2014/main" id="{5F427656-DCDA-493D-83EC-01BC41592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" y="3378"/>
              <a:ext cx="85" cy="199"/>
            </a:xfrm>
            <a:custGeom>
              <a:avLst/>
              <a:gdLst>
                <a:gd name="T0" fmla="*/ 35 w 36"/>
                <a:gd name="T1" fmla="*/ 84 h 84"/>
                <a:gd name="T2" fmla="*/ 16 w 36"/>
                <a:gd name="T3" fmla="*/ 1 h 84"/>
                <a:gd name="T4" fmla="*/ 20 w 36"/>
                <a:gd name="T5" fmla="*/ 1 h 84"/>
                <a:gd name="T6" fmla="*/ 35 w 36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4">
                  <a:moveTo>
                    <a:pt x="35" y="84"/>
                  </a:moveTo>
                  <a:cubicBezTo>
                    <a:pt x="35" y="84"/>
                    <a:pt x="0" y="4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4" y="8"/>
                    <a:pt x="36" y="32"/>
                    <a:pt x="35" y="84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38">
              <a:extLst>
                <a:ext uri="{FF2B5EF4-FFF2-40B4-BE49-F238E27FC236}">
                  <a16:creationId xmlns:a16="http://schemas.microsoft.com/office/drawing/2014/main" id="{F87667CB-BD43-4400-97A2-5A218C700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3423"/>
              <a:ext cx="36" cy="154"/>
            </a:xfrm>
            <a:custGeom>
              <a:avLst/>
              <a:gdLst>
                <a:gd name="T0" fmla="*/ 0 w 15"/>
                <a:gd name="T1" fmla="*/ 0 h 65"/>
                <a:gd name="T2" fmla="*/ 2 w 15"/>
                <a:gd name="T3" fmla="*/ 9 h 65"/>
                <a:gd name="T4" fmla="*/ 7 w 15"/>
                <a:gd name="T5" fmla="*/ 32 h 65"/>
                <a:gd name="T6" fmla="*/ 12 w 15"/>
                <a:gd name="T7" fmla="*/ 55 h 65"/>
                <a:gd name="T8" fmla="*/ 14 w 15"/>
                <a:gd name="T9" fmla="*/ 65 h 65"/>
                <a:gd name="T10" fmla="*/ 11 w 15"/>
                <a:gd name="T11" fmla="*/ 56 h 65"/>
                <a:gd name="T12" fmla="*/ 5 w 15"/>
                <a:gd name="T13" fmla="*/ 33 h 65"/>
                <a:gd name="T14" fmla="*/ 1 w 15"/>
                <a:gd name="T15" fmla="*/ 10 h 65"/>
                <a:gd name="T16" fmla="*/ 0 w 15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65">
                  <a:moveTo>
                    <a:pt x="0" y="0"/>
                  </a:moveTo>
                  <a:cubicBezTo>
                    <a:pt x="0" y="0"/>
                    <a:pt x="1" y="3"/>
                    <a:pt x="2" y="9"/>
                  </a:cubicBezTo>
                  <a:cubicBezTo>
                    <a:pt x="4" y="16"/>
                    <a:pt x="6" y="24"/>
                    <a:pt x="7" y="32"/>
                  </a:cubicBezTo>
                  <a:cubicBezTo>
                    <a:pt x="9" y="41"/>
                    <a:pt x="11" y="49"/>
                    <a:pt x="12" y="55"/>
                  </a:cubicBezTo>
                  <a:cubicBezTo>
                    <a:pt x="14" y="61"/>
                    <a:pt x="15" y="65"/>
                    <a:pt x="14" y="65"/>
                  </a:cubicBezTo>
                  <a:cubicBezTo>
                    <a:pt x="14" y="65"/>
                    <a:pt x="13" y="62"/>
                    <a:pt x="11" y="56"/>
                  </a:cubicBezTo>
                  <a:cubicBezTo>
                    <a:pt x="9" y="50"/>
                    <a:pt x="7" y="42"/>
                    <a:pt x="5" y="33"/>
                  </a:cubicBezTo>
                  <a:cubicBezTo>
                    <a:pt x="3" y="24"/>
                    <a:pt x="2" y="16"/>
                    <a:pt x="1" y="10"/>
                  </a:cubicBezTo>
                  <a:cubicBezTo>
                    <a:pt x="0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39">
              <a:extLst>
                <a:ext uri="{FF2B5EF4-FFF2-40B4-BE49-F238E27FC236}">
                  <a16:creationId xmlns:a16="http://schemas.microsoft.com/office/drawing/2014/main" id="{F7D08844-0348-4AA7-A0D4-F7B4942D7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" y="3767"/>
              <a:ext cx="126" cy="164"/>
            </a:xfrm>
            <a:custGeom>
              <a:avLst/>
              <a:gdLst>
                <a:gd name="T0" fmla="*/ 53 w 53"/>
                <a:gd name="T1" fmla="*/ 69 h 69"/>
                <a:gd name="T2" fmla="*/ 0 w 53"/>
                <a:gd name="T3" fmla="*/ 3 h 69"/>
                <a:gd name="T4" fmla="*/ 3 w 53"/>
                <a:gd name="T5" fmla="*/ 1 h 69"/>
                <a:gd name="T6" fmla="*/ 53 w 53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9">
                  <a:moveTo>
                    <a:pt x="53" y="69"/>
                  </a:moveTo>
                  <a:cubicBezTo>
                    <a:pt x="53" y="69"/>
                    <a:pt x="3" y="46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1" y="6"/>
                    <a:pt x="32" y="23"/>
                    <a:pt x="53" y="69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40">
              <a:extLst>
                <a:ext uri="{FF2B5EF4-FFF2-40B4-BE49-F238E27FC236}">
                  <a16:creationId xmlns:a16="http://schemas.microsoft.com/office/drawing/2014/main" id="{C5E6BDCD-494D-4D65-B87A-4B2F15F9A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3808"/>
              <a:ext cx="100" cy="126"/>
            </a:xfrm>
            <a:custGeom>
              <a:avLst/>
              <a:gdLst>
                <a:gd name="T0" fmla="*/ 0 w 42"/>
                <a:gd name="T1" fmla="*/ 0 h 53"/>
                <a:gd name="T2" fmla="*/ 6 w 42"/>
                <a:gd name="T3" fmla="*/ 8 h 53"/>
                <a:gd name="T4" fmla="*/ 21 w 42"/>
                <a:gd name="T5" fmla="*/ 26 h 53"/>
                <a:gd name="T6" fmla="*/ 36 w 42"/>
                <a:gd name="T7" fmla="*/ 45 h 53"/>
                <a:gd name="T8" fmla="*/ 42 w 42"/>
                <a:gd name="T9" fmla="*/ 53 h 53"/>
                <a:gd name="T10" fmla="*/ 35 w 42"/>
                <a:gd name="T11" fmla="*/ 46 h 53"/>
                <a:gd name="T12" fmla="*/ 20 w 42"/>
                <a:gd name="T13" fmla="*/ 28 h 53"/>
                <a:gd name="T14" fmla="*/ 5 w 42"/>
                <a:gd name="T15" fmla="*/ 9 h 53"/>
                <a:gd name="T16" fmla="*/ 0 w 42"/>
                <a:gd name="T1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3">
                  <a:moveTo>
                    <a:pt x="0" y="0"/>
                  </a:moveTo>
                  <a:cubicBezTo>
                    <a:pt x="0" y="0"/>
                    <a:pt x="3" y="3"/>
                    <a:pt x="6" y="8"/>
                  </a:cubicBezTo>
                  <a:cubicBezTo>
                    <a:pt x="11" y="13"/>
                    <a:pt x="16" y="19"/>
                    <a:pt x="21" y="26"/>
                  </a:cubicBezTo>
                  <a:cubicBezTo>
                    <a:pt x="27" y="33"/>
                    <a:pt x="32" y="39"/>
                    <a:pt x="36" y="45"/>
                  </a:cubicBezTo>
                  <a:cubicBezTo>
                    <a:pt x="40" y="49"/>
                    <a:pt x="42" y="52"/>
                    <a:pt x="42" y="53"/>
                  </a:cubicBezTo>
                  <a:cubicBezTo>
                    <a:pt x="42" y="53"/>
                    <a:pt x="39" y="50"/>
                    <a:pt x="35" y="46"/>
                  </a:cubicBezTo>
                  <a:cubicBezTo>
                    <a:pt x="31" y="41"/>
                    <a:pt x="25" y="35"/>
                    <a:pt x="20" y="28"/>
                  </a:cubicBezTo>
                  <a:cubicBezTo>
                    <a:pt x="14" y="20"/>
                    <a:pt x="9" y="14"/>
                    <a:pt x="5" y="9"/>
                  </a:cubicBezTo>
                  <a:cubicBezTo>
                    <a:pt x="2" y="4"/>
                    <a:pt x="0" y="0"/>
                    <a:pt x="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1">
              <a:extLst>
                <a:ext uri="{FF2B5EF4-FFF2-40B4-BE49-F238E27FC236}">
                  <a16:creationId xmlns:a16="http://schemas.microsoft.com/office/drawing/2014/main" id="{2DAE1AB6-0459-49DE-BD9C-1F3640A2C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3413"/>
              <a:ext cx="228" cy="592"/>
            </a:xfrm>
            <a:custGeom>
              <a:avLst/>
              <a:gdLst>
                <a:gd name="T0" fmla="*/ 96 w 96"/>
                <a:gd name="T1" fmla="*/ 0 h 249"/>
                <a:gd name="T2" fmla="*/ 96 w 96"/>
                <a:gd name="T3" fmla="*/ 1 h 249"/>
                <a:gd name="T4" fmla="*/ 96 w 96"/>
                <a:gd name="T5" fmla="*/ 5 h 249"/>
                <a:gd name="T6" fmla="*/ 96 w 96"/>
                <a:gd name="T7" fmla="*/ 18 h 249"/>
                <a:gd name="T8" fmla="*/ 93 w 96"/>
                <a:gd name="T9" fmla="*/ 66 h 249"/>
                <a:gd name="T10" fmla="*/ 93 w 96"/>
                <a:gd name="T11" fmla="*/ 67 h 249"/>
                <a:gd name="T12" fmla="*/ 93 w 96"/>
                <a:gd name="T13" fmla="*/ 67 h 249"/>
                <a:gd name="T14" fmla="*/ 66 w 96"/>
                <a:gd name="T15" fmla="*/ 131 h 249"/>
                <a:gd name="T16" fmla="*/ 36 w 96"/>
                <a:gd name="T17" fmla="*/ 174 h 249"/>
                <a:gd name="T18" fmla="*/ 14 w 96"/>
                <a:gd name="T19" fmla="*/ 211 h 249"/>
                <a:gd name="T20" fmla="*/ 3 w 96"/>
                <a:gd name="T21" fmla="*/ 238 h 249"/>
                <a:gd name="T22" fmla="*/ 1 w 96"/>
                <a:gd name="T23" fmla="*/ 246 h 249"/>
                <a:gd name="T24" fmla="*/ 0 w 96"/>
                <a:gd name="T25" fmla="*/ 249 h 249"/>
                <a:gd name="T26" fmla="*/ 1 w 96"/>
                <a:gd name="T27" fmla="*/ 246 h 249"/>
                <a:gd name="T28" fmla="*/ 2 w 96"/>
                <a:gd name="T29" fmla="*/ 238 h 249"/>
                <a:gd name="T30" fmla="*/ 12 w 96"/>
                <a:gd name="T31" fmla="*/ 211 h 249"/>
                <a:gd name="T32" fmla="*/ 34 w 96"/>
                <a:gd name="T33" fmla="*/ 173 h 249"/>
                <a:gd name="T34" fmla="*/ 64 w 96"/>
                <a:gd name="T35" fmla="*/ 129 h 249"/>
                <a:gd name="T36" fmla="*/ 91 w 96"/>
                <a:gd name="T37" fmla="*/ 66 h 249"/>
                <a:gd name="T38" fmla="*/ 91 w 96"/>
                <a:gd name="T39" fmla="*/ 66 h 249"/>
                <a:gd name="T40" fmla="*/ 95 w 96"/>
                <a:gd name="T41" fmla="*/ 18 h 249"/>
                <a:gd name="T42" fmla="*/ 96 w 96"/>
                <a:gd name="T43" fmla="*/ 5 h 249"/>
                <a:gd name="T44" fmla="*/ 96 w 96"/>
                <a:gd name="T45" fmla="*/ 1 h 249"/>
                <a:gd name="T46" fmla="*/ 96 w 96"/>
                <a:gd name="T4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249">
                  <a:moveTo>
                    <a:pt x="96" y="0"/>
                  </a:moveTo>
                  <a:cubicBezTo>
                    <a:pt x="96" y="0"/>
                    <a:pt x="96" y="1"/>
                    <a:pt x="96" y="1"/>
                  </a:cubicBezTo>
                  <a:cubicBezTo>
                    <a:pt x="96" y="2"/>
                    <a:pt x="96" y="4"/>
                    <a:pt x="96" y="5"/>
                  </a:cubicBezTo>
                  <a:cubicBezTo>
                    <a:pt x="96" y="8"/>
                    <a:pt x="96" y="13"/>
                    <a:pt x="96" y="18"/>
                  </a:cubicBezTo>
                  <a:cubicBezTo>
                    <a:pt x="95" y="30"/>
                    <a:pt x="94" y="47"/>
                    <a:pt x="93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0" y="87"/>
                    <a:pt x="79" y="109"/>
                    <a:pt x="66" y="131"/>
                  </a:cubicBezTo>
                  <a:cubicBezTo>
                    <a:pt x="55" y="146"/>
                    <a:pt x="45" y="161"/>
                    <a:pt x="36" y="174"/>
                  </a:cubicBezTo>
                  <a:cubicBezTo>
                    <a:pt x="27" y="188"/>
                    <a:pt x="19" y="200"/>
                    <a:pt x="14" y="211"/>
                  </a:cubicBezTo>
                  <a:cubicBezTo>
                    <a:pt x="8" y="222"/>
                    <a:pt x="5" y="232"/>
                    <a:pt x="3" y="238"/>
                  </a:cubicBezTo>
                  <a:cubicBezTo>
                    <a:pt x="2" y="242"/>
                    <a:pt x="2" y="244"/>
                    <a:pt x="1" y="246"/>
                  </a:cubicBezTo>
                  <a:cubicBezTo>
                    <a:pt x="1" y="248"/>
                    <a:pt x="1" y="249"/>
                    <a:pt x="0" y="249"/>
                  </a:cubicBezTo>
                  <a:cubicBezTo>
                    <a:pt x="0" y="249"/>
                    <a:pt x="0" y="248"/>
                    <a:pt x="1" y="246"/>
                  </a:cubicBezTo>
                  <a:cubicBezTo>
                    <a:pt x="1" y="244"/>
                    <a:pt x="2" y="241"/>
                    <a:pt x="2" y="238"/>
                  </a:cubicBezTo>
                  <a:cubicBezTo>
                    <a:pt x="4" y="231"/>
                    <a:pt x="7" y="222"/>
                    <a:pt x="12" y="211"/>
                  </a:cubicBezTo>
                  <a:cubicBezTo>
                    <a:pt x="17" y="199"/>
                    <a:pt x="25" y="187"/>
                    <a:pt x="34" y="173"/>
                  </a:cubicBezTo>
                  <a:cubicBezTo>
                    <a:pt x="43" y="160"/>
                    <a:pt x="54" y="145"/>
                    <a:pt x="64" y="129"/>
                  </a:cubicBezTo>
                  <a:cubicBezTo>
                    <a:pt x="77" y="108"/>
                    <a:pt x="88" y="8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3" y="47"/>
                    <a:pt x="94" y="30"/>
                    <a:pt x="95" y="18"/>
                  </a:cubicBezTo>
                  <a:cubicBezTo>
                    <a:pt x="95" y="13"/>
                    <a:pt x="96" y="8"/>
                    <a:pt x="96" y="5"/>
                  </a:cubicBezTo>
                  <a:cubicBezTo>
                    <a:pt x="96" y="4"/>
                    <a:pt x="96" y="2"/>
                    <a:pt x="96" y="1"/>
                  </a:cubicBezTo>
                  <a:cubicBezTo>
                    <a:pt x="96" y="1"/>
                    <a:pt x="96" y="0"/>
                    <a:pt x="96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2">
              <a:extLst>
                <a:ext uri="{FF2B5EF4-FFF2-40B4-BE49-F238E27FC236}">
                  <a16:creationId xmlns:a16="http://schemas.microsoft.com/office/drawing/2014/main" id="{4746FF5A-7308-43EC-B1A5-9DB728ED9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" y="3508"/>
              <a:ext cx="88" cy="205"/>
            </a:xfrm>
            <a:custGeom>
              <a:avLst/>
              <a:gdLst>
                <a:gd name="T0" fmla="*/ 15 w 37"/>
                <a:gd name="T1" fmla="*/ 86 h 86"/>
                <a:gd name="T2" fmla="*/ 10 w 37"/>
                <a:gd name="T3" fmla="*/ 2 h 86"/>
                <a:gd name="T4" fmla="*/ 7 w 37"/>
                <a:gd name="T5" fmla="*/ 2 h 86"/>
                <a:gd name="T6" fmla="*/ 15 w 37"/>
                <a:gd name="T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86">
                  <a:moveTo>
                    <a:pt x="15" y="86"/>
                  </a:moveTo>
                  <a:cubicBezTo>
                    <a:pt x="15" y="86"/>
                    <a:pt x="37" y="35"/>
                    <a:pt x="10" y="2"/>
                  </a:cubicBezTo>
                  <a:cubicBezTo>
                    <a:pt x="9" y="0"/>
                    <a:pt x="7" y="1"/>
                    <a:pt x="7" y="2"/>
                  </a:cubicBezTo>
                  <a:cubicBezTo>
                    <a:pt x="4" y="11"/>
                    <a:pt x="0" y="37"/>
                    <a:pt x="15" y="86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3">
              <a:extLst>
                <a:ext uri="{FF2B5EF4-FFF2-40B4-BE49-F238E27FC236}">
                  <a16:creationId xmlns:a16="http://schemas.microsoft.com/office/drawing/2014/main" id="{D81EE39E-E6EF-420E-AF2A-0062188E6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3554"/>
              <a:ext cx="12" cy="159"/>
            </a:xfrm>
            <a:custGeom>
              <a:avLst/>
              <a:gdLst>
                <a:gd name="T0" fmla="*/ 1 w 5"/>
                <a:gd name="T1" fmla="*/ 0 h 67"/>
                <a:gd name="T2" fmla="*/ 2 w 5"/>
                <a:gd name="T3" fmla="*/ 10 h 67"/>
                <a:gd name="T4" fmla="*/ 5 w 5"/>
                <a:gd name="T5" fmla="*/ 34 h 67"/>
                <a:gd name="T6" fmla="*/ 5 w 5"/>
                <a:gd name="T7" fmla="*/ 57 h 67"/>
                <a:gd name="T8" fmla="*/ 5 w 5"/>
                <a:gd name="T9" fmla="*/ 67 h 67"/>
                <a:gd name="T10" fmla="*/ 4 w 5"/>
                <a:gd name="T11" fmla="*/ 57 h 67"/>
                <a:gd name="T12" fmla="*/ 2 w 5"/>
                <a:gd name="T13" fmla="*/ 34 h 67"/>
                <a:gd name="T14" fmla="*/ 1 w 5"/>
                <a:gd name="T15" fmla="*/ 10 h 67"/>
                <a:gd name="T16" fmla="*/ 1 w 5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7">
                  <a:moveTo>
                    <a:pt x="1" y="0"/>
                  </a:moveTo>
                  <a:cubicBezTo>
                    <a:pt x="1" y="0"/>
                    <a:pt x="2" y="4"/>
                    <a:pt x="2" y="10"/>
                  </a:cubicBezTo>
                  <a:cubicBezTo>
                    <a:pt x="3" y="16"/>
                    <a:pt x="4" y="25"/>
                    <a:pt x="5" y="34"/>
                  </a:cubicBezTo>
                  <a:cubicBezTo>
                    <a:pt x="5" y="43"/>
                    <a:pt x="5" y="51"/>
                    <a:pt x="5" y="57"/>
                  </a:cubicBezTo>
                  <a:cubicBezTo>
                    <a:pt x="5" y="64"/>
                    <a:pt x="5" y="67"/>
                    <a:pt x="5" y="67"/>
                  </a:cubicBezTo>
                  <a:cubicBezTo>
                    <a:pt x="5" y="67"/>
                    <a:pt x="4" y="64"/>
                    <a:pt x="4" y="57"/>
                  </a:cubicBezTo>
                  <a:cubicBezTo>
                    <a:pt x="4" y="51"/>
                    <a:pt x="3" y="43"/>
                    <a:pt x="2" y="34"/>
                  </a:cubicBezTo>
                  <a:cubicBezTo>
                    <a:pt x="2" y="25"/>
                    <a:pt x="1" y="17"/>
                    <a:pt x="1" y="10"/>
                  </a:cubicBezTo>
                  <a:cubicBezTo>
                    <a:pt x="0" y="4"/>
                    <a:pt x="0" y="0"/>
                    <a:pt x="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4">
              <a:extLst>
                <a:ext uri="{FF2B5EF4-FFF2-40B4-BE49-F238E27FC236}">
                  <a16:creationId xmlns:a16="http://schemas.microsoft.com/office/drawing/2014/main" id="{A6AD6722-82D0-4958-8609-BA9BF58E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" y="3511"/>
              <a:ext cx="45" cy="202"/>
            </a:xfrm>
            <a:custGeom>
              <a:avLst/>
              <a:gdLst>
                <a:gd name="T0" fmla="*/ 5 w 19"/>
                <a:gd name="T1" fmla="*/ 0 h 85"/>
                <a:gd name="T2" fmla="*/ 3 w 19"/>
                <a:gd name="T3" fmla="*/ 1 h 85"/>
                <a:gd name="T4" fmla="*/ 0 w 19"/>
                <a:gd name="T5" fmla="*/ 23 h 85"/>
                <a:gd name="T6" fmla="*/ 11 w 19"/>
                <a:gd name="T7" fmla="*/ 85 h 85"/>
                <a:gd name="T8" fmla="*/ 12 w 19"/>
                <a:gd name="T9" fmla="*/ 85 h 85"/>
                <a:gd name="T10" fmla="*/ 11 w 19"/>
                <a:gd name="T11" fmla="*/ 75 h 85"/>
                <a:gd name="T12" fmla="*/ 9 w 19"/>
                <a:gd name="T13" fmla="*/ 52 h 85"/>
                <a:gd name="T14" fmla="*/ 8 w 19"/>
                <a:gd name="T15" fmla="*/ 28 h 85"/>
                <a:gd name="T16" fmla="*/ 8 w 19"/>
                <a:gd name="T17" fmla="*/ 18 h 85"/>
                <a:gd name="T18" fmla="*/ 8 w 19"/>
                <a:gd name="T19" fmla="*/ 18 h 85"/>
                <a:gd name="T20" fmla="*/ 9 w 19"/>
                <a:gd name="T21" fmla="*/ 28 h 85"/>
                <a:gd name="T22" fmla="*/ 12 w 19"/>
                <a:gd name="T23" fmla="*/ 52 h 85"/>
                <a:gd name="T24" fmla="*/ 12 w 19"/>
                <a:gd name="T25" fmla="*/ 75 h 85"/>
                <a:gd name="T26" fmla="*/ 12 w 19"/>
                <a:gd name="T27" fmla="*/ 83 h 85"/>
                <a:gd name="T28" fmla="*/ 19 w 19"/>
                <a:gd name="T29" fmla="*/ 43 h 85"/>
                <a:gd name="T30" fmla="*/ 6 w 19"/>
                <a:gd name="T31" fmla="*/ 1 h 85"/>
                <a:gd name="T32" fmla="*/ 5 w 19"/>
                <a:gd name="T3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85">
                  <a:moveTo>
                    <a:pt x="5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2" y="5"/>
                    <a:pt x="0" y="12"/>
                    <a:pt x="0" y="23"/>
                  </a:cubicBezTo>
                  <a:cubicBezTo>
                    <a:pt x="0" y="37"/>
                    <a:pt x="3" y="57"/>
                    <a:pt x="11" y="85"/>
                  </a:cubicBezTo>
                  <a:cubicBezTo>
                    <a:pt x="11" y="85"/>
                    <a:pt x="12" y="85"/>
                    <a:pt x="12" y="85"/>
                  </a:cubicBezTo>
                  <a:cubicBezTo>
                    <a:pt x="12" y="84"/>
                    <a:pt x="11" y="80"/>
                    <a:pt x="11" y="75"/>
                  </a:cubicBezTo>
                  <a:cubicBezTo>
                    <a:pt x="11" y="69"/>
                    <a:pt x="10" y="61"/>
                    <a:pt x="9" y="52"/>
                  </a:cubicBezTo>
                  <a:cubicBezTo>
                    <a:pt x="9" y="43"/>
                    <a:pt x="8" y="35"/>
                    <a:pt x="8" y="28"/>
                  </a:cubicBezTo>
                  <a:cubicBezTo>
                    <a:pt x="7" y="22"/>
                    <a:pt x="7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9" y="22"/>
                    <a:pt x="9" y="28"/>
                  </a:cubicBezTo>
                  <a:cubicBezTo>
                    <a:pt x="10" y="34"/>
                    <a:pt x="11" y="43"/>
                    <a:pt x="12" y="52"/>
                  </a:cubicBezTo>
                  <a:cubicBezTo>
                    <a:pt x="12" y="61"/>
                    <a:pt x="12" y="69"/>
                    <a:pt x="12" y="75"/>
                  </a:cubicBezTo>
                  <a:cubicBezTo>
                    <a:pt x="12" y="79"/>
                    <a:pt x="12" y="82"/>
                    <a:pt x="12" y="83"/>
                  </a:cubicBezTo>
                  <a:cubicBezTo>
                    <a:pt x="14" y="78"/>
                    <a:pt x="19" y="62"/>
                    <a:pt x="19" y="43"/>
                  </a:cubicBezTo>
                  <a:cubicBezTo>
                    <a:pt x="19" y="29"/>
                    <a:pt x="16" y="14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5">
              <a:extLst>
                <a:ext uri="{FF2B5EF4-FFF2-40B4-BE49-F238E27FC236}">
                  <a16:creationId xmlns:a16="http://schemas.microsoft.com/office/drawing/2014/main" id="{50E579CF-6046-4B75-9E1A-04029EDDB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3554"/>
              <a:ext cx="12" cy="159"/>
            </a:xfrm>
            <a:custGeom>
              <a:avLst/>
              <a:gdLst>
                <a:gd name="T0" fmla="*/ 1 w 5"/>
                <a:gd name="T1" fmla="*/ 0 h 67"/>
                <a:gd name="T2" fmla="*/ 1 w 5"/>
                <a:gd name="T3" fmla="*/ 0 h 67"/>
                <a:gd name="T4" fmla="*/ 1 w 5"/>
                <a:gd name="T5" fmla="*/ 10 h 67"/>
                <a:gd name="T6" fmla="*/ 2 w 5"/>
                <a:gd name="T7" fmla="*/ 34 h 67"/>
                <a:gd name="T8" fmla="*/ 4 w 5"/>
                <a:gd name="T9" fmla="*/ 57 h 67"/>
                <a:gd name="T10" fmla="*/ 5 w 5"/>
                <a:gd name="T11" fmla="*/ 67 h 67"/>
                <a:gd name="T12" fmla="*/ 5 w 5"/>
                <a:gd name="T13" fmla="*/ 65 h 67"/>
                <a:gd name="T14" fmla="*/ 5 w 5"/>
                <a:gd name="T15" fmla="*/ 57 h 67"/>
                <a:gd name="T16" fmla="*/ 5 w 5"/>
                <a:gd name="T17" fmla="*/ 34 h 67"/>
                <a:gd name="T18" fmla="*/ 2 w 5"/>
                <a:gd name="T19" fmla="*/ 10 h 67"/>
                <a:gd name="T20" fmla="*/ 1 w 5"/>
                <a:gd name="T2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6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4"/>
                    <a:pt x="1" y="10"/>
                  </a:cubicBezTo>
                  <a:cubicBezTo>
                    <a:pt x="1" y="17"/>
                    <a:pt x="2" y="25"/>
                    <a:pt x="2" y="34"/>
                  </a:cubicBezTo>
                  <a:cubicBezTo>
                    <a:pt x="3" y="43"/>
                    <a:pt x="4" y="51"/>
                    <a:pt x="4" y="57"/>
                  </a:cubicBezTo>
                  <a:cubicBezTo>
                    <a:pt x="4" y="62"/>
                    <a:pt x="5" y="66"/>
                    <a:pt x="5" y="67"/>
                  </a:cubicBezTo>
                  <a:cubicBezTo>
                    <a:pt x="5" y="66"/>
                    <a:pt x="5" y="66"/>
                    <a:pt x="5" y="65"/>
                  </a:cubicBezTo>
                  <a:cubicBezTo>
                    <a:pt x="5" y="64"/>
                    <a:pt x="5" y="61"/>
                    <a:pt x="5" y="57"/>
                  </a:cubicBezTo>
                  <a:cubicBezTo>
                    <a:pt x="5" y="51"/>
                    <a:pt x="5" y="43"/>
                    <a:pt x="5" y="34"/>
                  </a:cubicBezTo>
                  <a:cubicBezTo>
                    <a:pt x="4" y="25"/>
                    <a:pt x="3" y="16"/>
                    <a:pt x="2" y="10"/>
                  </a:cubicBezTo>
                  <a:cubicBezTo>
                    <a:pt x="2" y="4"/>
                    <a:pt x="1" y="0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6">
              <a:extLst>
                <a:ext uri="{FF2B5EF4-FFF2-40B4-BE49-F238E27FC236}">
                  <a16:creationId xmlns:a16="http://schemas.microsoft.com/office/drawing/2014/main" id="{5D8E8333-C385-4A07-86B0-5812C6104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3805"/>
              <a:ext cx="88" cy="202"/>
            </a:xfrm>
            <a:custGeom>
              <a:avLst/>
              <a:gdLst>
                <a:gd name="T0" fmla="*/ 20 w 37"/>
                <a:gd name="T1" fmla="*/ 85 h 85"/>
                <a:gd name="T2" fmla="*/ 7 w 37"/>
                <a:gd name="T3" fmla="*/ 1 h 85"/>
                <a:gd name="T4" fmla="*/ 4 w 37"/>
                <a:gd name="T5" fmla="*/ 2 h 85"/>
                <a:gd name="T6" fmla="*/ 20 w 37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85">
                  <a:moveTo>
                    <a:pt x="20" y="85"/>
                  </a:moveTo>
                  <a:cubicBezTo>
                    <a:pt x="20" y="85"/>
                    <a:pt x="37" y="32"/>
                    <a:pt x="7" y="1"/>
                  </a:cubicBezTo>
                  <a:cubicBezTo>
                    <a:pt x="6" y="0"/>
                    <a:pt x="4" y="0"/>
                    <a:pt x="4" y="2"/>
                  </a:cubicBezTo>
                  <a:cubicBezTo>
                    <a:pt x="2" y="10"/>
                    <a:pt x="0" y="37"/>
                    <a:pt x="20" y="85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7">
              <a:extLst>
                <a:ext uri="{FF2B5EF4-FFF2-40B4-BE49-F238E27FC236}">
                  <a16:creationId xmlns:a16="http://schemas.microsoft.com/office/drawing/2014/main" id="{5A1975B9-5641-4884-909B-AC81F8605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" y="3848"/>
              <a:ext cx="24" cy="159"/>
            </a:xfrm>
            <a:custGeom>
              <a:avLst/>
              <a:gdLst>
                <a:gd name="T0" fmla="*/ 0 w 10"/>
                <a:gd name="T1" fmla="*/ 0 h 67"/>
                <a:gd name="T2" fmla="*/ 3 w 10"/>
                <a:gd name="T3" fmla="*/ 10 h 67"/>
                <a:gd name="T4" fmla="*/ 7 w 10"/>
                <a:gd name="T5" fmla="*/ 33 h 67"/>
                <a:gd name="T6" fmla="*/ 10 w 10"/>
                <a:gd name="T7" fmla="*/ 57 h 67"/>
                <a:gd name="T8" fmla="*/ 10 w 10"/>
                <a:gd name="T9" fmla="*/ 67 h 67"/>
                <a:gd name="T10" fmla="*/ 8 w 10"/>
                <a:gd name="T11" fmla="*/ 57 h 67"/>
                <a:gd name="T12" fmla="*/ 5 w 10"/>
                <a:gd name="T13" fmla="*/ 34 h 67"/>
                <a:gd name="T14" fmla="*/ 1 w 10"/>
                <a:gd name="T15" fmla="*/ 10 h 67"/>
                <a:gd name="T16" fmla="*/ 0 w 10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7">
                  <a:moveTo>
                    <a:pt x="0" y="0"/>
                  </a:moveTo>
                  <a:cubicBezTo>
                    <a:pt x="1" y="0"/>
                    <a:pt x="1" y="4"/>
                    <a:pt x="3" y="10"/>
                  </a:cubicBezTo>
                  <a:cubicBezTo>
                    <a:pt x="4" y="16"/>
                    <a:pt x="5" y="24"/>
                    <a:pt x="7" y="33"/>
                  </a:cubicBezTo>
                  <a:cubicBezTo>
                    <a:pt x="8" y="42"/>
                    <a:pt x="9" y="51"/>
                    <a:pt x="10" y="57"/>
                  </a:cubicBezTo>
                  <a:cubicBezTo>
                    <a:pt x="10" y="63"/>
                    <a:pt x="10" y="67"/>
                    <a:pt x="10" y="67"/>
                  </a:cubicBezTo>
                  <a:cubicBezTo>
                    <a:pt x="10" y="67"/>
                    <a:pt x="9" y="63"/>
                    <a:pt x="8" y="57"/>
                  </a:cubicBezTo>
                  <a:cubicBezTo>
                    <a:pt x="7" y="50"/>
                    <a:pt x="6" y="42"/>
                    <a:pt x="5" y="34"/>
                  </a:cubicBezTo>
                  <a:cubicBezTo>
                    <a:pt x="4" y="25"/>
                    <a:pt x="2" y="17"/>
                    <a:pt x="1" y="10"/>
                  </a:cubicBezTo>
                  <a:cubicBezTo>
                    <a:pt x="0" y="4"/>
                    <a:pt x="0" y="0"/>
                    <a:pt x="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48">
              <a:extLst>
                <a:ext uri="{FF2B5EF4-FFF2-40B4-BE49-F238E27FC236}">
                  <a16:creationId xmlns:a16="http://schemas.microsoft.com/office/drawing/2014/main" id="{6518D194-D569-4518-91ED-C8863DD5A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" y="3805"/>
              <a:ext cx="50" cy="202"/>
            </a:xfrm>
            <a:custGeom>
              <a:avLst/>
              <a:gdLst>
                <a:gd name="T0" fmla="*/ 3 w 21"/>
                <a:gd name="T1" fmla="*/ 0 h 85"/>
                <a:gd name="T2" fmla="*/ 1 w 21"/>
                <a:gd name="T3" fmla="*/ 2 h 85"/>
                <a:gd name="T4" fmla="*/ 0 w 21"/>
                <a:gd name="T5" fmla="*/ 13 h 85"/>
                <a:gd name="T6" fmla="*/ 0 w 21"/>
                <a:gd name="T7" fmla="*/ 14 h 85"/>
                <a:gd name="T8" fmla="*/ 17 w 21"/>
                <a:gd name="T9" fmla="*/ 85 h 85"/>
                <a:gd name="T10" fmla="*/ 17 w 21"/>
                <a:gd name="T11" fmla="*/ 84 h 85"/>
                <a:gd name="T12" fmla="*/ 15 w 21"/>
                <a:gd name="T13" fmla="*/ 75 h 85"/>
                <a:gd name="T14" fmla="*/ 12 w 21"/>
                <a:gd name="T15" fmla="*/ 52 h 85"/>
                <a:gd name="T16" fmla="*/ 8 w 21"/>
                <a:gd name="T17" fmla="*/ 28 h 85"/>
                <a:gd name="T18" fmla="*/ 7 w 21"/>
                <a:gd name="T19" fmla="*/ 18 h 85"/>
                <a:gd name="T20" fmla="*/ 7 w 21"/>
                <a:gd name="T21" fmla="*/ 18 h 85"/>
                <a:gd name="T22" fmla="*/ 10 w 21"/>
                <a:gd name="T23" fmla="*/ 28 h 85"/>
                <a:gd name="T24" fmla="*/ 14 w 21"/>
                <a:gd name="T25" fmla="*/ 51 h 85"/>
                <a:gd name="T26" fmla="*/ 17 w 21"/>
                <a:gd name="T27" fmla="*/ 75 h 85"/>
                <a:gd name="T28" fmla="*/ 17 w 21"/>
                <a:gd name="T29" fmla="*/ 83 h 85"/>
                <a:gd name="T30" fmla="*/ 21 w 21"/>
                <a:gd name="T31" fmla="*/ 51 h 85"/>
                <a:gd name="T32" fmla="*/ 4 w 21"/>
                <a:gd name="T33" fmla="*/ 1 h 85"/>
                <a:gd name="T34" fmla="*/ 3 w 21"/>
                <a:gd name="T3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8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4"/>
                    <a:pt x="0" y="8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28"/>
                    <a:pt x="3" y="51"/>
                    <a:pt x="17" y="85"/>
                  </a:cubicBezTo>
                  <a:cubicBezTo>
                    <a:pt x="17" y="85"/>
                    <a:pt x="17" y="85"/>
                    <a:pt x="17" y="84"/>
                  </a:cubicBezTo>
                  <a:cubicBezTo>
                    <a:pt x="16" y="83"/>
                    <a:pt x="16" y="80"/>
                    <a:pt x="15" y="75"/>
                  </a:cubicBezTo>
                  <a:cubicBezTo>
                    <a:pt x="14" y="68"/>
                    <a:pt x="13" y="60"/>
                    <a:pt x="12" y="52"/>
                  </a:cubicBezTo>
                  <a:cubicBezTo>
                    <a:pt x="11" y="43"/>
                    <a:pt x="9" y="35"/>
                    <a:pt x="8" y="28"/>
                  </a:cubicBezTo>
                  <a:cubicBezTo>
                    <a:pt x="7" y="22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22"/>
                    <a:pt x="10" y="28"/>
                  </a:cubicBezTo>
                  <a:cubicBezTo>
                    <a:pt x="11" y="34"/>
                    <a:pt x="12" y="42"/>
                    <a:pt x="14" y="51"/>
                  </a:cubicBezTo>
                  <a:cubicBezTo>
                    <a:pt x="15" y="60"/>
                    <a:pt x="16" y="69"/>
                    <a:pt x="17" y="75"/>
                  </a:cubicBezTo>
                  <a:cubicBezTo>
                    <a:pt x="17" y="78"/>
                    <a:pt x="17" y="81"/>
                    <a:pt x="17" y="83"/>
                  </a:cubicBezTo>
                  <a:cubicBezTo>
                    <a:pt x="18" y="78"/>
                    <a:pt x="21" y="65"/>
                    <a:pt x="21" y="51"/>
                  </a:cubicBezTo>
                  <a:cubicBezTo>
                    <a:pt x="21" y="34"/>
                    <a:pt x="18" y="15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49">
              <a:extLst>
                <a:ext uri="{FF2B5EF4-FFF2-40B4-BE49-F238E27FC236}">
                  <a16:creationId xmlns:a16="http://schemas.microsoft.com/office/drawing/2014/main" id="{E37D9974-39C1-46A2-9667-B18B8F9D4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" y="3848"/>
              <a:ext cx="24" cy="157"/>
            </a:xfrm>
            <a:custGeom>
              <a:avLst/>
              <a:gdLst>
                <a:gd name="T0" fmla="*/ 0 w 10"/>
                <a:gd name="T1" fmla="*/ 0 h 66"/>
                <a:gd name="T2" fmla="*/ 0 w 10"/>
                <a:gd name="T3" fmla="*/ 0 h 66"/>
                <a:gd name="T4" fmla="*/ 1 w 10"/>
                <a:gd name="T5" fmla="*/ 10 h 66"/>
                <a:gd name="T6" fmla="*/ 5 w 10"/>
                <a:gd name="T7" fmla="*/ 34 h 66"/>
                <a:gd name="T8" fmla="*/ 8 w 10"/>
                <a:gd name="T9" fmla="*/ 57 h 66"/>
                <a:gd name="T10" fmla="*/ 10 w 10"/>
                <a:gd name="T11" fmla="*/ 66 h 66"/>
                <a:gd name="T12" fmla="*/ 10 w 10"/>
                <a:gd name="T13" fmla="*/ 65 h 66"/>
                <a:gd name="T14" fmla="*/ 10 w 10"/>
                <a:gd name="T15" fmla="*/ 57 h 66"/>
                <a:gd name="T16" fmla="*/ 7 w 10"/>
                <a:gd name="T17" fmla="*/ 33 h 66"/>
                <a:gd name="T18" fmla="*/ 3 w 10"/>
                <a:gd name="T19" fmla="*/ 10 h 66"/>
                <a:gd name="T20" fmla="*/ 0 w 10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"/>
                    <a:pt x="1" y="10"/>
                  </a:cubicBezTo>
                  <a:cubicBezTo>
                    <a:pt x="2" y="17"/>
                    <a:pt x="4" y="25"/>
                    <a:pt x="5" y="34"/>
                  </a:cubicBezTo>
                  <a:cubicBezTo>
                    <a:pt x="6" y="42"/>
                    <a:pt x="7" y="50"/>
                    <a:pt x="8" y="57"/>
                  </a:cubicBezTo>
                  <a:cubicBezTo>
                    <a:pt x="9" y="62"/>
                    <a:pt x="9" y="65"/>
                    <a:pt x="10" y="66"/>
                  </a:cubicBezTo>
                  <a:cubicBezTo>
                    <a:pt x="10" y="66"/>
                    <a:pt x="10" y="65"/>
                    <a:pt x="10" y="65"/>
                  </a:cubicBezTo>
                  <a:cubicBezTo>
                    <a:pt x="10" y="63"/>
                    <a:pt x="10" y="60"/>
                    <a:pt x="10" y="57"/>
                  </a:cubicBezTo>
                  <a:cubicBezTo>
                    <a:pt x="9" y="51"/>
                    <a:pt x="8" y="42"/>
                    <a:pt x="7" y="33"/>
                  </a:cubicBezTo>
                  <a:cubicBezTo>
                    <a:pt x="5" y="24"/>
                    <a:pt x="4" y="16"/>
                    <a:pt x="3" y="10"/>
                  </a:cubicBezTo>
                  <a:cubicBezTo>
                    <a:pt x="1" y="4"/>
                    <a:pt x="1" y="0"/>
                    <a:pt x="0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50">
              <a:extLst>
                <a:ext uri="{FF2B5EF4-FFF2-40B4-BE49-F238E27FC236}">
                  <a16:creationId xmlns:a16="http://schemas.microsoft.com/office/drawing/2014/main" id="{27B6C2CA-E7E1-4387-A266-57DA1AB8F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" y="3383"/>
              <a:ext cx="107" cy="182"/>
            </a:xfrm>
            <a:custGeom>
              <a:avLst/>
              <a:gdLst>
                <a:gd name="T0" fmla="*/ 0 w 45"/>
                <a:gd name="T1" fmla="*/ 77 h 77"/>
                <a:gd name="T2" fmla="*/ 40 w 45"/>
                <a:gd name="T3" fmla="*/ 2 h 77"/>
                <a:gd name="T4" fmla="*/ 37 w 45"/>
                <a:gd name="T5" fmla="*/ 1 h 77"/>
                <a:gd name="T6" fmla="*/ 0 w 45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77">
                  <a:moveTo>
                    <a:pt x="0" y="77"/>
                  </a:moveTo>
                  <a:cubicBezTo>
                    <a:pt x="0" y="77"/>
                    <a:pt x="45" y="45"/>
                    <a:pt x="40" y="2"/>
                  </a:cubicBezTo>
                  <a:cubicBezTo>
                    <a:pt x="40" y="1"/>
                    <a:pt x="38" y="0"/>
                    <a:pt x="37" y="1"/>
                  </a:cubicBezTo>
                  <a:cubicBezTo>
                    <a:pt x="31" y="7"/>
                    <a:pt x="13" y="27"/>
                    <a:pt x="0" y="77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1">
              <a:extLst>
                <a:ext uri="{FF2B5EF4-FFF2-40B4-BE49-F238E27FC236}">
                  <a16:creationId xmlns:a16="http://schemas.microsoft.com/office/drawing/2014/main" id="{0C6DE14D-2CF1-4990-A369-A67A8ED35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" y="3385"/>
              <a:ext cx="98" cy="180"/>
            </a:xfrm>
            <a:custGeom>
              <a:avLst/>
              <a:gdLst>
                <a:gd name="T0" fmla="*/ 39 w 41"/>
                <a:gd name="T1" fmla="*/ 0 h 76"/>
                <a:gd name="T2" fmla="*/ 37 w 41"/>
                <a:gd name="T3" fmla="*/ 0 h 76"/>
                <a:gd name="T4" fmla="*/ 0 w 41"/>
                <a:gd name="T5" fmla="*/ 76 h 76"/>
                <a:gd name="T6" fmla="*/ 41 w 41"/>
                <a:gd name="T7" fmla="*/ 7 h 76"/>
                <a:gd name="T8" fmla="*/ 40 w 41"/>
                <a:gd name="T9" fmla="*/ 1 h 76"/>
                <a:gd name="T10" fmla="*/ 39 w 41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76">
                  <a:moveTo>
                    <a:pt x="39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1" y="6"/>
                    <a:pt x="13" y="26"/>
                    <a:pt x="0" y="76"/>
                  </a:cubicBezTo>
                  <a:cubicBezTo>
                    <a:pt x="0" y="76"/>
                    <a:pt x="41" y="47"/>
                    <a:pt x="41" y="7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40" y="0"/>
                    <a:pt x="39" y="0"/>
                    <a:pt x="39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2">
              <a:extLst>
                <a:ext uri="{FF2B5EF4-FFF2-40B4-BE49-F238E27FC236}">
                  <a16:creationId xmlns:a16="http://schemas.microsoft.com/office/drawing/2014/main" id="{ECE76716-B15F-44F4-A602-C16B4D37A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" y="3425"/>
              <a:ext cx="76" cy="140"/>
            </a:xfrm>
            <a:custGeom>
              <a:avLst/>
              <a:gdLst>
                <a:gd name="T0" fmla="*/ 32 w 32"/>
                <a:gd name="T1" fmla="*/ 0 h 59"/>
                <a:gd name="T2" fmla="*/ 28 w 32"/>
                <a:gd name="T3" fmla="*/ 9 h 59"/>
                <a:gd name="T4" fmla="*/ 18 w 32"/>
                <a:gd name="T5" fmla="*/ 30 h 59"/>
                <a:gd name="T6" fmla="*/ 6 w 32"/>
                <a:gd name="T7" fmla="*/ 51 h 59"/>
                <a:gd name="T8" fmla="*/ 0 w 32"/>
                <a:gd name="T9" fmla="*/ 59 h 59"/>
                <a:gd name="T10" fmla="*/ 5 w 32"/>
                <a:gd name="T11" fmla="*/ 50 h 59"/>
                <a:gd name="T12" fmla="*/ 16 w 32"/>
                <a:gd name="T13" fmla="*/ 29 h 59"/>
                <a:gd name="T14" fmla="*/ 27 w 32"/>
                <a:gd name="T15" fmla="*/ 9 h 59"/>
                <a:gd name="T16" fmla="*/ 32 w 32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9">
                  <a:moveTo>
                    <a:pt x="32" y="0"/>
                  </a:moveTo>
                  <a:cubicBezTo>
                    <a:pt x="32" y="0"/>
                    <a:pt x="31" y="4"/>
                    <a:pt x="28" y="9"/>
                  </a:cubicBezTo>
                  <a:cubicBezTo>
                    <a:pt x="26" y="15"/>
                    <a:pt x="22" y="22"/>
                    <a:pt x="18" y="30"/>
                  </a:cubicBezTo>
                  <a:cubicBezTo>
                    <a:pt x="13" y="39"/>
                    <a:pt x="9" y="46"/>
                    <a:pt x="6" y="51"/>
                  </a:cubicBezTo>
                  <a:cubicBezTo>
                    <a:pt x="3" y="56"/>
                    <a:pt x="0" y="59"/>
                    <a:pt x="0" y="59"/>
                  </a:cubicBezTo>
                  <a:cubicBezTo>
                    <a:pt x="0" y="59"/>
                    <a:pt x="2" y="55"/>
                    <a:pt x="5" y="50"/>
                  </a:cubicBezTo>
                  <a:cubicBezTo>
                    <a:pt x="8" y="44"/>
                    <a:pt x="12" y="37"/>
                    <a:pt x="16" y="29"/>
                  </a:cubicBezTo>
                  <a:cubicBezTo>
                    <a:pt x="20" y="22"/>
                    <a:pt x="24" y="15"/>
                    <a:pt x="27" y="9"/>
                  </a:cubicBezTo>
                  <a:cubicBezTo>
                    <a:pt x="30" y="3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3">
              <a:extLst>
                <a:ext uri="{FF2B5EF4-FFF2-40B4-BE49-F238E27FC236}">
                  <a16:creationId xmlns:a16="http://schemas.microsoft.com/office/drawing/2014/main" id="{46EB33BD-424E-4B60-A6BB-56CC11C15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" y="3760"/>
              <a:ext cx="166" cy="124"/>
            </a:xfrm>
            <a:custGeom>
              <a:avLst/>
              <a:gdLst>
                <a:gd name="T0" fmla="*/ 0 w 70"/>
                <a:gd name="T1" fmla="*/ 52 h 52"/>
                <a:gd name="T2" fmla="*/ 69 w 70"/>
                <a:gd name="T3" fmla="*/ 3 h 52"/>
                <a:gd name="T4" fmla="*/ 67 w 70"/>
                <a:gd name="T5" fmla="*/ 0 h 52"/>
                <a:gd name="T6" fmla="*/ 0 w 70"/>
                <a:gd name="T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2">
                  <a:moveTo>
                    <a:pt x="0" y="52"/>
                  </a:moveTo>
                  <a:cubicBezTo>
                    <a:pt x="0" y="52"/>
                    <a:pt x="55" y="43"/>
                    <a:pt x="69" y="3"/>
                  </a:cubicBezTo>
                  <a:cubicBezTo>
                    <a:pt x="70" y="1"/>
                    <a:pt x="69" y="0"/>
                    <a:pt x="67" y="0"/>
                  </a:cubicBezTo>
                  <a:cubicBezTo>
                    <a:pt x="59" y="3"/>
                    <a:pt x="34" y="13"/>
                    <a:pt x="0" y="5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4">
              <a:extLst>
                <a:ext uri="{FF2B5EF4-FFF2-40B4-BE49-F238E27FC236}">
                  <a16:creationId xmlns:a16="http://schemas.microsoft.com/office/drawing/2014/main" id="{0378610D-6E98-4793-99A2-00A39461F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" y="3760"/>
              <a:ext cx="164" cy="124"/>
            </a:xfrm>
            <a:custGeom>
              <a:avLst/>
              <a:gdLst>
                <a:gd name="T0" fmla="*/ 68 w 69"/>
                <a:gd name="T1" fmla="*/ 0 h 52"/>
                <a:gd name="T2" fmla="*/ 67 w 69"/>
                <a:gd name="T3" fmla="*/ 0 h 52"/>
                <a:gd name="T4" fmla="*/ 6 w 69"/>
                <a:gd name="T5" fmla="*/ 44 h 52"/>
                <a:gd name="T6" fmla="*/ 0 w 69"/>
                <a:gd name="T7" fmla="*/ 51 h 52"/>
                <a:gd name="T8" fmla="*/ 0 w 69"/>
                <a:gd name="T9" fmla="*/ 52 h 52"/>
                <a:gd name="T10" fmla="*/ 69 w 69"/>
                <a:gd name="T11" fmla="*/ 3 h 52"/>
                <a:gd name="T12" fmla="*/ 69 w 69"/>
                <a:gd name="T13" fmla="*/ 2 h 52"/>
                <a:gd name="T14" fmla="*/ 68 w 69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52"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59" y="2"/>
                    <a:pt x="37" y="11"/>
                    <a:pt x="6" y="44"/>
                  </a:cubicBezTo>
                  <a:cubicBezTo>
                    <a:pt x="4" y="46"/>
                    <a:pt x="2" y="49"/>
                    <a:pt x="0" y="51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2"/>
                    <a:pt x="55" y="43"/>
                    <a:pt x="69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69" y="0"/>
                    <a:pt x="68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5">
              <a:extLst>
                <a:ext uri="{FF2B5EF4-FFF2-40B4-BE49-F238E27FC236}">
                  <a16:creationId xmlns:a16="http://schemas.microsoft.com/office/drawing/2014/main" id="{EBCA3AB8-45A5-4D79-ADF4-D31BA599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" y="3791"/>
              <a:ext cx="131" cy="93"/>
            </a:xfrm>
            <a:custGeom>
              <a:avLst/>
              <a:gdLst>
                <a:gd name="T0" fmla="*/ 55 w 55"/>
                <a:gd name="T1" fmla="*/ 0 h 39"/>
                <a:gd name="T2" fmla="*/ 48 w 55"/>
                <a:gd name="T3" fmla="*/ 7 h 39"/>
                <a:gd name="T4" fmla="*/ 29 w 55"/>
                <a:gd name="T5" fmla="*/ 21 h 39"/>
                <a:gd name="T6" fmla="*/ 9 w 55"/>
                <a:gd name="T7" fmla="*/ 34 h 39"/>
                <a:gd name="T8" fmla="*/ 0 w 55"/>
                <a:gd name="T9" fmla="*/ 39 h 39"/>
                <a:gd name="T10" fmla="*/ 8 w 55"/>
                <a:gd name="T11" fmla="*/ 33 h 39"/>
                <a:gd name="T12" fmla="*/ 27 w 55"/>
                <a:gd name="T13" fmla="*/ 19 h 39"/>
                <a:gd name="T14" fmla="*/ 47 w 55"/>
                <a:gd name="T15" fmla="*/ 6 h 39"/>
                <a:gd name="T16" fmla="*/ 55 w 55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9">
                  <a:moveTo>
                    <a:pt x="55" y="0"/>
                  </a:moveTo>
                  <a:cubicBezTo>
                    <a:pt x="55" y="1"/>
                    <a:pt x="52" y="3"/>
                    <a:pt x="48" y="7"/>
                  </a:cubicBezTo>
                  <a:cubicBezTo>
                    <a:pt x="43" y="11"/>
                    <a:pt x="36" y="16"/>
                    <a:pt x="29" y="21"/>
                  </a:cubicBezTo>
                  <a:cubicBezTo>
                    <a:pt x="21" y="26"/>
                    <a:pt x="14" y="31"/>
                    <a:pt x="9" y="34"/>
                  </a:cubicBezTo>
                  <a:cubicBezTo>
                    <a:pt x="4" y="37"/>
                    <a:pt x="0" y="39"/>
                    <a:pt x="0" y="39"/>
                  </a:cubicBezTo>
                  <a:cubicBezTo>
                    <a:pt x="0" y="39"/>
                    <a:pt x="3" y="36"/>
                    <a:pt x="8" y="33"/>
                  </a:cubicBezTo>
                  <a:cubicBezTo>
                    <a:pt x="14" y="29"/>
                    <a:pt x="20" y="24"/>
                    <a:pt x="27" y="19"/>
                  </a:cubicBezTo>
                  <a:cubicBezTo>
                    <a:pt x="35" y="14"/>
                    <a:pt x="41" y="10"/>
                    <a:pt x="47" y="6"/>
                  </a:cubicBezTo>
                  <a:cubicBezTo>
                    <a:pt x="52" y="2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6">
              <a:extLst>
                <a:ext uri="{FF2B5EF4-FFF2-40B4-BE49-F238E27FC236}">
                  <a16:creationId xmlns:a16="http://schemas.microsoft.com/office/drawing/2014/main" id="{757C5372-0F53-4797-8EC2-519B852B6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" y="4121"/>
              <a:ext cx="235" cy="257"/>
            </a:xfrm>
            <a:custGeom>
              <a:avLst/>
              <a:gdLst>
                <a:gd name="T0" fmla="*/ 38 w 235"/>
                <a:gd name="T1" fmla="*/ 0 h 257"/>
                <a:gd name="T2" fmla="*/ 0 w 235"/>
                <a:gd name="T3" fmla="*/ 257 h 257"/>
                <a:gd name="T4" fmla="*/ 235 w 235"/>
                <a:gd name="T5" fmla="*/ 257 h 257"/>
                <a:gd name="T6" fmla="*/ 204 w 235"/>
                <a:gd name="T7" fmla="*/ 0 h 257"/>
                <a:gd name="T8" fmla="*/ 38 w 235"/>
                <a:gd name="T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57">
                  <a:moveTo>
                    <a:pt x="38" y="0"/>
                  </a:moveTo>
                  <a:lnTo>
                    <a:pt x="0" y="257"/>
                  </a:lnTo>
                  <a:lnTo>
                    <a:pt x="235" y="257"/>
                  </a:lnTo>
                  <a:lnTo>
                    <a:pt x="204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57">
              <a:extLst>
                <a:ext uri="{FF2B5EF4-FFF2-40B4-BE49-F238E27FC236}">
                  <a16:creationId xmlns:a16="http://schemas.microsoft.com/office/drawing/2014/main" id="{67E1A825-073B-4D02-A154-8C4A80580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4200"/>
              <a:ext cx="189" cy="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58">
              <a:extLst>
                <a:ext uri="{FF2B5EF4-FFF2-40B4-BE49-F238E27FC236}">
                  <a16:creationId xmlns:a16="http://schemas.microsoft.com/office/drawing/2014/main" id="{18C3A18E-267A-42E8-A6AD-89E1A5C34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" y="4219"/>
              <a:ext cx="197" cy="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8FDDE4C5-2172-4E24-B99A-74D2235928E8}"/>
              </a:ext>
            </a:extLst>
          </p:cNvPr>
          <p:cNvSpPr/>
          <p:nvPr/>
        </p:nvSpPr>
        <p:spPr>
          <a:xfrm rot="2576334">
            <a:off x="-209294" y="-597797"/>
            <a:ext cx="998261" cy="1928857"/>
          </a:xfrm>
          <a:custGeom>
            <a:avLst/>
            <a:gdLst>
              <a:gd name="connsiteX0" fmla="*/ 0 w 998261"/>
              <a:gd name="connsiteY0" fmla="*/ 928070 h 1928857"/>
              <a:gd name="connsiteX1" fmla="*/ 997363 w 998261"/>
              <a:gd name="connsiteY1" fmla="*/ 0 h 1928857"/>
              <a:gd name="connsiteX2" fmla="*/ 998261 w 998261"/>
              <a:gd name="connsiteY2" fmla="*/ 0 h 1928857"/>
              <a:gd name="connsiteX3" fmla="*/ 998261 w 998261"/>
              <a:gd name="connsiteY3" fmla="*/ 1928857 h 1928857"/>
              <a:gd name="connsiteX4" fmla="*/ 931255 w 998261"/>
              <a:gd name="connsiteY4" fmla="*/ 1928857 h 192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261" h="1928857">
                <a:moveTo>
                  <a:pt x="0" y="928070"/>
                </a:moveTo>
                <a:lnTo>
                  <a:pt x="997363" y="0"/>
                </a:lnTo>
                <a:lnTo>
                  <a:pt x="998261" y="0"/>
                </a:lnTo>
                <a:lnTo>
                  <a:pt x="998261" y="1928857"/>
                </a:lnTo>
                <a:lnTo>
                  <a:pt x="931255" y="1928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0703E-D8D6-4B9C-9561-23484E45238C}"/>
              </a:ext>
            </a:extLst>
          </p:cNvPr>
          <p:cNvSpPr txBox="1"/>
          <p:nvPr/>
        </p:nvSpPr>
        <p:spPr>
          <a:xfrm>
            <a:off x="1504039" y="2851647"/>
            <a:ext cx="3847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20B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Kaggle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설문을 통한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 발전도 비교</a:t>
            </a:r>
          </a:p>
        </p:txBody>
      </p:sp>
      <p:pic>
        <p:nvPicPr>
          <p:cNvPr id="5" name="그림 4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0A6DED23-2D31-462E-8D85-75E086BA4F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3" y="5740500"/>
            <a:ext cx="3359527" cy="1094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D02A5-2F16-4CD5-8C0C-B159AAAD0002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09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F2A4E56-7B4F-4A45-9553-A8D8B2CBEE51}"/>
              </a:ext>
            </a:extLst>
          </p:cNvPr>
          <p:cNvSpPr/>
          <p:nvPr/>
        </p:nvSpPr>
        <p:spPr>
          <a:xfrm>
            <a:off x="8021" y="0"/>
            <a:ext cx="12192000" cy="6871503"/>
          </a:xfrm>
          <a:prstGeom prst="rect">
            <a:avLst/>
          </a:prstGeom>
          <a:solidFill>
            <a:srgbClr val="C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FAD0A-28A4-42F7-9F87-6FE2AAEEA8DA}"/>
              </a:ext>
            </a:extLst>
          </p:cNvPr>
          <p:cNvSpPr txBox="1"/>
          <p:nvPr/>
        </p:nvSpPr>
        <p:spPr>
          <a:xfrm>
            <a:off x="5742376" y="2069430"/>
            <a:ext cx="7072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50F87-7DBE-4EA1-98B5-22CC2EADA3A3}"/>
              </a:ext>
            </a:extLst>
          </p:cNvPr>
          <p:cNvSpPr txBox="1"/>
          <p:nvPr/>
        </p:nvSpPr>
        <p:spPr>
          <a:xfrm>
            <a:off x="3465094" y="3858561"/>
            <a:ext cx="5261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서론</a:t>
            </a:r>
            <a:endParaRPr kumimoji="0" lang="ko-KR" altLang="en-US" sz="40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78AB19-E976-42AF-ACDF-2063193F9AAC}"/>
              </a:ext>
            </a:extLst>
          </p:cNvPr>
          <p:cNvCxnSpPr>
            <a:cxnSpLocks/>
          </p:cNvCxnSpPr>
          <p:nvPr/>
        </p:nvCxnSpPr>
        <p:spPr>
          <a:xfrm>
            <a:off x="4772526" y="5181600"/>
            <a:ext cx="26469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B247EA3-9A15-40A3-A9EE-3DF796E80758}"/>
              </a:ext>
            </a:extLst>
          </p:cNvPr>
          <p:cNvCxnSpPr>
            <a:cxnSpLocks/>
          </p:cNvCxnSpPr>
          <p:nvPr/>
        </p:nvCxnSpPr>
        <p:spPr>
          <a:xfrm>
            <a:off x="4772526" y="1676400"/>
            <a:ext cx="26469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32437-71A4-4B26-A739-F86181B1EBDB}"/>
              </a:ext>
            </a:extLst>
          </p:cNvPr>
          <p:cNvSpPr/>
          <p:nvPr/>
        </p:nvSpPr>
        <p:spPr>
          <a:xfrm>
            <a:off x="9721516" y="6384758"/>
            <a:ext cx="2470484" cy="473242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5545C-6B6C-4E48-A369-82F552F3330D}"/>
              </a:ext>
            </a:extLst>
          </p:cNvPr>
          <p:cNvSpPr/>
          <p:nvPr/>
        </p:nvSpPr>
        <p:spPr>
          <a:xfrm>
            <a:off x="8777372" y="2681372"/>
            <a:ext cx="3430670" cy="4176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2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Isosceles Triangle 500">
            <a:extLst>
              <a:ext uri="{FF2B5EF4-FFF2-40B4-BE49-F238E27FC236}">
                <a16:creationId xmlns:a16="http://schemas.microsoft.com/office/drawing/2014/main" id="{313757ED-9CFC-411E-8373-A5E647EBF55F}"/>
              </a:ext>
            </a:extLst>
          </p:cNvPr>
          <p:cNvSpPr/>
          <p:nvPr/>
        </p:nvSpPr>
        <p:spPr>
          <a:xfrm flipH="1">
            <a:off x="0" y="3497145"/>
            <a:ext cx="4267200" cy="3360855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Isosceles Triangle 499">
            <a:extLst>
              <a:ext uri="{FF2B5EF4-FFF2-40B4-BE49-F238E27FC236}">
                <a16:creationId xmlns:a16="http://schemas.microsoft.com/office/drawing/2014/main" id="{38647AEF-79D0-4C0D-86E8-ABD5AB497E0B}"/>
              </a:ext>
            </a:extLst>
          </p:cNvPr>
          <p:cNvSpPr/>
          <p:nvPr/>
        </p:nvSpPr>
        <p:spPr>
          <a:xfrm flipV="1">
            <a:off x="10257008" y="-4"/>
            <a:ext cx="1934991" cy="1524003"/>
          </a:xfrm>
          <a:prstGeom prst="triangle">
            <a:avLst>
              <a:gd name="adj" fmla="val 100000"/>
            </a:avLst>
          </a:prstGeom>
          <a:solidFill>
            <a:srgbClr val="2BD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382C7-DDC2-4853-9834-2DF02C08A3C3}"/>
              </a:ext>
            </a:extLst>
          </p:cNvPr>
          <p:cNvSpPr/>
          <p:nvPr/>
        </p:nvSpPr>
        <p:spPr>
          <a:xfrm>
            <a:off x="-1" y="1446733"/>
            <a:ext cx="12192000" cy="4724400"/>
          </a:xfrm>
          <a:prstGeom prst="rect">
            <a:avLst/>
          </a:prstGeom>
          <a:solidFill>
            <a:srgbClr val="2C8DBF"/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9" name="Isosceles Triangle 498">
            <a:extLst>
              <a:ext uri="{FF2B5EF4-FFF2-40B4-BE49-F238E27FC236}">
                <a16:creationId xmlns:a16="http://schemas.microsoft.com/office/drawing/2014/main" id="{FEA198A9-B397-489F-A626-CEABD0A912CA}"/>
              </a:ext>
            </a:extLst>
          </p:cNvPr>
          <p:cNvSpPr/>
          <p:nvPr/>
        </p:nvSpPr>
        <p:spPr>
          <a:xfrm>
            <a:off x="7878851" y="1504279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8E352-C225-436E-B7AE-8B40EAA0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Our </a:t>
            </a:r>
            <a:r>
              <a:rPr lang="en-US" altLang="ko-KR" dirty="0">
                <a:solidFill>
                  <a:srgbClr val="2C8DB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</a:t>
            </a:r>
          </a:p>
        </p:txBody>
      </p:sp>
      <p:sp>
        <p:nvSpPr>
          <p:cNvPr id="502" name="Text Placeholder 3">
            <a:extLst>
              <a:ext uri="{FF2B5EF4-FFF2-40B4-BE49-F238E27FC236}">
                <a16:creationId xmlns:a16="http://schemas.microsoft.com/office/drawing/2014/main" id="{1467E4AC-9896-4355-BF52-7C92BE1A155F}"/>
              </a:ext>
            </a:extLst>
          </p:cNvPr>
          <p:cNvSpPr txBox="1">
            <a:spLocks/>
          </p:cNvSpPr>
          <p:nvPr/>
        </p:nvSpPr>
        <p:spPr>
          <a:xfrm>
            <a:off x="1010427" y="1554290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504" name="Text Placeholder 4">
            <a:extLst>
              <a:ext uri="{FF2B5EF4-FFF2-40B4-BE49-F238E27FC236}">
                <a16:creationId xmlns:a16="http://schemas.microsoft.com/office/drawing/2014/main" id="{9A1623F4-81DB-4AF4-BB9E-73B5B7D6B2E4}"/>
              </a:ext>
            </a:extLst>
          </p:cNvPr>
          <p:cNvSpPr txBox="1">
            <a:spLocks/>
          </p:cNvSpPr>
          <p:nvPr/>
        </p:nvSpPr>
        <p:spPr>
          <a:xfrm>
            <a:off x="1010427" y="4515894"/>
            <a:ext cx="1681200" cy="78781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PPT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6" name="Text Placeholder 6">
            <a:extLst>
              <a:ext uri="{FF2B5EF4-FFF2-40B4-BE49-F238E27FC236}">
                <a16:creationId xmlns:a16="http://schemas.microsoft.com/office/drawing/2014/main" id="{9D92A60C-3D57-43A3-91C8-F865F163CB24}"/>
              </a:ext>
            </a:extLst>
          </p:cNvPr>
          <p:cNvSpPr txBox="1">
            <a:spLocks/>
          </p:cNvSpPr>
          <p:nvPr/>
        </p:nvSpPr>
        <p:spPr>
          <a:xfrm>
            <a:off x="3856178" y="1554290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CBE7A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Here</a:t>
            </a:r>
          </a:p>
        </p:txBody>
      </p:sp>
      <p:sp>
        <p:nvSpPr>
          <p:cNvPr id="508" name="Text Placeholder 7">
            <a:extLst>
              <a:ext uri="{FF2B5EF4-FFF2-40B4-BE49-F238E27FC236}">
                <a16:creationId xmlns:a16="http://schemas.microsoft.com/office/drawing/2014/main" id="{2EC4E662-9825-4CBB-BF95-D9728FBBADBC}"/>
              </a:ext>
            </a:extLst>
          </p:cNvPr>
          <p:cNvSpPr txBox="1">
            <a:spLocks/>
          </p:cNvSpPr>
          <p:nvPr/>
        </p:nvSpPr>
        <p:spPr>
          <a:xfrm>
            <a:off x="3856178" y="4515894"/>
            <a:ext cx="1681200" cy="665706"/>
          </a:xfrm>
          <a:prstGeom prst="rect">
            <a:avLst/>
          </a:prstGeom>
          <a:effectLst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0" name="Text Placeholder 9">
            <a:extLst>
              <a:ext uri="{FF2B5EF4-FFF2-40B4-BE49-F238E27FC236}">
                <a16:creationId xmlns:a16="http://schemas.microsoft.com/office/drawing/2014/main" id="{5BDB78FC-199E-4EEA-9D10-4BDD795CBED7}"/>
              </a:ext>
            </a:extLst>
          </p:cNvPr>
          <p:cNvSpPr txBox="1">
            <a:spLocks/>
          </p:cNvSpPr>
          <p:nvPr/>
        </p:nvSpPr>
        <p:spPr>
          <a:xfrm>
            <a:off x="6701929" y="1554290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512" name="Text Placeholder 12">
            <a:extLst>
              <a:ext uri="{FF2B5EF4-FFF2-40B4-BE49-F238E27FC236}">
                <a16:creationId xmlns:a16="http://schemas.microsoft.com/office/drawing/2014/main" id="{D1AD4B10-2001-41D5-9AD5-9F1FEDC143B8}"/>
              </a:ext>
            </a:extLst>
          </p:cNvPr>
          <p:cNvSpPr txBox="1">
            <a:spLocks/>
          </p:cNvSpPr>
          <p:nvPr/>
        </p:nvSpPr>
        <p:spPr>
          <a:xfrm>
            <a:off x="6701929" y="4515894"/>
            <a:ext cx="1681200" cy="66570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데이터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전처리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시각화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514" name="Text Placeholder 18">
            <a:extLst>
              <a:ext uri="{FF2B5EF4-FFF2-40B4-BE49-F238E27FC236}">
                <a16:creationId xmlns:a16="http://schemas.microsoft.com/office/drawing/2014/main" id="{CD7E01B9-5862-4E23-A413-FD6B90C27584}"/>
              </a:ext>
            </a:extLst>
          </p:cNvPr>
          <p:cNvSpPr txBox="1">
            <a:spLocks/>
          </p:cNvSpPr>
          <p:nvPr/>
        </p:nvSpPr>
        <p:spPr>
          <a:xfrm>
            <a:off x="9547681" y="1554290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Name Here</a:t>
            </a:r>
          </a:p>
        </p:txBody>
      </p:sp>
      <p:sp>
        <p:nvSpPr>
          <p:cNvPr id="516" name="Text Placeholder 23">
            <a:extLst>
              <a:ext uri="{FF2B5EF4-FFF2-40B4-BE49-F238E27FC236}">
                <a16:creationId xmlns:a16="http://schemas.microsoft.com/office/drawing/2014/main" id="{7889AF4D-A574-456F-8D99-0CB4385E387D}"/>
              </a:ext>
            </a:extLst>
          </p:cNvPr>
          <p:cNvSpPr txBox="1">
            <a:spLocks/>
          </p:cNvSpPr>
          <p:nvPr/>
        </p:nvSpPr>
        <p:spPr>
          <a:xfrm>
            <a:off x="9547681" y="4515894"/>
            <a:ext cx="1681200" cy="66570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PPT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18" name="Group 15">
            <a:extLst>
              <a:ext uri="{FF2B5EF4-FFF2-40B4-BE49-F238E27FC236}">
                <a16:creationId xmlns:a16="http://schemas.microsoft.com/office/drawing/2014/main" id="{3FD86FB9-7E0F-47A9-8735-F4EBBF38D0DD}"/>
              </a:ext>
            </a:extLst>
          </p:cNvPr>
          <p:cNvGrpSpPr/>
          <p:nvPr/>
        </p:nvGrpSpPr>
        <p:grpSpPr>
          <a:xfrm>
            <a:off x="1313877" y="5751109"/>
            <a:ext cx="1074300" cy="309125"/>
            <a:chOff x="3130166" y="5667342"/>
            <a:chExt cx="1254837" cy="361074"/>
          </a:xfrm>
          <a:solidFill>
            <a:srgbClr val="29C9AE"/>
          </a:solidFill>
        </p:grpSpPr>
        <p:sp>
          <p:nvSpPr>
            <p:cNvPr id="519" name="Rounded Rectangle 3">
              <a:extLst>
                <a:ext uri="{FF2B5EF4-FFF2-40B4-BE49-F238E27FC236}">
                  <a16:creationId xmlns:a16="http://schemas.microsoft.com/office/drawing/2014/main" id="{C0C074A4-AFF6-41F1-A3C3-592FFB2FB1AA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0" name="Rounded Rectangle 39">
              <a:extLst>
                <a:ext uri="{FF2B5EF4-FFF2-40B4-BE49-F238E27FC236}">
                  <a16:creationId xmlns:a16="http://schemas.microsoft.com/office/drawing/2014/main" id="{6704A09A-3AD7-4BE8-9715-466724D8F5A7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1" name="Rounded Rectangle 2">
              <a:extLst>
                <a:ext uri="{FF2B5EF4-FFF2-40B4-BE49-F238E27FC236}">
                  <a16:creationId xmlns:a16="http://schemas.microsoft.com/office/drawing/2014/main" id="{1EB7B321-8543-45DA-ABEA-B440EC75137D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22" name="Group 29">
            <a:extLst>
              <a:ext uri="{FF2B5EF4-FFF2-40B4-BE49-F238E27FC236}">
                <a16:creationId xmlns:a16="http://schemas.microsoft.com/office/drawing/2014/main" id="{4B89024A-6259-4A53-9ABC-D4763E4F9513}"/>
              </a:ext>
            </a:extLst>
          </p:cNvPr>
          <p:cNvGrpSpPr/>
          <p:nvPr/>
        </p:nvGrpSpPr>
        <p:grpSpPr>
          <a:xfrm>
            <a:off x="4159628" y="5751109"/>
            <a:ext cx="1074300" cy="309125"/>
            <a:chOff x="3130166" y="5667342"/>
            <a:chExt cx="1254837" cy="361074"/>
          </a:xfrm>
          <a:solidFill>
            <a:srgbClr val="E8505B"/>
          </a:solidFill>
        </p:grpSpPr>
        <p:sp>
          <p:nvSpPr>
            <p:cNvPr id="523" name="Rounded Rectangle 3">
              <a:extLst>
                <a:ext uri="{FF2B5EF4-FFF2-40B4-BE49-F238E27FC236}">
                  <a16:creationId xmlns:a16="http://schemas.microsoft.com/office/drawing/2014/main" id="{0EC7DAA2-12E0-4DCE-9E91-A4AE4C8DC5FF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4" name="Rounded Rectangle 39">
              <a:extLst>
                <a:ext uri="{FF2B5EF4-FFF2-40B4-BE49-F238E27FC236}">
                  <a16:creationId xmlns:a16="http://schemas.microsoft.com/office/drawing/2014/main" id="{FCE5EC3B-07A1-4E55-BC73-FCE9D494E2BA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5" name="Rounded Rectangle 2">
              <a:extLst>
                <a:ext uri="{FF2B5EF4-FFF2-40B4-BE49-F238E27FC236}">
                  <a16:creationId xmlns:a16="http://schemas.microsoft.com/office/drawing/2014/main" id="{00B10961-422F-43AC-90F6-F4BE202FDB6D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26" name="Group 36">
            <a:extLst>
              <a:ext uri="{FF2B5EF4-FFF2-40B4-BE49-F238E27FC236}">
                <a16:creationId xmlns:a16="http://schemas.microsoft.com/office/drawing/2014/main" id="{689790D7-ABFC-40EA-9F41-05DD91675E29}"/>
              </a:ext>
            </a:extLst>
          </p:cNvPr>
          <p:cNvGrpSpPr/>
          <p:nvPr/>
        </p:nvGrpSpPr>
        <p:grpSpPr>
          <a:xfrm>
            <a:off x="7005379" y="5751109"/>
            <a:ext cx="1074300" cy="309125"/>
            <a:chOff x="3130166" y="5667342"/>
            <a:chExt cx="1254837" cy="361074"/>
          </a:xfrm>
          <a:solidFill>
            <a:schemeClr val="accent3"/>
          </a:solidFill>
        </p:grpSpPr>
        <p:sp>
          <p:nvSpPr>
            <p:cNvPr id="527" name="Rounded Rectangle 3">
              <a:extLst>
                <a:ext uri="{FF2B5EF4-FFF2-40B4-BE49-F238E27FC236}">
                  <a16:creationId xmlns:a16="http://schemas.microsoft.com/office/drawing/2014/main" id="{F7C2723A-FDAC-4B13-AFDC-661C73BC8A7A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8" name="Rounded Rectangle 39">
              <a:extLst>
                <a:ext uri="{FF2B5EF4-FFF2-40B4-BE49-F238E27FC236}">
                  <a16:creationId xmlns:a16="http://schemas.microsoft.com/office/drawing/2014/main" id="{3336A064-4562-4302-9AD7-293CF50CD810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9" name="Rounded Rectangle 2">
              <a:extLst>
                <a:ext uri="{FF2B5EF4-FFF2-40B4-BE49-F238E27FC236}">
                  <a16:creationId xmlns:a16="http://schemas.microsoft.com/office/drawing/2014/main" id="{CC259EAD-6020-4FC7-9C02-E8864451BF3B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30" name="Group 43">
            <a:extLst>
              <a:ext uri="{FF2B5EF4-FFF2-40B4-BE49-F238E27FC236}">
                <a16:creationId xmlns:a16="http://schemas.microsoft.com/office/drawing/2014/main" id="{B952E4E5-954E-4DA4-8200-2E65F2BCB49B}"/>
              </a:ext>
            </a:extLst>
          </p:cNvPr>
          <p:cNvGrpSpPr/>
          <p:nvPr/>
        </p:nvGrpSpPr>
        <p:grpSpPr>
          <a:xfrm>
            <a:off x="9851131" y="5751109"/>
            <a:ext cx="1074300" cy="309125"/>
            <a:chOff x="3130166" y="5667342"/>
            <a:chExt cx="1254837" cy="361074"/>
          </a:xfrm>
          <a:solidFill>
            <a:srgbClr val="FFC000"/>
          </a:solidFill>
        </p:grpSpPr>
        <p:sp>
          <p:nvSpPr>
            <p:cNvPr id="531" name="Rounded Rectangle 3">
              <a:extLst>
                <a:ext uri="{FF2B5EF4-FFF2-40B4-BE49-F238E27FC236}">
                  <a16:creationId xmlns:a16="http://schemas.microsoft.com/office/drawing/2014/main" id="{8CF79DB8-7AF3-4ADC-8914-50675BB5E77A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2" name="Rounded Rectangle 39">
              <a:extLst>
                <a:ext uri="{FF2B5EF4-FFF2-40B4-BE49-F238E27FC236}">
                  <a16:creationId xmlns:a16="http://schemas.microsoft.com/office/drawing/2014/main" id="{E34DABD6-7769-4E18-8EDE-DB0647042168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3" name="Rounded Rectangle 2">
              <a:extLst>
                <a:ext uri="{FF2B5EF4-FFF2-40B4-BE49-F238E27FC236}">
                  <a16:creationId xmlns:a16="http://schemas.microsoft.com/office/drawing/2014/main" id="{1B45D03A-1E3F-442C-9929-668D668A9B20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B54DF88A-C57A-4833-9786-F8323061CF4F}"/>
              </a:ext>
            </a:extLst>
          </p:cNvPr>
          <p:cNvSpPr/>
          <p:nvPr/>
        </p:nvSpPr>
        <p:spPr>
          <a:xfrm>
            <a:off x="873126" y="2359040"/>
            <a:ext cx="1955800" cy="18508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4" name="타원 533">
            <a:extLst>
              <a:ext uri="{FF2B5EF4-FFF2-40B4-BE49-F238E27FC236}">
                <a16:creationId xmlns:a16="http://schemas.microsoft.com/office/drawing/2014/main" id="{5B21E1D9-8323-43F8-B0A1-9F54557648EE}"/>
              </a:ext>
            </a:extLst>
          </p:cNvPr>
          <p:cNvSpPr/>
          <p:nvPr/>
        </p:nvSpPr>
        <p:spPr>
          <a:xfrm>
            <a:off x="3622690" y="2294467"/>
            <a:ext cx="1955800" cy="18508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타원 534">
            <a:extLst>
              <a:ext uri="{FF2B5EF4-FFF2-40B4-BE49-F238E27FC236}">
                <a16:creationId xmlns:a16="http://schemas.microsoft.com/office/drawing/2014/main" id="{211EAEBF-0CF1-4772-8A76-48BD6495580F}"/>
              </a:ext>
            </a:extLst>
          </p:cNvPr>
          <p:cNvSpPr/>
          <p:nvPr/>
        </p:nvSpPr>
        <p:spPr>
          <a:xfrm>
            <a:off x="6564628" y="2294467"/>
            <a:ext cx="1955800" cy="18508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6" name="타원 535">
            <a:extLst>
              <a:ext uri="{FF2B5EF4-FFF2-40B4-BE49-F238E27FC236}">
                <a16:creationId xmlns:a16="http://schemas.microsoft.com/office/drawing/2014/main" id="{4473C258-C6BB-4BD0-9351-812F7ACAC3D6}"/>
              </a:ext>
            </a:extLst>
          </p:cNvPr>
          <p:cNvSpPr/>
          <p:nvPr/>
        </p:nvSpPr>
        <p:spPr>
          <a:xfrm>
            <a:off x="9410380" y="2251448"/>
            <a:ext cx="1955800" cy="18508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7" name="Rectangle: Rounded Corners 98">
            <a:extLst>
              <a:ext uri="{FF2B5EF4-FFF2-40B4-BE49-F238E27FC236}">
                <a16:creationId xmlns:a16="http://schemas.microsoft.com/office/drawing/2014/main" id="{22240D22-CB3D-462B-933B-8B258BD5DE37}"/>
              </a:ext>
            </a:extLst>
          </p:cNvPr>
          <p:cNvSpPr/>
          <p:nvPr/>
        </p:nvSpPr>
        <p:spPr>
          <a:xfrm>
            <a:off x="651494" y="1581212"/>
            <a:ext cx="2399064" cy="404635"/>
          </a:xfrm>
          <a:prstGeom prst="roundRect">
            <a:avLst>
              <a:gd name="adj" fmla="val 50000"/>
            </a:avLst>
          </a:prstGeom>
          <a:solidFill>
            <a:srgbClr val="2BD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김 형 준</a:t>
            </a:r>
            <a:r>
              <a:rPr 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38" name="Rectangle: Rounded Corners 98">
            <a:extLst>
              <a:ext uri="{FF2B5EF4-FFF2-40B4-BE49-F238E27FC236}">
                <a16:creationId xmlns:a16="http://schemas.microsoft.com/office/drawing/2014/main" id="{90D29796-D801-4BB6-B8CE-0360863450F9}"/>
              </a:ext>
            </a:extLst>
          </p:cNvPr>
          <p:cNvSpPr/>
          <p:nvPr/>
        </p:nvSpPr>
        <p:spPr>
          <a:xfrm>
            <a:off x="3474319" y="1581211"/>
            <a:ext cx="2399064" cy="404635"/>
          </a:xfrm>
          <a:prstGeom prst="roundRect">
            <a:avLst>
              <a:gd name="adj" fmla="val 50000"/>
            </a:avLst>
          </a:prstGeom>
          <a:solidFill>
            <a:srgbClr val="2BD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강 종 혁</a:t>
            </a:r>
            <a:endParaRPr 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539" name="Rectangle: Rounded Corners 98">
            <a:extLst>
              <a:ext uri="{FF2B5EF4-FFF2-40B4-BE49-F238E27FC236}">
                <a16:creationId xmlns:a16="http://schemas.microsoft.com/office/drawing/2014/main" id="{1EABCCE3-62A6-4BE0-9904-756051A90143}"/>
              </a:ext>
            </a:extLst>
          </p:cNvPr>
          <p:cNvSpPr/>
          <p:nvPr/>
        </p:nvSpPr>
        <p:spPr>
          <a:xfrm>
            <a:off x="6266978" y="1581212"/>
            <a:ext cx="2399064" cy="404635"/>
          </a:xfrm>
          <a:prstGeom prst="roundRect">
            <a:avLst>
              <a:gd name="adj" fmla="val 50000"/>
            </a:avLst>
          </a:prstGeom>
          <a:solidFill>
            <a:srgbClr val="2BD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윤 정 호</a:t>
            </a:r>
            <a:r>
              <a:rPr 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40" name="Rectangle: Rounded Corners 98">
            <a:extLst>
              <a:ext uri="{FF2B5EF4-FFF2-40B4-BE49-F238E27FC236}">
                <a16:creationId xmlns:a16="http://schemas.microsoft.com/office/drawing/2014/main" id="{A37C1C72-4038-41EE-9C7D-AF0A336F2B7B}"/>
              </a:ext>
            </a:extLst>
          </p:cNvPr>
          <p:cNvSpPr/>
          <p:nvPr/>
        </p:nvSpPr>
        <p:spPr>
          <a:xfrm>
            <a:off x="9169001" y="1554290"/>
            <a:ext cx="2399064" cy="404635"/>
          </a:xfrm>
          <a:prstGeom prst="roundRect">
            <a:avLst>
              <a:gd name="adj" fmla="val 50000"/>
            </a:avLst>
          </a:prstGeom>
          <a:solidFill>
            <a:srgbClr val="2BD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김 한 빈</a:t>
            </a:r>
            <a:endParaRPr 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4E3828-2637-4D5B-8FC3-F3843BB07748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-2-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3" y="2319318"/>
            <a:ext cx="2112575" cy="191153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40" y="2267777"/>
            <a:ext cx="2112576" cy="190424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36" y="2248855"/>
            <a:ext cx="2112575" cy="19487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94" y="2248855"/>
            <a:ext cx="2137178" cy="19187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03499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31A6CB-337A-4424-AF83-9E5A0DFF9F2C}"/>
              </a:ext>
            </a:extLst>
          </p:cNvPr>
          <p:cNvSpPr/>
          <p:nvPr/>
        </p:nvSpPr>
        <p:spPr>
          <a:xfrm>
            <a:off x="13145" y="-3201"/>
            <a:ext cx="12192000" cy="6858000"/>
          </a:xfrm>
          <a:prstGeom prst="rect">
            <a:avLst/>
          </a:prstGeom>
          <a:solidFill>
            <a:srgbClr val="2C8DBF"/>
          </a:solidFill>
          <a:ln>
            <a:noFill/>
          </a:ln>
          <a:effectLst>
            <a:innerShdw blurRad="63500" dist="508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Isosceles Triangle 181">
            <a:extLst>
              <a:ext uri="{FF2B5EF4-FFF2-40B4-BE49-F238E27FC236}">
                <a16:creationId xmlns:a16="http://schemas.microsoft.com/office/drawing/2014/main" id="{B2CDC741-8BB6-4C80-8DC1-12BCCA3D133C}"/>
              </a:ext>
            </a:extLst>
          </p:cNvPr>
          <p:cNvSpPr/>
          <p:nvPr/>
        </p:nvSpPr>
        <p:spPr>
          <a:xfrm>
            <a:off x="6417995" y="1836420"/>
            <a:ext cx="5764374" cy="5008741"/>
          </a:xfrm>
          <a:prstGeom prst="triangle">
            <a:avLst>
              <a:gd name="adj" fmla="val 10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93C5CC-321B-43AA-8AF0-F51AB68F2C1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996" y="1152525"/>
            <a:ext cx="5179429" cy="5544748"/>
            <a:chOff x="346" y="272"/>
            <a:chExt cx="4028" cy="383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ECF8F76-3037-4745-AD65-A32B09BF1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" y="3834"/>
              <a:ext cx="119" cy="240"/>
            </a:xfrm>
            <a:custGeom>
              <a:avLst/>
              <a:gdLst>
                <a:gd name="T0" fmla="*/ 0 w 50"/>
                <a:gd name="T1" fmla="*/ 0 h 101"/>
                <a:gd name="T2" fmla="*/ 0 w 50"/>
                <a:gd name="T3" fmla="*/ 101 h 101"/>
                <a:gd name="T4" fmla="*/ 23 w 50"/>
                <a:gd name="T5" fmla="*/ 101 h 101"/>
                <a:gd name="T6" fmla="*/ 23 w 50"/>
                <a:gd name="T7" fmla="*/ 69 h 101"/>
                <a:gd name="T8" fmla="*/ 50 w 50"/>
                <a:gd name="T9" fmla="*/ 0 h 101"/>
                <a:gd name="T10" fmla="*/ 0 w 50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01">
                  <a:moveTo>
                    <a:pt x="0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23" y="101"/>
                    <a:pt x="21" y="81"/>
                    <a:pt x="23" y="69"/>
                  </a:cubicBezTo>
                  <a:cubicBezTo>
                    <a:pt x="25" y="57"/>
                    <a:pt x="50" y="27"/>
                    <a:pt x="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E1E160D-FE4A-42DF-A851-84933005F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3834"/>
              <a:ext cx="121" cy="240"/>
            </a:xfrm>
            <a:custGeom>
              <a:avLst/>
              <a:gdLst>
                <a:gd name="T0" fmla="*/ 0 w 51"/>
                <a:gd name="T1" fmla="*/ 0 h 101"/>
                <a:gd name="T2" fmla="*/ 0 w 51"/>
                <a:gd name="T3" fmla="*/ 101 h 101"/>
                <a:gd name="T4" fmla="*/ 23 w 51"/>
                <a:gd name="T5" fmla="*/ 101 h 101"/>
                <a:gd name="T6" fmla="*/ 23 w 51"/>
                <a:gd name="T7" fmla="*/ 69 h 101"/>
                <a:gd name="T8" fmla="*/ 50 w 51"/>
                <a:gd name="T9" fmla="*/ 0 h 101"/>
                <a:gd name="T10" fmla="*/ 0 w 51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01">
                  <a:moveTo>
                    <a:pt x="0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23" y="101"/>
                    <a:pt x="21" y="81"/>
                    <a:pt x="23" y="69"/>
                  </a:cubicBezTo>
                  <a:cubicBezTo>
                    <a:pt x="26" y="57"/>
                    <a:pt x="51" y="27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2F238DA6-B694-4BA8-A724-367ED2FE1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" y="3834"/>
              <a:ext cx="121" cy="240"/>
            </a:xfrm>
            <a:custGeom>
              <a:avLst/>
              <a:gdLst>
                <a:gd name="T0" fmla="*/ 51 w 51"/>
                <a:gd name="T1" fmla="*/ 0 h 101"/>
                <a:gd name="T2" fmla="*/ 51 w 51"/>
                <a:gd name="T3" fmla="*/ 101 h 101"/>
                <a:gd name="T4" fmla="*/ 27 w 51"/>
                <a:gd name="T5" fmla="*/ 101 h 101"/>
                <a:gd name="T6" fmla="*/ 27 w 51"/>
                <a:gd name="T7" fmla="*/ 69 h 101"/>
                <a:gd name="T8" fmla="*/ 1 w 51"/>
                <a:gd name="T9" fmla="*/ 0 h 101"/>
                <a:gd name="T10" fmla="*/ 51 w 51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01">
                  <a:moveTo>
                    <a:pt x="51" y="0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30" y="81"/>
                    <a:pt x="27" y="69"/>
                  </a:cubicBezTo>
                  <a:cubicBezTo>
                    <a:pt x="25" y="57"/>
                    <a:pt x="0" y="27"/>
                    <a:pt x="1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DA85292-6E0E-49BB-8112-56C33A5EA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" y="3834"/>
              <a:ext cx="121" cy="240"/>
            </a:xfrm>
            <a:custGeom>
              <a:avLst/>
              <a:gdLst>
                <a:gd name="T0" fmla="*/ 51 w 51"/>
                <a:gd name="T1" fmla="*/ 0 h 101"/>
                <a:gd name="T2" fmla="*/ 51 w 51"/>
                <a:gd name="T3" fmla="*/ 101 h 101"/>
                <a:gd name="T4" fmla="*/ 28 w 51"/>
                <a:gd name="T5" fmla="*/ 101 h 101"/>
                <a:gd name="T6" fmla="*/ 28 w 51"/>
                <a:gd name="T7" fmla="*/ 69 h 101"/>
                <a:gd name="T8" fmla="*/ 1 w 51"/>
                <a:gd name="T9" fmla="*/ 0 h 101"/>
                <a:gd name="T10" fmla="*/ 51 w 51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01">
                  <a:moveTo>
                    <a:pt x="51" y="0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30" y="81"/>
                    <a:pt x="28" y="69"/>
                  </a:cubicBezTo>
                  <a:cubicBezTo>
                    <a:pt x="26" y="57"/>
                    <a:pt x="0" y="27"/>
                    <a:pt x="1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97E795A0-D273-4ED6-AB69-3B68E7C3A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" y="2659"/>
              <a:ext cx="1318" cy="118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B9495FAB-B11C-4DAF-88B6-274586D34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8" y="2659"/>
              <a:ext cx="353" cy="1185"/>
            </a:xfrm>
            <a:custGeom>
              <a:avLst/>
              <a:gdLst>
                <a:gd name="T0" fmla="*/ 0 w 353"/>
                <a:gd name="T1" fmla="*/ 0 h 1185"/>
                <a:gd name="T2" fmla="*/ 9 w 353"/>
                <a:gd name="T3" fmla="*/ 1185 h 1185"/>
                <a:gd name="T4" fmla="*/ 353 w 353"/>
                <a:gd name="T5" fmla="*/ 1185 h 1185"/>
                <a:gd name="T6" fmla="*/ 353 w 353"/>
                <a:gd name="T7" fmla="*/ 0 h 1185"/>
                <a:gd name="T8" fmla="*/ 0 w 353"/>
                <a:gd name="T9" fmla="*/ 0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185">
                  <a:moveTo>
                    <a:pt x="0" y="0"/>
                  </a:moveTo>
                  <a:lnTo>
                    <a:pt x="9" y="1185"/>
                  </a:lnTo>
                  <a:lnTo>
                    <a:pt x="353" y="1185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C0863698-1D90-40D4-939E-EC169FBD0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2747"/>
              <a:ext cx="845" cy="30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8F737439-C2FC-4779-9C16-D5737E4E9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3108"/>
              <a:ext cx="845" cy="30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40D80F15-2B4A-4811-BB3A-9DA65A84A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3469"/>
              <a:ext cx="845" cy="30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F6D68868-2F5A-48B5-AF37-636811ADF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2319"/>
              <a:ext cx="508" cy="340"/>
            </a:xfrm>
            <a:custGeom>
              <a:avLst/>
              <a:gdLst>
                <a:gd name="T0" fmla="*/ 38 w 508"/>
                <a:gd name="T1" fmla="*/ 0 h 340"/>
                <a:gd name="T2" fmla="*/ 0 w 508"/>
                <a:gd name="T3" fmla="*/ 340 h 340"/>
                <a:gd name="T4" fmla="*/ 468 w 508"/>
                <a:gd name="T5" fmla="*/ 340 h 340"/>
                <a:gd name="T6" fmla="*/ 508 w 508"/>
                <a:gd name="T7" fmla="*/ 0 h 340"/>
                <a:gd name="T8" fmla="*/ 38 w 508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8" h="340">
                  <a:moveTo>
                    <a:pt x="38" y="0"/>
                  </a:moveTo>
                  <a:lnTo>
                    <a:pt x="0" y="340"/>
                  </a:lnTo>
                  <a:lnTo>
                    <a:pt x="468" y="340"/>
                  </a:lnTo>
                  <a:lnTo>
                    <a:pt x="50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A052EEB-07D7-4DB7-A08F-580C9ED5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2319"/>
              <a:ext cx="508" cy="340"/>
            </a:xfrm>
            <a:custGeom>
              <a:avLst/>
              <a:gdLst>
                <a:gd name="T0" fmla="*/ 38 w 508"/>
                <a:gd name="T1" fmla="*/ 0 h 340"/>
                <a:gd name="T2" fmla="*/ 0 w 508"/>
                <a:gd name="T3" fmla="*/ 340 h 340"/>
                <a:gd name="T4" fmla="*/ 468 w 508"/>
                <a:gd name="T5" fmla="*/ 340 h 340"/>
                <a:gd name="T6" fmla="*/ 508 w 508"/>
                <a:gd name="T7" fmla="*/ 0 h 340"/>
                <a:gd name="T8" fmla="*/ 38 w 508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8" h="340">
                  <a:moveTo>
                    <a:pt x="38" y="0"/>
                  </a:moveTo>
                  <a:lnTo>
                    <a:pt x="0" y="340"/>
                  </a:lnTo>
                  <a:lnTo>
                    <a:pt x="468" y="340"/>
                  </a:lnTo>
                  <a:lnTo>
                    <a:pt x="508" y="0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DD2B11-473A-4E9D-9E5B-C0FEDB9F9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" y="2343"/>
              <a:ext cx="455" cy="297"/>
            </a:xfrm>
            <a:custGeom>
              <a:avLst/>
              <a:gdLst>
                <a:gd name="T0" fmla="*/ 35 w 455"/>
                <a:gd name="T1" fmla="*/ 0 h 297"/>
                <a:gd name="T2" fmla="*/ 0 w 455"/>
                <a:gd name="T3" fmla="*/ 297 h 297"/>
                <a:gd name="T4" fmla="*/ 422 w 455"/>
                <a:gd name="T5" fmla="*/ 297 h 297"/>
                <a:gd name="T6" fmla="*/ 455 w 455"/>
                <a:gd name="T7" fmla="*/ 0 h 297"/>
                <a:gd name="T8" fmla="*/ 35 w 455"/>
                <a:gd name="T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97">
                  <a:moveTo>
                    <a:pt x="35" y="0"/>
                  </a:moveTo>
                  <a:lnTo>
                    <a:pt x="0" y="297"/>
                  </a:lnTo>
                  <a:lnTo>
                    <a:pt x="422" y="297"/>
                  </a:lnTo>
                  <a:lnTo>
                    <a:pt x="45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98CA821-CD0B-4F41-8E4D-0CC72036A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" y="2343"/>
              <a:ext cx="455" cy="297"/>
            </a:xfrm>
            <a:custGeom>
              <a:avLst/>
              <a:gdLst>
                <a:gd name="T0" fmla="*/ 35 w 455"/>
                <a:gd name="T1" fmla="*/ 0 h 297"/>
                <a:gd name="T2" fmla="*/ 0 w 455"/>
                <a:gd name="T3" fmla="*/ 297 h 297"/>
                <a:gd name="T4" fmla="*/ 422 w 455"/>
                <a:gd name="T5" fmla="*/ 297 h 297"/>
                <a:gd name="T6" fmla="*/ 455 w 455"/>
                <a:gd name="T7" fmla="*/ 0 h 297"/>
                <a:gd name="T8" fmla="*/ 35 w 455"/>
                <a:gd name="T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97">
                  <a:moveTo>
                    <a:pt x="35" y="0"/>
                  </a:moveTo>
                  <a:lnTo>
                    <a:pt x="0" y="297"/>
                  </a:lnTo>
                  <a:lnTo>
                    <a:pt x="422" y="297"/>
                  </a:lnTo>
                  <a:lnTo>
                    <a:pt x="455" y="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25847377-A580-44B4-9A27-DED352C4E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" y="2393"/>
              <a:ext cx="280" cy="197"/>
            </a:xfrm>
            <a:custGeom>
              <a:avLst/>
              <a:gdLst>
                <a:gd name="T0" fmla="*/ 23 w 280"/>
                <a:gd name="T1" fmla="*/ 0 h 197"/>
                <a:gd name="T2" fmla="*/ 0 w 280"/>
                <a:gd name="T3" fmla="*/ 197 h 197"/>
                <a:gd name="T4" fmla="*/ 268 w 280"/>
                <a:gd name="T5" fmla="*/ 197 h 197"/>
                <a:gd name="T6" fmla="*/ 280 w 280"/>
                <a:gd name="T7" fmla="*/ 0 h 197"/>
                <a:gd name="T8" fmla="*/ 23 w 280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97">
                  <a:moveTo>
                    <a:pt x="23" y="0"/>
                  </a:moveTo>
                  <a:lnTo>
                    <a:pt x="0" y="197"/>
                  </a:lnTo>
                  <a:lnTo>
                    <a:pt x="268" y="197"/>
                  </a:lnTo>
                  <a:lnTo>
                    <a:pt x="28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4A8849D8-3726-4944-83D7-55D1B98C4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" y="2466"/>
              <a:ext cx="119" cy="193"/>
            </a:xfrm>
            <a:custGeom>
              <a:avLst/>
              <a:gdLst>
                <a:gd name="T0" fmla="*/ 21 w 119"/>
                <a:gd name="T1" fmla="*/ 0 h 193"/>
                <a:gd name="T2" fmla="*/ 119 w 119"/>
                <a:gd name="T3" fmla="*/ 193 h 193"/>
                <a:gd name="T4" fmla="*/ 0 w 119"/>
                <a:gd name="T5" fmla="*/ 193 h 193"/>
                <a:gd name="T6" fmla="*/ 21 w 119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93">
                  <a:moveTo>
                    <a:pt x="21" y="0"/>
                  </a:moveTo>
                  <a:lnTo>
                    <a:pt x="119" y="193"/>
                  </a:lnTo>
                  <a:lnTo>
                    <a:pt x="0" y="19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2484F0E-8F7B-412C-B042-A5F151149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" y="2466"/>
              <a:ext cx="119" cy="193"/>
            </a:xfrm>
            <a:custGeom>
              <a:avLst/>
              <a:gdLst>
                <a:gd name="T0" fmla="*/ 21 w 119"/>
                <a:gd name="T1" fmla="*/ 0 h 193"/>
                <a:gd name="T2" fmla="*/ 119 w 119"/>
                <a:gd name="T3" fmla="*/ 193 h 193"/>
                <a:gd name="T4" fmla="*/ 0 w 119"/>
                <a:gd name="T5" fmla="*/ 193 h 193"/>
                <a:gd name="T6" fmla="*/ 21 w 119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93">
                  <a:moveTo>
                    <a:pt x="21" y="0"/>
                  </a:moveTo>
                  <a:lnTo>
                    <a:pt x="119" y="193"/>
                  </a:lnTo>
                  <a:lnTo>
                    <a:pt x="0" y="19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21">
              <a:extLst>
                <a:ext uri="{FF2B5EF4-FFF2-40B4-BE49-F238E27FC236}">
                  <a16:creationId xmlns:a16="http://schemas.microsoft.com/office/drawing/2014/main" id="{340D80E4-3D8F-4722-B85B-F63A19CA6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2882"/>
              <a:ext cx="61" cy="62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22">
              <a:extLst>
                <a:ext uri="{FF2B5EF4-FFF2-40B4-BE49-F238E27FC236}">
                  <a16:creationId xmlns:a16="http://schemas.microsoft.com/office/drawing/2014/main" id="{A183511E-E999-496A-88A0-60F79A381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3248"/>
              <a:ext cx="61" cy="61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44DD451F-C810-46D2-84DC-E99530B49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" y="3611"/>
              <a:ext cx="61" cy="62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8343C92-BFCE-4E58-BA83-4FD038F3C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" y="728"/>
              <a:ext cx="770" cy="976"/>
            </a:xfrm>
            <a:custGeom>
              <a:avLst/>
              <a:gdLst>
                <a:gd name="T0" fmla="*/ 748 w 770"/>
                <a:gd name="T1" fmla="*/ 7 h 976"/>
                <a:gd name="T2" fmla="*/ 0 w 770"/>
                <a:gd name="T3" fmla="*/ 0 h 976"/>
                <a:gd name="T4" fmla="*/ 22 w 770"/>
                <a:gd name="T5" fmla="*/ 974 h 976"/>
                <a:gd name="T6" fmla="*/ 770 w 770"/>
                <a:gd name="T7" fmla="*/ 976 h 976"/>
                <a:gd name="T8" fmla="*/ 748 w 770"/>
                <a:gd name="T9" fmla="*/ 7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976">
                  <a:moveTo>
                    <a:pt x="748" y="7"/>
                  </a:moveTo>
                  <a:lnTo>
                    <a:pt x="0" y="0"/>
                  </a:lnTo>
                  <a:lnTo>
                    <a:pt x="22" y="974"/>
                  </a:lnTo>
                  <a:lnTo>
                    <a:pt x="770" y="976"/>
                  </a:lnTo>
                  <a:lnTo>
                    <a:pt x="748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3ACA7200-58F1-46A1-AC3A-5E6564C5E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" y="761"/>
              <a:ext cx="672" cy="893"/>
            </a:xfrm>
            <a:custGeom>
              <a:avLst/>
              <a:gdLst>
                <a:gd name="T0" fmla="*/ 656 w 672"/>
                <a:gd name="T1" fmla="*/ 19 h 893"/>
                <a:gd name="T2" fmla="*/ 0 w 672"/>
                <a:gd name="T3" fmla="*/ 0 h 893"/>
                <a:gd name="T4" fmla="*/ 19 w 672"/>
                <a:gd name="T5" fmla="*/ 884 h 893"/>
                <a:gd name="T6" fmla="*/ 672 w 672"/>
                <a:gd name="T7" fmla="*/ 893 h 893"/>
                <a:gd name="T8" fmla="*/ 656 w 672"/>
                <a:gd name="T9" fmla="*/ 19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893">
                  <a:moveTo>
                    <a:pt x="656" y="19"/>
                  </a:moveTo>
                  <a:lnTo>
                    <a:pt x="0" y="0"/>
                  </a:lnTo>
                  <a:lnTo>
                    <a:pt x="19" y="884"/>
                  </a:lnTo>
                  <a:lnTo>
                    <a:pt x="672" y="893"/>
                  </a:lnTo>
                  <a:lnTo>
                    <a:pt x="656" y="1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6A4C974F-0605-4E45-B1D1-D60521E2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" y="904"/>
              <a:ext cx="446" cy="617"/>
            </a:xfrm>
            <a:custGeom>
              <a:avLst/>
              <a:gdLst>
                <a:gd name="T0" fmla="*/ 434 w 446"/>
                <a:gd name="T1" fmla="*/ 7 h 617"/>
                <a:gd name="T2" fmla="*/ 0 w 446"/>
                <a:gd name="T3" fmla="*/ 0 h 617"/>
                <a:gd name="T4" fmla="*/ 11 w 446"/>
                <a:gd name="T5" fmla="*/ 617 h 617"/>
                <a:gd name="T6" fmla="*/ 446 w 446"/>
                <a:gd name="T7" fmla="*/ 608 h 617"/>
                <a:gd name="T8" fmla="*/ 434 w 446"/>
                <a:gd name="T9" fmla="*/ 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617">
                  <a:moveTo>
                    <a:pt x="434" y="7"/>
                  </a:moveTo>
                  <a:lnTo>
                    <a:pt x="0" y="0"/>
                  </a:lnTo>
                  <a:lnTo>
                    <a:pt x="11" y="617"/>
                  </a:lnTo>
                  <a:lnTo>
                    <a:pt x="446" y="608"/>
                  </a:lnTo>
                  <a:lnTo>
                    <a:pt x="434" y="7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F85F7B19-F7B0-4AC8-A073-85FB87DBE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" y="904"/>
              <a:ext cx="439" cy="617"/>
            </a:xfrm>
            <a:custGeom>
              <a:avLst/>
              <a:gdLst>
                <a:gd name="T0" fmla="*/ 11 w 439"/>
                <a:gd name="T1" fmla="*/ 617 h 617"/>
                <a:gd name="T2" fmla="*/ 439 w 439"/>
                <a:gd name="T3" fmla="*/ 292 h 617"/>
                <a:gd name="T4" fmla="*/ 0 w 439"/>
                <a:gd name="T5" fmla="*/ 0 h 617"/>
                <a:gd name="T6" fmla="*/ 11 w 439"/>
                <a:gd name="T7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617">
                  <a:moveTo>
                    <a:pt x="11" y="617"/>
                  </a:moveTo>
                  <a:lnTo>
                    <a:pt x="439" y="292"/>
                  </a:lnTo>
                  <a:lnTo>
                    <a:pt x="0" y="0"/>
                  </a:lnTo>
                  <a:lnTo>
                    <a:pt x="11" y="617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37">
              <a:extLst>
                <a:ext uri="{FF2B5EF4-FFF2-40B4-BE49-F238E27FC236}">
                  <a16:creationId xmlns:a16="http://schemas.microsoft.com/office/drawing/2014/main" id="{FFC3EDF5-0993-4C85-A3A0-F168743B9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" y="4069"/>
              <a:ext cx="4028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53">
              <a:extLst>
                <a:ext uri="{FF2B5EF4-FFF2-40B4-BE49-F238E27FC236}">
                  <a16:creationId xmlns:a16="http://schemas.microsoft.com/office/drawing/2014/main" id="{FFAC3331-8189-4820-9D9D-CA0C69593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" y="524"/>
              <a:ext cx="2305" cy="3156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54">
              <a:extLst>
                <a:ext uri="{FF2B5EF4-FFF2-40B4-BE49-F238E27FC236}">
                  <a16:creationId xmlns:a16="http://schemas.microsoft.com/office/drawing/2014/main" id="{E4723B09-21E1-4CC0-9F3E-128B9F9B1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" y="524"/>
              <a:ext cx="2305" cy="3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D6C5AE56-FE37-456A-9A7B-FEC3A43EB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" y="649"/>
              <a:ext cx="2021" cy="2843"/>
            </a:xfrm>
            <a:custGeom>
              <a:avLst/>
              <a:gdLst>
                <a:gd name="T0" fmla="*/ 2021 w 2021"/>
                <a:gd name="T1" fmla="*/ 2843 h 2843"/>
                <a:gd name="T2" fmla="*/ 1596 w 2021"/>
                <a:gd name="T3" fmla="*/ 2843 h 2843"/>
                <a:gd name="T4" fmla="*/ 0 w 2021"/>
                <a:gd name="T5" fmla="*/ 2843 h 2843"/>
                <a:gd name="T6" fmla="*/ 0 w 2021"/>
                <a:gd name="T7" fmla="*/ 0 h 2843"/>
                <a:gd name="T8" fmla="*/ 2021 w 2021"/>
                <a:gd name="T9" fmla="*/ 0 h 2843"/>
                <a:gd name="T10" fmla="*/ 2021 w 2021"/>
                <a:gd name="T11" fmla="*/ 2489 h 2843"/>
                <a:gd name="T12" fmla="*/ 2021 w 2021"/>
                <a:gd name="T13" fmla="*/ 2843 h 2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843">
                  <a:moveTo>
                    <a:pt x="2021" y="2843"/>
                  </a:moveTo>
                  <a:lnTo>
                    <a:pt x="1596" y="2843"/>
                  </a:lnTo>
                  <a:lnTo>
                    <a:pt x="0" y="2843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89"/>
                  </a:lnTo>
                  <a:lnTo>
                    <a:pt x="2021" y="284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37E462AD-0AD5-4068-A8E5-A6EDF6A5A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" y="649"/>
              <a:ext cx="2021" cy="2843"/>
            </a:xfrm>
            <a:custGeom>
              <a:avLst/>
              <a:gdLst>
                <a:gd name="T0" fmla="*/ 2021 w 2021"/>
                <a:gd name="T1" fmla="*/ 2843 h 2843"/>
                <a:gd name="T2" fmla="*/ 1596 w 2021"/>
                <a:gd name="T3" fmla="*/ 2843 h 2843"/>
                <a:gd name="T4" fmla="*/ 0 w 2021"/>
                <a:gd name="T5" fmla="*/ 2843 h 2843"/>
                <a:gd name="T6" fmla="*/ 0 w 2021"/>
                <a:gd name="T7" fmla="*/ 0 h 2843"/>
                <a:gd name="T8" fmla="*/ 2021 w 2021"/>
                <a:gd name="T9" fmla="*/ 0 h 2843"/>
                <a:gd name="T10" fmla="*/ 2021 w 2021"/>
                <a:gd name="T11" fmla="*/ 2489 h 2843"/>
                <a:gd name="T12" fmla="*/ 2021 w 2021"/>
                <a:gd name="T13" fmla="*/ 2843 h 2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843">
                  <a:moveTo>
                    <a:pt x="2021" y="2843"/>
                  </a:moveTo>
                  <a:lnTo>
                    <a:pt x="1596" y="2843"/>
                  </a:lnTo>
                  <a:lnTo>
                    <a:pt x="0" y="2843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89"/>
                  </a:lnTo>
                  <a:lnTo>
                    <a:pt x="2021" y="28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A5BC028C-76EA-4D5E-92FF-6A7DAE3F9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" y="611"/>
              <a:ext cx="2004" cy="2829"/>
            </a:xfrm>
            <a:custGeom>
              <a:avLst/>
              <a:gdLst>
                <a:gd name="T0" fmla="*/ 2004 w 2004"/>
                <a:gd name="T1" fmla="*/ 2829 h 2829"/>
                <a:gd name="T2" fmla="*/ 1581 w 2004"/>
                <a:gd name="T3" fmla="*/ 2829 h 2829"/>
                <a:gd name="T4" fmla="*/ 0 w 2004"/>
                <a:gd name="T5" fmla="*/ 2829 h 2829"/>
                <a:gd name="T6" fmla="*/ 0 w 2004"/>
                <a:gd name="T7" fmla="*/ 0 h 2829"/>
                <a:gd name="T8" fmla="*/ 2004 w 2004"/>
                <a:gd name="T9" fmla="*/ 0 h 2829"/>
                <a:gd name="T10" fmla="*/ 2004 w 2004"/>
                <a:gd name="T11" fmla="*/ 2475 h 2829"/>
                <a:gd name="T12" fmla="*/ 2004 w 2004"/>
                <a:gd name="T13" fmla="*/ 2829 h 2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4" h="2829">
                  <a:moveTo>
                    <a:pt x="2004" y="2829"/>
                  </a:moveTo>
                  <a:lnTo>
                    <a:pt x="1581" y="2829"/>
                  </a:lnTo>
                  <a:lnTo>
                    <a:pt x="0" y="2829"/>
                  </a:lnTo>
                  <a:lnTo>
                    <a:pt x="0" y="0"/>
                  </a:lnTo>
                  <a:lnTo>
                    <a:pt x="2004" y="0"/>
                  </a:lnTo>
                  <a:lnTo>
                    <a:pt x="2004" y="2475"/>
                  </a:lnTo>
                  <a:lnTo>
                    <a:pt x="2004" y="28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DD394344-37D7-4232-8B48-37C5D5321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" y="611"/>
              <a:ext cx="2004" cy="2829"/>
            </a:xfrm>
            <a:custGeom>
              <a:avLst/>
              <a:gdLst>
                <a:gd name="T0" fmla="*/ 2004 w 2004"/>
                <a:gd name="T1" fmla="*/ 2829 h 2829"/>
                <a:gd name="T2" fmla="*/ 1581 w 2004"/>
                <a:gd name="T3" fmla="*/ 2829 h 2829"/>
                <a:gd name="T4" fmla="*/ 0 w 2004"/>
                <a:gd name="T5" fmla="*/ 2829 h 2829"/>
                <a:gd name="T6" fmla="*/ 0 w 2004"/>
                <a:gd name="T7" fmla="*/ 0 h 2829"/>
                <a:gd name="T8" fmla="*/ 2004 w 2004"/>
                <a:gd name="T9" fmla="*/ 0 h 2829"/>
                <a:gd name="T10" fmla="*/ 2004 w 2004"/>
                <a:gd name="T11" fmla="*/ 2475 h 2829"/>
                <a:gd name="T12" fmla="*/ 2004 w 2004"/>
                <a:gd name="T13" fmla="*/ 2829 h 2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4" h="2829">
                  <a:moveTo>
                    <a:pt x="2004" y="2829"/>
                  </a:moveTo>
                  <a:lnTo>
                    <a:pt x="1581" y="2829"/>
                  </a:lnTo>
                  <a:lnTo>
                    <a:pt x="0" y="2829"/>
                  </a:lnTo>
                  <a:lnTo>
                    <a:pt x="0" y="0"/>
                  </a:lnTo>
                  <a:lnTo>
                    <a:pt x="2004" y="0"/>
                  </a:lnTo>
                  <a:lnTo>
                    <a:pt x="2004" y="2475"/>
                  </a:lnTo>
                  <a:lnTo>
                    <a:pt x="2004" y="28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9A26EF6C-79E1-4552-8239-F612170A9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619"/>
              <a:ext cx="2021" cy="2788"/>
            </a:xfrm>
            <a:custGeom>
              <a:avLst/>
              <a:gdLst>
                <a:gd name="T0" fmla="*/ 1824 w 2021"/>
                <a:gd name="T1" fmla="*/ 2600 h 2788"/>
                <a:gd name="T2" fmla="*/ 1593 w 2021"/>
                <a:gd name="T3" fmla="*/ 2788 h 2788"/>
                <a:gd name="T4" fmla="*/ 0 w 2021"/>
                <a:gd name="T5" fmla="*/ 2788 h 2788"/>
                <a:gd name="T6" fmla="*/ 0 w 2021"/>
                <a:gd name="T7" fmla="*/ 0 h 2788"/>
                <a:gd name="T8" fmla="*/ 2021 w 2021"/>
                <a:gd name="T9" fmla="*/ 0 h 2788"/>
                <a:gd name="T10" fmla="*/ 2021 w 2021"/>
                <a:gd name="T11" fmla="*/ 2441 h 2788"/>
                <a:gd name="T12" fmla="*/ 1824 w 2021"/>
                <a:gd name="T13" fmla="*/ 2600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788">
                  <a:moveTo>
                    <a:pt x="1824" y="2600"/>
                  </a:moveTo>
                  <a:lnTo>
                    <a:pt x="1593" y="2788"/>
                  </a:lnTo>
                  <a:lnTo>
                    <a:pt x="0" y="2788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41"/>
                  </a:lnTo>
                  <a:lnTo>
                    <a:pt x="1824" y="260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D032AA27-387D-49E1-8F27-B232F4F5F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619"/>
              <a:ext cx="2021" cy="2788"/>
            </a:xfrm>
            <a:custGeom>
              <a:avLst/>
              <a:gdLst>
                <a:gd name="T0" fmla="*/ 1824 w 2021"/>
                <a:gd name="T1" fmla="*/ 2600 h 2788"/>
                <a:gd name="T2" fmla="*/ 1593 w 2021"/>
                <a:gd name="T3" fmla="*/ 2788 h 2788"/>
                <a:gd name="T4" fmla="*/ 0 w 2021"/>
                <a:gd name="T5" fmla="*/ 2788 h 2788"/>
                <a:gd name="T6" fmla="*/ 0 w 2021"/>
                <a:gd name="T7" fmla="*/ 0 h 2788"/>
                <a:gd name="T8" fmla="*/ 2021 w 2021"/>
                <a:gd name="T9" fmla="*/ 0 h 2788"/>
                <a:gd name="T10" fmla="*/ 2021 w 2021"/>
                <a:gd name="T11" fmla="*/ 2441 h 2788"/>
                <a:gd name="T12" fmla="*/ 1824 w 2021"/>
                <a:gd name="T13" fmla="*/ 2600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788">
                  <a:moveTo>
                    <a:pt x="1824" y="2600"/>
                  </a:moveTo>
                  <a:lnTo>
                    <a:pt x="1593" y="2788"/>
                  </a:lnTo>
                  <a:lnTo>
                    <a:pt x="0" y="2788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41"/>
                  </a:lnTo>
                  <a:lnTo>
                    <a:pt x="1824" y="26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BDDE25F5-0D78-4C14-A4F7-56983F12C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" y="616"/>
              <a:ext cx="2025" cy="2793"/>
            </a:xfrm>
            <a:custGeom>
              <a:avLst/>
              <a:gdLst>
                <a:gd name="T0" fmla="*/ 769 w 853"/>
                <a:gd name="T1" fmla="*/ 1096 h 1176"/>
                <a:gd name="T2" fmla="*/ 774 w 853"/>
                <a:gd name="T3" fmla="*/ 1092 h 1176"/>
                <a:gd name="T4" fmla="*/ 790 w 853"/>
                <a:gd name="T5" fmla="*/ 1079 h 1176"/>
                <a:gd name="T6" fmla="*/ 851 w 853"/>
                <a:gd name="T7" fmla="*/ 1029 h 1176"/>
                <a:gd name="T8" fmla="*/ 851 w 853"/>
                <a:gd name="T9" fmla="*/ 1029 h 1176"/>
                <a:gd name="T10" fmla="*/ 851 w 853"/>
                <a:gd name="T11" fmla="*/ 1 h 1176"/>
                <a:gd name="T12" fmla="*/ 852 w 853"/>
                <a:gd name="T13" fmla="*/ 2 h 1176"/>
                <a:gd name="T14" fmla="*/ 8 w 853"/>
                <a:gd name="T15" fmla="*/ 3 h 1176"/>
                <a:gd name="T16" fmla="*/ 1 w 853"/>
                <a:gd name="T17" fmla="*/ 3 h 1176"/>
                <a:gd name="T18" fmla="*/ 2 w 853"/>
                <a:gd name="T19" fmla="*/ 1 h 1176"/>
                <a:gd name="T20" fmla="*/ 2 w 853"/>
                <a:gd name="T21" fmla="*/ 1175 h 1176"/>
                <a:gd name="T22" fmla="*/ 1 w 853"/>
                <a:gd name="T23" fmla="*/ 1174 h 1176"/>
                <a:gd name="T24" fmla="*/ 672 w 853"/>
                <a:gd name="T25" fmla="*/ 1175 h 1176"/>
                <a:gd name="T26" fmla="*/ 672 w 853"/>
                <a:gd name="T27" fmla="*/ 1175 h 1176"/>
                <a:gd name="T28" fmla="*/ 745 w 853"/>
                <a:gd name="T29" fmla="*/ 1116 h 1176"/>
                <a:gd name="T30" fmla="*/ 763 w 853"/>
                <a:gd name="T31" fmla="*/ 1101 h 1176"/>
                <a:gd name="T32" fmla="*/ 769 w 853"/>
                <a:gd name="T33" fmla="*/ 1096 h 1176"/>
                <a:gd name="T34" fmla="*/ 763 w 853"/>
                <a:gd name="T35" fmla="*/ 1101 h 1176"/>
                <a:gd name="T36" fmla="*/ 745 w 853"/>
                <a:gd name="T37" fmla="*/ 1116 h 1176"/>
                <a:gd name="T38" fmla="*/ 672 w 853"/>
                <a:gd name="T39" fmla="*/ 1175 h 1176"/>
                <a:gd name="T40" fmla="*/ 672 w 853"/>
                <a:gd name="T41" fmla="*/ 1175 h 1176"/>
                <a:gd name="T42" fmla="*/ 672 w 853"/>
                <a:gd name="T43" fmla="*/ 1175 h 1176"/>
                <a:gd name="T44" fmla="*/ 1 w 853"/>
                <a:gd name="T45" fmla="*/ 1176 h 1176"/>
                <a:gd name="T46" fmla="*/ 0 w 853"/>
                <a:gd name="T47" fmla="*/ 1176 h 1176"/>
                <a:gd name="T48" fmla="*/ 0 w 853"/>
                <a:gd name="T49" fmla="*/ 1175 h 1176"/>
                <a:gd name="T50" fmla="*/ 0 w 853"/>
                <a:gd name="T51" fmla="*/ 1 h 1176"/>
                <a:gd name="T52" fmla="*/ 0 w 853"/>
                <a:gd name="T53" fmla="*/ 0 h 1176"/>
                <a:gd name="T54" fmla="*/ 1 w 853"/>
                <a:gd name="T55" fmla="*/ 0 h 1176"/>
                <a:gd name="T56" fmla="*/ 8 w 853"/>
                <a:gd name="T57" fmla="*/ 0 h 1176"/>
                <a:gd name="T58" fmla="*/ 852 w 853"/>
                <a:gd name="T59" fmla="*/ 1 h 1176"/>
                <a:gd name="T60" fmla="*/ 853 w 853"/>
                <a:gd name="T61" fmla="*/ 1 h 1176"/>
                <a:gd name="T62" fmla="*/ 853 w 853"/>
                <a:gd name="T63" fmla="*/ 1 h 1176"/>
                <a:gd name="T64" fmla="*/ 852 w 853"/>
                <a:gd name="T65" fmla="*/ 1029 h 1176"/>
                <a:gd name="T66" fmla="*/ 852 w 853"/>
                <a:gd name="T67" fmla="*/ 1029 h 1176"/>
                <a:gd name="T68" fmla="*/ 852 w 853"/>
                <a:gd name="T69" fmla="*/ 1029 h 1176"/>
                <a:gd name="T70" fmla="*/ 790 w 853"/>
                <a:gd name="T71" fmla="*/ 1079 h 1176"/>
                <a:gd name="T72" fmla="*/ 774 w 853"/>
                <a:gd name="T73" fmla="*/ 1092 h 1176"/>
                <a:gd name="T74" fmla="*/ 769 w 853"/>
                <a:gd name="T75" fmla="*/ 1096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3" h="1176">
                  <a:moveTo>
                    <a:pt x="769" y="1096"/>
                  </a:moveTo>
                  <a:cubicBezTo>
                    <a:pt x="769" y="1096"/>
                    <a:pt x="771" y="1094"/>
                    <a:pt x="774" y="1092"/>
                  </a:cubicBezTo>
                  <a:cubicBezTo>
                    <a:pt x="778" y="1089"/>
                    <a:pt x="783" y="1084"/>
                    <a:pt x="790" y="1079"/>
                  </a:cubicBezTo>
                  <a:cubicBezTo>
                    <a:pt x="804" y="1068"/>
                    <a:pt x="824" y="1051"/>
                    <a:pt x="851" y="1029"/>
                  </a:cubicBezTo>
                  <a:cubicBezTo>
                    <a:pt x="851" y="1029"/>
                    <a:pt x="851" y="1029"/>
                    <a:pt x="851" y="1029"/>
                  </a:cubicBezTo>
                  <a:cubicBezTo>
                    <a:pt x="851" y="860"/>
                    <a:pt x="851" y="485"/>
                    <a:pt x="851" y="1"/>
                  </a:cubicBezTo>
                  <a:cubicBezTo>
                    <a:pt x="852" y="2"/>
                    <a:pt x="852" y="2"/>
                    <a:pt x="852" y="2"/>
                  </a:cubicBezTo>
                  <a:cubicBezTo>
                    <a:pt x="598" y="2"/>
                    <a:pt x="311" y="2"/>
                    <a:pt x="8" y="3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443"/>
                    <a:pt x="2" y="850"/>
                    <a:pt x="2" y="1175"/>
                  </a:cubicBezTo>
                  <a:cubicBezTo>
                    <a:pt x="1" y="1174"/>
                    <a:pt x="1" y="1174"/>
                    <a:pt x="1" y="1174"/>
                  </a:cubicBezTo>
                  <a:cubicBezTo>
                    <a:pt x="307" y="1174"/>
                    <a:pt x="543" y="1175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704" y="1148"/>
                    <a:pt x="728" y="1129"/>
                    <a:pt x="745" y="1116"/>
                  </a:cubicBezTo>
                  <a:cubicBezTo>
                    <a:pt x="753" y="1109"/>
                    <a:pt x="759" y="1104"/>
                    <a:pt x="763" y="1101"/>
                  </a:cubicBezTo>
                  <a:cubicBezTo>
                    <a:pt x="767" y="1097"/>
                    <a:pt x="769" y="1096"/>
                    <a:pt x="769" y="1096"/>
                  </a:cubicBezTo>
                  <a:cubicBezTo>
                    <a:pt x="769" y="1096"/>
                    <a:pt x="767" y="1098"/>
                    <a:pt x="763" y="1101"/>
                  </a:cubicBezTo>
                  <a:cubicBezTo>
                    <a:pt x="759" y="1104"/>
                    <a:pt x="753" y="1109"/>
                    <a:pt x="745" y="1116"/>
                  </a:cubicBezTo>
                  <a:cubicBezTo>
                    <a:pt x="729" y="1129"/>
                    <a:pt x="705" y="1149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543" y="1175"/>
                    <a:pt x="307" y="1176"/>
                    <a:pt x="1" y="1176"/>
                  </a:cubicBezTo>
                  <a:cubicBezTo>
                    <a:pt x="0" y="1176"/>
                    <a:pt x="0" y="1176"/>
                    <a:pt x="0" y="1176"/>
                  </a:cubicBezTo>
                  <a:cubicBezTo>
                    <a:pt x="0" y="1175"/>
                    <a:pt x="0" y="1175"/>
                    <a:pt x="0" y="1175"/>
                  </a:cubicBezTo>
                  <a:cubicBezTo>
                    <a:pt x="0" y="850"/>
                    <a:pt x="0" y="44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311" y="0"/>
                    <a:pt x="598" y="0"/>
                    <a:pt x="852" y="1"/>
                  </a:cubicBezTo>
                  <a:cubicBezTo>
                    <a:pt x="853" y="1"/>
                    <a:pt x="853" y="1"/>
                    <a:pt x="853" y="1"/>
                  </a:cubicBezTo>
                  <a:cubicBezTo>
                    <a:pt x="853" y="1"/>
                    <a:pt x="853" y="1"/>
                    <a:pt x="853" y="1"/>
                  </a:cubicBezTo>
                  <a:cubicBezTo>
                    <a:pt x="852" y="485"/>
                    <a:pt x="852" y="860"/>
                    <a:pt x="852" y="1029"/>
                  </a:cubicBezTo>
                  <a:cubicBezTo>
                    <a:pt x="852" y="1029"/>
                    <a:pt x="852" y="1029"/>
                    <a:pt x="852" y="1029"/>
                  </a:cubicBezTo>
                  <a:cubicBezTo>
                    <a:pt x="852" y="1029"/>
                    <a:pt x="852" y="1029"/>
                    <a:pt x="852" y="1029"/>
                  </a:cubicBezTo>
                  <a:cubicBezTo>
                    <a:pt x="825" y="1051"/>
                    <a:pt x="804" y="1068"/>
                    <a:pt x="790" y="1079"/>
                  </a:cubicBezTo>
                  <a:cubicBezTo>
                    <a:pt x="783" y="1085"/>
                    <a:pt x="778" y="1089"/>
                    <a:pt x="774" y="1092"/>
                  </a:cubicBezTo>
                  <a:cubicBezTo>
                    <a:pt x="771" y="1095"/>
                    <a:pt x="769" y="1096"/>
                    <a:pt x="769" y="109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62">
              <a:extLst>
                <a:ext uri="{FF2B5EF4-FFF2-40B4-BE49-F238E27FC236}">
                  <a16:creationId xmlns:a16="http://schemas.microsoft.com/office/drawing/2014/main" id="{80C8AD3F-5659-41DA-A8CF-C574B2E7C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" y="424"/>
              <a:ext cx="829" cy="285"/>
            </a:xfrm>
            <a:custGeom>
              <a:avLst/>
              <a:gdLst>
                <a:gd name="T0" fmla="*/ 349 w 349"/>
                <a:gd name="T1" fmla="*/ 120 h 120"/>
                <a:gd name="T2" fmla="*/ 0 w 349"/>
                <a:gd name="T3" fmla="*/ 120 h 120"/>
                <a:gd name="T4" fmla="*/ 0 w 349"/>
                <a:gd name="T5" fmla="*/ 59 h 120"/>
                <a:gd name="T6" fmla="*/ 59 w 349"/>
                <a:gd name="T7" fmla="*/ 0 h 120"/>
                <a:gd name="T8" fmla="*/ 292 w 349"/>
                <a:gd name="T9" fmla="*/ 0 h 120"/>
                <a:gd name="T10" fmla="*/ 349 w 349"/>
                <a:gd name="T11" fmla="*/ 57 h 120"/>
                <a:gd name="T12" fmla="*/ 349 w 349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120">
                  <a:moveTo>
                    <a:pt x="349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7" y="0"/>
                    <a:pt x="59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323" y="0"/>
                    <a:pt x="349" y="26"/>
                    <a:pt x="349" y="57"/>
                  </a:cubicBezTo>
                  <a:cubicBezTo>
                    <a:pt x="349" y="120"/>
                    <a:pt x="349" y="120"/>
                    <a:pt x="349" y="12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5F18178E-A553-41EA-98D9-A2069D598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272"/>
              <a:ext cx="475" cy="152"/>
            </a:xfrm>
            <a:custGeom>
              <a:avLst/>
              <a:gdLst>
                <a:gd name="T0" fmla="*/ 31 w 475"/>
                <a:gd name="T1" fmla="*/ 152 h 152"/>
                <a:gd name="T2" fmla="*/ 0 w 475"/>
                <a:gd name="T3" fmla="*/ 0 h 152"/>
                <a:gd name="T4" fmla="*/ 475 w 475"/>
                <a:gd name="T5" fmla="*/ 0 h 152"/>
                <a:gd name="T6" fmla="*/ 449 w 475"/>
                <a:gd name="T7" fmla="*/ 152 h 152"/>
                <a:gd name="T8" fmla="*/ 31 w 47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152">
                  <a:moveTo>
                    <a:pt x="31" y="152"/>
                  </a:moveTo>
                  <a:lnTo>
                    <a:pt x="0" y="0"/>
                  </a:lnTo>
                  <a:lnTo>
                    <a:pt x="475" y="0"/>
                  </a:lnTo>
                  <a:lnTo>
                    <a:pt x="449" y="152"/>
                  </a:lnTo>
                  <a:lnTo>
                    <a:pt x="31" y="15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64">
              <a:extLst>
                <a:ext uri="{FF2B5EF4-FFF2-40B4-BE49-F238E27FC236}">
                  <a16:creationId xmlns:a16="http://schemas.microsoft.com/office/drawing/2014/main" id="{70BC5F1E-2927-4EE7-BC1A-6303EAEA0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272"/>
              <a:ext cx="475" cy="152"/>
            </a:xfrm>
            <a:custGeom>
              <a:avLst/>
              <a:gdLst>
                <a:gd name="T0" fmla="*/ 31 w 475"/>
                <a:gd name="T1" fmla="*/ 152 h 152"/>
                <a:gd name="T2" fmla="*/ 0 w 475"/>
                <a:gd name="T3" fmla="*/ 0 h 152"/>
                <a:gd name="T4" fmla="*/ 475 w 475"/>
                <a:gd name="T5" fmla="*/ 0 h 152"/>
                <a:gd name="T6" fmla="*/ 449 w 475"/>
                <a:gd name="T7" fmla="*/ 152 h 152"/>
                <a:gd name="T8" fmla="*/ 31 w 47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152">
                  <a:moveTo>
                    <a:pt x="31" y="152"/>
                  </a:moveTo>
                  <a:lnTo>
                    <a:pt x="0" y="0"/>
                  </a:lnTo>
                  <a:lnTo>
                    <a:pt x="475" y="0"/>
                  </a:lnTo>
                  <a:lnTo>
                    <a:pt x="449" y="152"/>
                  </a:lnTo>
                  <a:lnTo>
                    <a:pt x="31" y="1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65">
              <a:extLst>
                <a:ext uri="{FF2B5EF4-FFF2-40B4-BE49-F238E27FC236}">
                  <a16:creationId xmlns:a16="http://schemas.microsoft.com/office/drawing/2014/main" id="{F842A5CF-2834-4517-B49E-4A83449F5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6" y="1063"/>
              <a:ext cx="340" cy="342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2 h 342"/>
                <a:gd name="T12" fmla="*/ 331 w 340"/>
                <a:gd name="T13" fmla="*/ 332 h 342"/>
                <a:gd name="T14" fmla="*/ 331 w 340"/>
                <a:gd name="T15" fmla="*/ 9 h 342"/>
                <a:gd name="T16" fmla="*/ 10 w 340"/>
                <a:gd name="T17" fmla="*/ 9 h 342"/>
                <a:gd name="T18" fmla="*/ 10 w 340"/>
                <a:gd name="T19" fmla="*/ 3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2"/>
                  </a:moveTo>
                  <a:lnTo>
                    <a:pt x="331" y="332"/>
                  </a:lnTo>
                  <a:lnTo>
                    <a:pt x="331" y="9"/>
                  </a:lnTo>
                  <a:lnTo>
                    <a:pt x="10" y="9"/>
                  </a:lnTo>
                  <a:lnTo>
                    <a:pt x="10" y="33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66">
              <a:extLst>
                <a:ext uri="{FF2B5EF4-FFF2-40B4-BE49-F238E27FC236}">
                  <a16:creationId xmlns:a16="http://schemas.microsoft.com/office/drawing/2014/main" id="{1633D18D-1B21-485D-B354-9A68B0E4C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1143"/>
              <a:ext cx="105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67">
              <a:extLst>
                <a:ext uri="{FF2B5EF4-FFF2-40B4-BE49-F238E27FC236}">
                  <a16:creationId xmlns:a16="http://schemas.microsoft.com/office/drawing/2014/main" id="{64E65DCB-D826-4218-8FAC-303CC9569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1215"/>
              <a:ext cx="1059" cy="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68">
              <a:extLst>
                <a:ext uri="{FF2B5EF4-FFF2-40B4-BE49-F238E27FC236}">
                  <a16:creationId xmlns:a16="http://schemas.microsoft.com/office/drawing/2014/main" id="{13A237CF-9BC2-4FC2-9FC3-5D13978CE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1286"/>
              <a:ext cx="105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69">
              <a:extLst>
                <a:ext uri="{FF2B5EF4-FFF2-40B4-BE49-F238E27FC236}">
                  <a16:creationId xmlns:a16="http://schemas.microsoft.com/office/drawing/2014/main" id="{B26F3751-9D2A-42BA-B6EA-D63008D84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1355"/>
              <a:ext cx="105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70">
              <a:extLst>
                <a:ext uri="{FF2B5EF4-FFF2-40B4-BE49-F238E27FC236}">
                  <a16:creationId xmlns:a16="http://schemas.microsoft.com/office/drawing/2014/main" id="{DE4F88A1-B82E-4F9C-89E4-9E32FC0BEE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6" y="1588"/>
              <a:ext cx="340" cy="342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2 h 342"/>
                <a:gd name="T12" fmla="*/ 331 w 340"/>
                <a:gd name="T13" fmla="*/ 332 h 342"/>
                <a:gd name="T14" fmla="*/ 331 w 340"/>
                <a:gd name="T15" fmla="*/ 9 h 342"/>
                <a:gd name="T16" fmla="*/ 10 w 340"/>
                <a:gd name="T17" fmla="*/ 9 h 342"/>
                <a:gd name="T18" fmla="*/ 10 w 340"/>
                <a:gd name="T19" fmla="*/ 3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2"/>
                  </a:moveTo>
                  <a:lnTo>
                    <a:pt x="331" y="332"/>
                  </a:lnTo>
                  <a:lnTo>
                    <a:pt x="331" y="9"/>
                  </a:lnTo>
                  <a:lnTo>
                    <a:pt x="10" y="9"/>
                  </a:lnTo>
                  <a:lnTo>
                    <a:pt x="10" y="33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71">
              <a:extLst>
                <a:ext uri="{FF2B5EF4-FFF2-40B4-BE49-F238E27FC236}">
                  <a16:creationId xmlns:a16="http://schemas.microsoft.com/office/drawing/2014/main" id="{3396284D-C74C-40ED-A4C1-820FA442D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6" y="1588"/>
              <a:ext cx="340" cy="342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2 h 342"/>
                <a:gd name="T12" fmla="*/ 331 w 340"/>
                <a:gd name="T13" fmla="*/ 332 h 342"/>
                <a:gd name="T14" fmla="*/ 331 w 340"/>
                <a:gd name="T15" fmla="*/ 9 h 342"/>
                <a:gd name="T16" fmla="*/ 10 w 340"/>
                <a:gd name="T17" fmla="*/ 9 h 342"/>
                <a:gd name="T18" fmla="*/ 10 w 340"/>
                <a:gd name="T19" fmla="*/ 3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moveTo>
                    <a:pt x="10" y="332"/>
                  </a:moveTo>
                  <a:lnTo>
                    <a:pt x="331" y="332"/>
                  </a:lnTo>
                  <a:lnTo>
                    <a:pt x="331" y="9"/>
                  </a:lnTo>
                  <a:lnTo>
                    <a:pt x="10" y="9"/>
                  </a:lnTo>
                  <a:lnTo>
                    <a:pt x="10" y="3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72">
              <a:extLst>
                <a:ext uri="{FF2B5EF4-FFF2-40B4-BE49-F238E27FC236}">
                  <a16:creationId xmlns:a16="http://schemas.microsoft.com/office/drawing/2014/main" id="{C90D0828-AAD5-42B0-AF5E-12FDB0BE2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" y="1609"/>
              <a:ext cx="335" cy="264"/>
            </a:xfrm>
            <a:custGeom>
              <a:avLst/>
              <a:gdLst>
                <a:gd name="T0" fmla="*/ 0 w 335"/>
                <a:gd name="T1" fmla="*/ 157 h 264"/>
                <a:gd name="T2" fmla="*/ 45 w 335"/>
                <a:gd name="T3" fmla="*/ 109 h 264"/>
                <a:gd name="T4" fmla="*/ 121 w 335"/>
                <a:gd name="T5" fmla="*/ 169 h 264"/>
                <a:gd name="T6" fmla="*/ 294 w 335"/>
                <a:gd name="T7" fmla="*/ 0 h 264"/>
                <a:gd name="T8" fmla="*/ 335 w 335"/>
                <a:gd name="T9" fmla="*/ 50 h 264"/>
                <a:gd name="T10" fmla="*/ 119 w 335"/>
                <a:gd name="T11" fmla="*/ 264 h 264"/>
                <a:gd name="T12" fmla="*/ 0 w 335"/>
                <a:gd name="T13" fmla="*/ 15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4">
                  <a:moveTo>
                    <a:pt x="0" y="157"/>
                  </a:moveTo>
                  <a:lnTo>
                    <a:pt x="45" y="109"/>
                  </a:lnTo>
                  <a:lnTo>
                    <a:pt x="121" y="169"/>
                  </a:lnTo>
                  <a:lnTo>
                    <a:pt x="294" y="0"/>
                  </a:lnTo>
                  <a:lnTo>
                    <a:pt x="335" y="50"/>
                  </a:lnTo>
                  <a:lnTo>
                    <a:pt x="119" y="264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73">
              <a:extLst>
                <a:ext uri="{FF2B5EF4-FFF2-40B4-BE49-F238E27FC236}">
                  <a16:creationId xmlns:a16="http://schemas.microsoft.com/office/drawing/2014/main" id="{8901419C-1F2A-4829-A89E-E205A0513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1668"/>
              <a:ext cx="105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74">
              <a:extLst>
                <a:ext uri="{FF2B5EF4-FFF2-40B4-BE49-F238E27FC236}">
                  <a16:creationId xmlns:a16="http://schemas.microsoft.com/office/drawing/2014/main" id="{B403E6F9-B652-4FA6-B5AC-ECF93112A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1740"/>
              <a:ext cx="1059" cy="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75">
              <a:extLst>
                <a:ext uri="{FF2B5EF4-FFF2-40B4-BE49-F238E27FC236}">
                  <a16:creationId xmlns:a16="http://schemas.microsoft.com/office/drawing/2014/main" id="{5C91C845-B6B6-427C-84C8-1A3983C41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1811"/>
              <a:ext cx="105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Oval 76">
              <a:extLst>
                <a:ext uri="{FF2B5EF4-FFF2-40B4-BE49-F238E27FC236}">
                  <a16:creationId xmlns:a16="http://schemas.microsoft.com/office/drawing/2014/main" id="{E6224993-DE3A-4283-B395-40BD0947E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1880"/>
              <a:ext cx="1059" cy="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77">
              <a:extLst>
                <a:ext uri="{FF2B5EF4-FFF2-40B4-BE49-F238E27FC236}">
                  <a16:creationId xmlns:a16="http://schemas.microsoft.com/office/drawing/2014/main" id="{63542D17-A1AF-48F8-ADD0-BD0CAB086E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6" y="2096"/>
              <a:ext cx="340" cy="342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2 h 342"/>
                <a:gd name="T12" fmla="*/ 331 w 340"/>
                <a:gd name="T13" fmla="*/ 332 h 342"/>
                <a:gd name="T14" fmla="*/ 331 w 340"/>
                <a:gd name="T15" fmla="*/ 9 h 342"/>
                <a:gd name="T16" fmla="*/ 10 w 340"/>
                <a:gd name="T17" fmla="*/ 9 h 342"/>
                <a:gd name="T18" fmla="*/ 10 w 340"/>
                <a:gd name="T19" fmla="*/ 3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2"/>
                  </a:moveTo>
                  <a:lnTo>
                    <a:pt x="331" y="332"/>
                  </a:lnTo>
                  <a:lnTo>
                    <a:pt x="331" y="9"/>
                  </a:lnTo>
                  <a:lnTo>
                    <a:pt x="10" y="9"/>
                  </a:lnTo>
                  <a:lnTo>
                    <a:pt x="10" y="33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78">
              <a:extLst>
                <a:ext uri="{FF2B5EF4-FFF2-40B4-BE49-F238E27FC236}">
                  <a16:creationId xmlns:a16="http://schemas.microsoft.com/office/drawing/2014/main" id="{1C4774B7-63A2-415A-98D8-89B6C0F97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" y="2117"/>
              <a:ext cx="335" cy="264"/>
            </a:xfrm>
            <a:custGeom>
              <a:avLst/>
              <a:gdLst>
                <a:gd name="T0" fmla="*/ 0 w 335"/>
                <a:gd name="T1" fmla="*/ 157 h 264"/>
                <a:gd name="T2" fmla="*/ 45 w 335"/>
                <a:gd name="T3" fmla="*/ 107 h 264"/>
                <a:gd name="T4" fmla="*/ 121 w 335"/>
                <a:gd name="T5" fmla="*/ 169 h 264"/>
                <a:gd name="T6" fmla="*/ 294 w 335"/>
                <a:gd name="T7" fmla="*/ 0 h 264"/>
                <a:gd name="T8" fmla="*/ 335 w 335"/>
                <a:gd name="T9" fmla="*/ 50 h 264"/>
                <a:gd name="T10" fmla="*/ 119 w 335"/>
                <a:gd name="T11" fmla="*/ 264 h 264"/>
                <a:gd name="T12" fmla="*/ 0 w 335"/>
                <a:gd name="T13" fmla="*/ 15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4">
                  <a:moveTo>
                    <a:pt x="0" y="157"/>
                  </a:moveTo>
                  <a:lnTo>
                    <a:pt x="45" y="107"/>
                  </a:lnTo>
                  <a:lnTo>
                    <a:pt x="121" y="169"/>
                  </a:lnTo>
                  <a:lnTo>
                    <a:pt x="294" y="0"/>
                  </a:lnTo>
                  <a:lnTo>
                    <a:pt x="335" y="50"/>
                  </a:lnTo>
                  <a:lnTo>
                    <a:pt x="119" y="264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Oval 79">
              <a:extLst>
                <a:ext uri="{FF2B5EF4-FFF2-40B4-BE49-F238E27FC236}">
                  <a16:creationId xmlns:a16="http://schemas.microsoft.com/office/drawing/2014/main" id="{28686FB6-4E98-4911-A53E-6BFA6FD4D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2177"/>
              <a:ext cx="1059" cy="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Oval 80">
              <a:extLst>
                <a:ext uri="{FF2B5EF4-FFF2-40B4-BE49-F238E27FC236}">
                  <a16:creationId xmlns:a16="http://schemas.microsoft.com/office/drawing/2014/main" id="{45637004-4F88-42D1-962F-A396DC884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2248"/>
              <a:ext cx="105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val 81">
              <a:extLst>
                <a:ext uri="{FF2B5EF4-FFF2-40B4-BE49-F238E27FC236}">
                  <a16:creationId xmlns:a16="http://schemas.microsoft.com/office/drawing/2014/main" id="{789AAF5B-4603-4BFF-8144-97825A88E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2317"/>
              <a:ext cx="1059" cy="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Oval 82">
              <a:extLst>
                <a:ext uri="{FF2B5EF4-FFF2-40B4-BE49-F238E27FC236}">
                  <a16:creationId xmlns:a16="http://schemas.microsoft.com/office/drawing/2014/main" id="{7B28985D-52B2-441C-B09E-F62EF1114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2388"/>
              <a:ext cx="105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83">
              <a:extLst>
                <a:ext uri="{FF2B5EF4-FFF2-40B4-BE49-F238E27FC236}">
                  <a16:creationId xmlns:a16="http://schemas.microsoft.com/office/drawing/2014/main" id="{97805605-B1D5-4752-8D96-D4B44C76B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6" y="2587"/>
              <a:ext cx="340" cy="340"/>
            </a:xfrm>
            <a:custGeom>
              <a:avLst/>
              <a:gdLst>
                <a:gd name="T0" fmla="*/ 340 w 340"/>
                <a:gd name="T1" fmla="*/ 340 h 340"/>
                <a:gd name="T2" fmla="*/ 0 w 340"/>
                <a:gd name="T3" fmla="*/ 340 h 340"/>
                <a:gd name="T4" fmla="*/ 0 w 340"/>
                <a:gd name="T5" fmla="*/ 0 h 340"/>
                <a:gd name="T6" fmla="*/ 340 w 340"/>
                <a:gd name="T7" fmla="*/ 0 h 340"/>
                <a:gd name="T8" fmla="*/ 340 w 340"/>
                <a:gd name="T9" fmla="*/ 340 h 340"/>
                <a:gd name="T10" fmla="*/ 10 w 340"/>
                <a:gd name="T11" fmla="*/ 331 h 340"/>
                <a:gd name="T12" fmla="*/ 331 w 340"/>
                <a:gd name="T13" fmla="*/ 331 h 340"/>
                <a:gd name="T14" fmla="*/ 331 w 340"/>
                <a:gd name="T15" fmla="*/ 10 h 340"/>
                <a:gd name="T16" fmla="*/ 10 w 340"/>
                <a:gd name="T17" fmla="*/ 10 h 340"/>
                <a:gd name="T18" fmla="*/ 10 w 340"/>
                <a:gd name="T19" fmla="*/ 33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340" y="340"/>
                  </a:moveTo>
                  <a:lnTo>
                    <a:pt x="0" y="340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0"/>
                  </a:lnTo>
                  <a:close/>
                  <a:moveTo>
                    <a:pt x="10" y="331"/>
                  </a:moveTo>
                  <a:lnTo>
                    <a:pt x="331" y="331"/>
                  </a:lnTo>
                  <a:lnTo>
                    <a:pt x="331" y="10"/>
                  </a:lnTo>
                  <a:lnTo>
                    <a:pt x="10" y="10"/>
                  </a:lnTo>
                  <a:lnTo>
                    <a:pt x="10" y="33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84">
              <a:extLst>
                <a:ext uri="{FF2B5EF4-FFF2-40B4-BE49-F238E27FC236}">
                  <a16:creationId xmlns:a16="http://schemas.microsoft.com/office/drawing/2014/main" id="{D569E50D-8EA2-486C-98FD-48A9ED3D2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" y="2609"/>
              <a:ext cx="335" cy="261"/>
            </a:xfrm>
            <a:custGeom>
              <a:avLst/>
              <a:gdLst>
                <a:gd name="T0" fmla="*/ 0 w 335"/>
                <a:gd name="T1" fmla="*/ 154 h 261"/>
                <a:gd name="T2" fmla="*/ 45 w 335"/>
                <a:gd name="T3" fmla="*/ 107 h 261"/>
                <a:gd name="T4" fmla="*/ 121 w 335"/>
                <a:gd name="T5" fmla="*/ 166 h 261"/>
                <a:gd name="T6" fmla="*/ 294 w 335"/>
                <a:gd name="T7" fmla="*/ 0 h 261"/>
                <a:gd name="T8" fmla="*/ 335 w 335"/>
                <a:gd name="T9" fmla="*/ 47 h 261"/>
                <a:gd name="T10" fmla="*/ 119 w 335"/>
                <a:gd name="T11" fmla="*/ 261 h 261"/>
                <a:gd name="T12" fmla="*/ 0 w 335"/>
                <a:gd name="T13" fmla="*/ 154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1">
                  <a:moveTo>
                    <a:pt x="0" y="154"/>
                  </a:moveTo>
                  <a:lnTo>
                    <a:pt x="45" y="107"/>
                  </a:lnTo>
                  <a:lnTo>
                    <a:pt x="121" y="166"/>
                  </a:lnTo>
                  <a:lnTo>
                    <a:pt x="294" y="0"/>
                  </a:lnTo>
                  <a:lnTo>
                    <a:pt x="335" y="47"/>
                  </a:lnTo>
                  <a:lnTo>
                    <a:pt x="119" y="261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Oval 85">
              <a:extLst>
                <a:ext uri="{FF2B5EF4-FFF2-40B4-BE49-F238E27FC236}">
                  <a16:creationId xmlns:a16="http://schemas.microsoft.com/office/drawing/2014/main" id="{18666AEE-161C-48DE-A45C-FF18933C7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2666"/>
              <a:ext cx="105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86">
              <a:extLst>
                <a:ext uri="{FF2B5EF4-FFF2-40B4-BE49-F238E27FC236}">
                  <a16:creationId xmlns:a16="http://schemas.microsoft.com/office/drawing/2014/main" id="{E1A5749C-1189-416A-A7AF-91056FBF2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2737"/>
              <a:ext cx="105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Oval 87">
              <a:extLst>
                <a:ext uri="{FF2B5EF4-FFF2-40B4-BE49-F238E27FC236}">
                  <a16:creationId xmlns:a16="http://schemas.microsoft.com/office/drawing/2014/main" id="{F2200C72-2BEF-405F-BCE9-2E410B52E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2808"/>
              <a:ext cx="105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Oval 88">
              <a:extLst>
                <a:ext uri="{FF2B5EF4-FFF2-40B4-BE49-F238E27FC236}">
                  <a16:creationId xmlns:a16="http://schemas.microsoft.com/office/drawing/2014/main" id="{BB9E6432-DAE3-4313-97B9-80A6F5BDF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2880"/>
              <a:ext cx="1059" cy="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89">
              <a:extLst>
                <a:ext uri="{FF2B5EF4-FFF2-40B4-BE49-F238E27FC236}">
                  <a16:creationId xmlns:a16="http://schemas.microsoft.com/office/drawing/2014/main" id="{84C77379-35A4-4803-80CF-17CE4F9A5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" y="2946"/>
              <a:ext cx="224" cy="458"/>
            </a:xfrm>
            <a:custGeom>
              <a:avLst/>
              <a:gdLst>
                <a:gd name="T0" fmla="*/ 224 w 224"/>
                <a:gd name="T1" fmla="*/ 0 h 458"/>
                <a:gd name="T2" fmla="*/ 0 w 224"/>
                <a:gd name="T3" fmla="*/ 458 h 458"/>
                <a:gd name="T4" fmla="*/ 159 w 224"/>
                <a:gd name="T5" fmla="*/ 458 h 458"/>
                <a:gd name="T6" fmla="*/ 224 w 224"/>
                <a:gd name="T7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458">
                  <a:moveTo>
                    <a:pt x="224" y="0"/>
                  </a:moveTo>
                  <a:lnTo>
                    <a:pt x="0" y="458"/>
                  </a:lnTo>
                  <a:lnTo>
                    <a:pt x="159" y="45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90">
              <a:extLst>
                <a:ext uri="{FF2B5EF4-FFF2-40B4-BE49-F238E27FC236}">
                  <a16:creationId xmlns:a16="http://schemas.microsoft.com/office/drawing/2014/main" id="{51C68CA7-F04A-4941-A411-274240CFA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2948"/>
              <a:ext cx="428" cy="459"/>
            </a:xfrm>
            <a:custGeom>
              <a:avLst/>
              <a:gdLst>
                <a:gd name="T0" fmla="*/ 0 w 428"/>
                <a:gd name="T1" fmla="*/ 459 h 459"/>
                <a:gd name="T2" fmla="*/ 65 w 428"/>
                <a:gd name="T3" fmla="*/ 0 h 459"/>
                <a:gd name="T4" fmla="*/ 428 w 428"/>
                <a:gd name="T5" fmla="*/ 112 h 459"/>
                <a:gd name="T6" fmla="*/ 0 w 428"/>
                <a:gd name="T7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459">
                  <a:moveTo>
                    <a:pt x="0" y="459"/>
                  </a:moveTo>
                  <a:lnTo>
                    <a:pt x="65" y="0"/>
                  </a:lnTo>
                  <a:lnTo>
                    <a:pt x="428" y="112"/>
                  </a:lnTo>
                  <a:lnTo>
                    <a:pt x="0" y="45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91">
              <a:extLst>
                <a:ext uri="{FF2B5EF4-FFF2-40B4-BE49-F238E27FC236}">
                  <a16:creationId xmlns:a16="http://schemas.microsoft.com/office/drawing/2014/main" id="{EF45EC41-B5EB-4A0A-A268-E61E4C2BE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2944"/>
              <a:ext cx="433" cy="463"/>
            </a:xfrm>
            <a:custGeom>
              <a:avLst/>
              <a:gdLst>
                <a:gd name="T0" fmla="*/ 0 w 182"/>
                <a:gd name="T1" fmla="*/ 195 h 195"/>
                <a:gd name="T2" fmla="*/ 51 w 182"/>
                <a:gd name="T3" fmla="*/ 153 h 195"/>
                <a:gd name="T4" fmla="*/ 179 w 182"/>
                <a:gd name="T5" fmla="*/ 48 h 195"/>
                <a:gd name="T6" fmla="*/ 179 w 182"/>
                <a:gd name="T7" fmla="*/ 50 h 195"/>
                <a:gd name="T8" fmla="*/ 120 w 182"/>
                <a:gd name="T9" fmla="*/ 32 h 195"/>
                <a:gd name="T10" fmla="*/ 26 w 182"/>
                <a:gd name="T11" fmla="*/ 3 h 195"/>
                <a:gd name="T12" fmla="*/ 28 w 182"/>
                <a:gd name="T13" fmla="*/ 2 h 195"/>
                <a:gd name="T14" fmla="*/ 8 w 182"/>
                <a:gd name="T15" fmla="*/ 140 h 195"/>
                <a:gd name="T16" fmla="*/ 0 w 182"/>
                <a:gd name="T17" fmla="*/ 195 h 195"/>
                <a:gd name="T18" fmla="*/ 0 w 182"/>
                <a:gd name="T19" fmla="*/ 194 h 195"/>
                <a:gd name="T20" fmla="*/ 0 w 182"/>
                <a:gd name="T21" fmla="*/ 191 h 195"/>
                <a:gd name="T22" fmla="*/ 2 w 182"/>
                <a:gd name="T23" fmla="*/ 181 h 195"/>
                <a:gd name="T24" fmla="*/ 7 w 182"/>
                <a:gd name="T25" fmla="*/ 141 h 195"/>
                <a:gd name="T26" fmla="*/ 26 w 182"/>
                <a:gd name="T27" fmla="*/ 2 h 195"/>
                <a:gd name="T28" fmla="*/ 26 w 182"/>
                <a:gd name="T29" fmla="*/ 0 h 195"/>
                <a:gd name="T30" fmla="*/ 27 w 182"/>
                <a:gd name="T31" fmla="*/ 1 h 195"/>
                <a:gd name="T32" fmla="*/ 121 w 182"/>
                <a:gd name="T33" fmla="*/ 30 h 195"/>
                <a:gd name="T34" fmla="*/ 180 w 182"/>
                <a:gd name="T35" fmla="*/ 48 h 195"/>
                <a:gd name="T36" fmla="*/ 182 w 182"/>
                <a:gd name="T37" fmla="*/ 49 h 195"/>
                <a:gd name="T38" fmla="*/ 180 w 182"/>
                <a:gd name="T39" fmla="*/ 50 h 195"/>
                <a:gd name="T40" fmla="*/ 51 w 182"/>
                <a:gd name="T41" fmla="*/ 154 h 195"/>
                <a:gd name="T42" fmla="*/ 13 w 182"/>
                <a:gd name="T43" fmla="*/ 184 h 195"/>
                <a:gd name="T44" fmla="*/ 3 w 182"/>
                <a:gd name="T45" fmla="*/ 192 h 195"/>
                <a:gd name="T46" fmla="*/ 1 w 182"/>
                <a:gd name="T47" fmla="*/ 194 h 195"/>
                <a:gd name="T48" fmla="*/ 0 w 182"/>
                <a:gd name="T4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2" h="195">
                  <a:moveTo>
                    <a:pt x="0" y="195"/>
                  </a:moveTo>
                  <a:cubicBezTo>
                    <a:pt x="4" y="192"/>
                    <a:pt x="20" y="178"/>
                    <a:pt x="51" y="153"/>
                  </a:cubicBezTo>
                  <a:cubicBezTo>
                    <a:pt x="83" y="126"/>
                    <a:pt x="128" y="90"/>
                    <a:pt x="179" y="48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60" y="44"/>
                    <a:pt x="141" y="38"/>
                    <a:pt x="120" y="32"/>
                  </a:cubicBezTo>
                  <a:cubicBezTo>
                    <a:pt x="87" y="22"/>
                    <a:pt x="55" y="12"/>
                    <a:pt x="26" y="3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0" y="58"/>
                    <a:pt x="13" y="106"/>
                    <a:pt x="8" y="140"/>
                  </a:cubicBezTo>
                  <a:cubicBezTo>
                    <a:pt x="3" y="173"/>
                    <a:pt x="1" y="191"/>
                    <a:pt x="0" y="195"/>
                  </a:cubicBezTo>
                  <a:cubicBezTo>
                    <a:pt x="0" y="195"/>
                    <a:pt x="0" y="195"/>
                    <a:pt x="0" y="194"/>
                  </a:cubicBezTo>
                  <a:cubicBezTo>
                    <a:pt x="0" y="193"/>
                    <a:pt x="0" y="193"/>
                    <a:pt x="0" y="191"/>
                  </a:cubicBezTo>
                  <a:cubicBezTo>
                    <a:pt x="1" y="189"/>
                    <a:pt x="1" y="185"/>
                    <a:pt x="2" y="181"/>
                  </a:cubicBezTo>
                  <a:cubicBezTo>
                    <a:pt x="3" y="172"/>
                    <a:pt x="5" y="158"/>
                    <a:pt x="7" y="141"/>
                  </a:cubicBezTo>
                  <a:cubicBezTo>
                    <a:pt x="12" y="107"/>
                    <a:pt x="18" y="58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56" y="10"/>
                    <a:pt x="88" y="20"/>
                    <a:pt x="121" y="30"/>
                  </a:cubicBezTo>
                  <a:cubicBezTo>
                    <a:pt x="141" y="36"/>
                    <a:pt x="161" y="42"/>
                    <a:pt x="180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29" y="91"/>
                    <a:pt x="84" y="128"/>
                    <a:pt x="51" y="154"/>
                  </a:cubicBezTo>
                  <a:cubicBezTo>
                    <a:pt x="35" y="167"/>
                    <a:pt x="22" y="177"/>
                    <a:pt x="13" y="184"/>
                  </a:cubicBezTo>
                  <a:cubicBezTo>
                    <a:pt x="9" y="188"/>
                    <a:pt x="6" y="190"/>
                    <a:pt x="3" y="192"/>
                  </a:cubicBezTo>
                  <a:cubicBezTo>
                    <a:pt x="2" y="193"/>
                    <a:pt x="1" y="194"/>
                    <a:pt x="1" y="194"/>
                  </a:cubicBezTo>
                  <a:cubicBezTo>
                    <a:pt x="0" y="195"/>
                    <a:pt x="0" y="195"/>
                    <a:pt x="0" y="1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92">
              <a:extLst>
                <a:ext uri="{FF2B5EF4-FFF2-40B4-BE49-F238E27FC236}">
                  <a16:creationId xmlns:a16="http://schemas.microsoft.com/office/drawing/2014/main" id="{E5712D7F-9D49-4E64-BA9E-7A11A61D9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272"/>
              <a:ext cx="57" cy="152"/>
            </a:xfrm>
            <a:custGeom>
              <a:avLst/>
              <a:gdLst>
                <a:gd name="T0" fmla="*/ 57 w 57"/>
                <a:gd name="T1" fmla="*/ 0 h 152"/>
                <a:gd name="T2" fmla="*/ 27 w 57"/>
                <a:gd name="T3" fmla="*/ 0 h 152"/>
                <a:gd name="T4" fmla="*/ 0 w 57"/>
                <a:gd name="T5" fmla="*/ 152 h 152"/>
                <a:gd name="T6" fmla="*/ 31 w 57"/>
                <a:gd name="T7" fmla="*/ 152 h 152"/>
                <a:gd name="T8" fmla="*/ 57 w 57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52">
                  <a:moveTo>
                    <a:pt x="57" y="0"/>
                  </a:moveTo>
                  <a:lnTo>
                    <a:pt x="27" y="0"/>
                  </a:lnTo>
                  <a:lnTo>
                    <a:pt x="0" y="152"/>
                  </a:lnTo>
                  <a:lnTo>
                    <a:pt x="31" y="15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93">
              <a:extLst>
                <a:ext uri="{FF2B5EF4-FFF2-40B4-BE49-F238E27FC236}">
                  <a16:creationId xmlns:a16="http://schemas.microsoft.com/office/drawing/2014/main" id="{E7B11BDA-D35E-4F52-9AC6-11571CA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272"/>
              <a:ext cx="57" cy="152"/>
            </a:xfrm>
            <a:custGeom>
              <a:avLst/>
              <a:gdLst>
                <a:gd name="T0" fmla="*/ 57 w 57"/>
                <a:gd name="T1" fmla="*/ 0 h 152"/>
                <a:gd name="T2" fmla="*/ 27 w 57"/>
                <a:gd name="T3" fmla="*/ 0 h 152"/>
                <a:gd name="T4" fmla="*/ 0 w 57"/>
                <a:gd name="T5" fmla="*/ 152 h 152"/>
                <a:gd name="T6" fmla="*/ 31 w 57"/>
                <a:gd name="T7" fmla="*/ 152 h 152"/>
                <a:gd name="T8" fmla="*/ 57 w 57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52">
                  <a:moveTo>
                    <a:pt x="57" y="0"/>
                  </a:moveTo>
                  <a:lnTo>
                    <a:pt x="27" y="0"/>
                  </a:lnTo>
                  <a:lnTo>
                    <a:pt x="0" y="152"/>
                  </a:lnTo>
                  <a:lnTo>
                    <a:pt x="31" y="152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94">
              <a:extLst>
                <a:ext uri="{FF2B5EF4-FFF2-40B4-BE49-F238E27FC236}">
                  <a16:creationId xmlns:a16="http://schemas.microsoft.com/office/drawing/2014/main" id="{C61A75D2-E4EC-442D-85DD-AF92B971B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1362"/>
              <a:ext cx="247" cy="527"/>
            </a:xfrm>
            <a:custGeom>
              <a:avLst/>
              <a:gdLst>
                <a:gd name="T0" fmla="*/ 30 w 104"/>
                <a:gd name="T1" fmla="*/ 220 h 222"/>
                <a:gd name="T2" fmla="*/ 69 w 104"/>
                <a:gd name="T3" fmla="*/ 186 h 222"/>
                <a:gd name="T4" fmla="*/ 70 w 104"/>
                <a:gd name="T5" fmla="*/ 146 h 222"/>
                <a:gd name="T6" fmla="*/ 102 w 104"/>
                <a:gd name="T7" fmla="*/ 114 h 222"/>
                <a:gd name="T8" fmla="*/ 103 w 104"/>
                <a:gd name="T9" fmla="*/ 17 h 222"/>
                <a:gd name="T10" fmla="*/ 0 w 104"/>
                <a:gd name="T11" fmla="*/ 24 h 222"/>
                <a:gd name="T12" fmla="*/ 2 w 104"/>
                <a:gd name="T13" fmla="*/ 127 h 222"/>
                <a:gd name="T14" fmla="*/ 2 w 104"/>
                <a:gd name="T15" fmla="*/ 183 h 222"/>
                <a:gd name="T16" fmla="*/ 30 w 104"/>
                <a:gd name="T17" fmla="*/ 22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222">
                  <a:moveTo>
                    <a:pt x="30" y="220"/>
                  </a:moveTo>
                  <a:cubicBezTo>
                    <a:pt x="51" y="222"/>
                    <a:pt x="68" y="206"/>
                    <a:pt x="69" y="186"/>
                  </a:cubicBezTo>
                  <a:cubicBezTo>
                    <a:pt x="70" y="166"/>
                    <a:pt x="70" y="146"/>
                    <a:pt x="70" y="146"/>
                  </a:cubicBezTo>
                  <a:cubicBezTo>
                    <a:pt x="70" y="146"/>
                    <a:pt x="100" y="144"/>
                    <a:pt x="102" y="114"/>
                  </a:cubicBezTo>
                  <a:cubicBezTo>
                    <a:pt x="104" y="85"/>
                    <a:pt x="103" y="17"/>
                    <a:pt x="103" y="17"/>
                  </a:cubicBezTo>
                  <a:cubicBezTo>
                    <a:pt x="70" y="0"/>
                    <a:pt x="31" y="3"/>
                    <a:pt x="0" y="24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2" y="201"/>
                    <a:pt x="12" y="219"/>
                    <a:pt x="30" y="220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95">
              <a:extLst>
                <a:ext uri="{FF2B5EF4-FFF2-40B4-BE49-F238E27FC236}">
                  <a16:creationId xmlns:a16="http://schemas.microsoft.com/office/drawing/2014/main" id="{7F0D0D16-AA3C-425A-8689-D45C63F86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" y="1312"/>
              <a:ext cx="344" cy="420"/>
            </a:xfrm>
            <a:custGeom>
              <a:avLst/>
              <a:gdLst>
                <a:gd name="T0" fmla="*/ 89 w 145"/>
                <a:gd name="T1" fmla="*/ 99 h 177"/>
                <a:gd name="T2" fmla="*/ 69 w 145"/>
                <a:gd name="T3" fmla="*/ 95 h 177"/>
                <a:gd name="T4" fmla="*/ 63 w 145"/>
                <a:gd name="T5" fmla="*/ 116 h 177"/>
                <a:gd name="T6" fmla="*/ 78 w 145"/>
                <a:gd name="T7" fmla="*/ 127 h 177"/>
                <a:gd name="T8" fmla="*/ 86 w 145"/>
                <a:gd name="T9" fmla="*/ 139 h 177"/>
                <a:gd name="T10" fmla="*/ 76 w 145"/>
                <a:gd name="T11" fmla="*/ 160 h 177"/>
                <a:gd name="T12" fmla="*/ 42 w 145"/>
                <a:gd name="T13" fmla="*/ 176 h 177"/>
                <a:gd name="T14" fmla="*/ 8 w 145"/>
                <a:gd name="T15" fmla="*/ 165 h 177"/>
                <a:gd name="T16" fmla="*/ 2 w 145"/>
                <a:gd name="T17" fmla="*/ 138 h 177"/>
                <a:gd name="T18" fmla="*/ 1 w 145"/>
                <a:gd name="T19" fmla="*/ 73 h 177"/>
                <a:gd name="T20" fmla="*/ 2 w 145"/>
                <a:gd name="T21" fmla="*/ 50 h 177"/>
                <a:gd name="T22" fmla="*/ 15 w 145"/>
                <a:gd name="T23" fmla="*/ 31 h 177"/>
                <a:gd name="T24" fmla="*/ 39 w 145"/>
                <a:gd name="T25" fmla="*/ 23 h 177"/>
                <a:gd name="T26" fmla="*/ 67 w 145"/>
                <a:gd name="T27" fmla="*/ 8 h 177"/>
                <a:gd name="T28" fmla="*/ 98 w 145"/>
                <a:gd name="T29" fmla="*/ 5 h 177"/>
                <a:gd name="T30" fmla="*/ 116 w 145"/>
                <a:gd name="T31" fmla="*/ 19 h 177"/>
                <a:gd name="T32" fmla="*/ 143 w 145"/>
                <a:gd name="T33" fmla="*/ 37 h 177"/>
                <a:gd name="T34" fmla="*/ 143 w 145"/>
                <a:gd name="T35" fmla="*/ 52 h 177"/>
                <a:gd name="T36" fmla="*/ 96 w 145"/>
                <a:gd name="T37" fmla="*/ 71 h 177"/>
                <a:gd name="T38" fmla="*/ 95 w 145"/>
                <a:gd name="T39" fmla="*/ 91 h 177"/>
                <a:gd name="T40" fmla="*/ 89 w 145"/>
                <a:gd name="T41" fmla="*/ 9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5" h="177">
                  <a:moveTo>
                    <a:pt x="89" y="99"/>
                  </a:moveTo>
                  <a:cubicBezTo>
                    <a:pt x="84" y="93"/>
                    <a:pt x="76" y="91"/>
                    <a:pt x="69" y="95"/>
                  </a:cubicBezTo>
                  <a:cubicBezTo>
                    <a:pt x="62" y="99"/>
                    <a:pt x="60" y="109"/>
                    <a:pt x="63" y="116"/>
                  </a:cubicBezTo>
                  <a:cubicBezTo>
                    <a:pt x="66" y="121"/>
                    <a:pt x="72" y="126"/>
                    <a:pt x="78" y="127"/>
                  </a:cubicBezTo>
                  <a:cubicBezTo>
                    <a:pt x="83" y="128"/>
                    <a:pt x="87" y="134"/>
                    <a:pt x="86" y="139"/>
                  </a:cubicBezTo>
                  <a:cubicBezTo>
                    <a:pt x="86" y="147"/>
                    <a:pt x="82" y="154"/>
                    <a:pt x="76" y="160"/>
                  </a:cubicBezTo>
                  <a:cubicBezTo>
                    <a:pt x="68" y="169"/>
                    <a:pt x="55" y="174"/>
                    <a:pt x="42" y="176"/>
                  </a:cubicBezTo>
                  <a:cubicBezTo>
                    <a:pt x="30" y="177"/>
                    <a:pt x="15" y="175"/>
                    <a:pt x="8" y="165"/>
                  </a:cubicBezTo>
                  <a:cubicBezTo>
                    <a:pt x="3" y="157"/>
                    <a:pt x="2" y="147"/>
                    <a:pt x="2" y="138"/>
                  </a:cubicBezTo>
                  <a:cubicBezTo>
                    <a:pt x="2" y="116"/>
                    <a:pt x="1" y="95"/>
                    <a:pt x="1" y="73"/>
                  </a:cubicBezTo>
                  <a:cubicBezTo>
                    <a:pt x="1" y="65"/>
                    <a:pt x="0" y="57"/>
                    <a:pt x="2" y="50"/>
                  </a:cubicBezTo>
                  <a:cubicBezTo>
                    <a:pt x="4" y="42"/>
                    <a:pt x="8" y="35"/>
                    <a:pt x="15" y="31"/>
                  </a:cubicBezTo>
                  <a:cubicBezTo>
                    <a:pt x="22" y="26"/>
                    <a:pt x="31" y="25"/>
                    <a:pt x="39" y="23"/>
                  </a:cubicBezTo>
                  <a:cubicBezTo>
                    <a:pt x="49" y="20"/>
                    <a:pt x="58" y="13"/>
                    <a:pt x="67" y="8"/>
                  </a:cubicBezTo>
                  <a:cubicBezTo>
                    <a:pt x="77" y="3"/>
                    <a:pt x="88" y="0"/>
                    <a:pt x="98" y="5"/>
                  </a:cubicBezTo>
                  <a:cubicBezTo>
                    <a:pt x="105" y="8"/>
                    <a:pt x="109" y="15"/>
                    <a:pt x="116" y="19"/>
                  </a:cubicBezTo>
                  <a:cubicBezTo>
                    <a:pt x="126" y="24"/>
                    <a:pt x="139" y="23"/>
                    <a:pt x="143" y="37"/>
                  </a:cubicBezTo>
                  <a:cubicBezTo>
                    <a:pt x="145" y="42"/>
                    <a:pt x="145" y="47"/>
                    <a:pt x="143" y="52"/>
                  </a:cubicBezTo>
                  <a:cubicBezTo>
                    <a:pt x="137" y="71"/>
                    <a:pt x="113" y="79"/>
                    <a:pt x="96" y="71"/>
                  </a:cubicBezTo>
                  <a:cubicBezTo>
                    <a:pt x="96" y="74"/>
                    <a:pt x="99" y="81"/>
                    <a:pt x="95" y="91"/>
                  </a:cubicBezTo>
                  <a:cubicBezTo>
                    <a:pt x="94" y="94"/>
                    <a:pt x="94" y="99"/>
                    <a:pt x="89" y="9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96">
              <a:extLst>
                <a:ext uri="{FF2B5EF4-FFF2-40B4-BE49-F238E27FC236}">
                  <a16:creationId xmlns:a16="http://schemas.microsoft.com/office/drawing/2014/main" id="{9523E336-6FAC-4D9F-A6A0-3AA55D195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" y="1250"/>
              <a:ext cx="147" cy="167"/>
            </a:xfrm>
            <a:custGeom>
              <a:avLst/>
              <a:gdLst>
                <a:gd name="T0" fmla="*/ 52 w 62"/>
                <a:gd name="T1" fmla="*/ 65 h 70"/>
                <a:gd name="T2" fmla="*/ 61 w 62"/>
                <a:gd name="T3" fmla="*/ 35 h 70"/>
                <a:gd name="T4" fmla="*/ 52 w 62"/>
                <a:gd name="T5" fmla="*/ 7 h 70"/>
                <a:gd name="T6" fmla="*/ 33 w 62"/>
                <a:gd name="T7" fmla="*/ 0 h 70"/>
                <a:gd name="T8" fmla="*/ 3 w 62"/>
                <a:gd name="T9" fmla="*/ 23 h 70"/>
                <a:gd name="T10" fmla="*/ 15 w 62"/>
                <a:gd name="T11" fmla="*/ 60 h 70"/>
                <a:gd name="T12" fmla="*/ 53 w 62"/>
                <a:gd name="T13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0">
                  <a:moveTo>
                    <a:pt x="52" y="65"/>
                  </a:moveTo>
                  <a:cubicBezTo>
                    <a:pt x="56" y="55"/>
                    <a:pt x="60" y="46"/>
                    <a:pt x="61" y="35"/>
                  </a:cubicBezTo>
                  <a:cubicBezTo>
                    <a:pt x="62" y="25"/>
                    <a:pt x="60" y="14"/>
                    <a:pt x="52" y="7"/>
                  </a:cubicBezTo>
                  <a:cubicBezTo>
                    <a:pt x="47" y="2"/>
                    <a:pt x="40" y="0"/>
                    <a:pt x="33" y="0"/>
                  </a:cubicBezTo>
                  <a:cubicBezTo>
                    <a:pt x="19" y="0"/>
                    <a:pt x="7" y="10"/>
                    <a:pt x="3" y="23"/>
                  </a:cubicBezTo>
                  <a:cubicBezTo>
                    <a:pt x="0" y="36"/>
                    <a:pt x="5" y="51"/>
                    <a:pt x="15" y="60"/>
                  </a:cubicBezTo>
                  <a:cubicBezTo>
                    <a:pt x="26" y="68"/>
                    <a:pt x="41" y="70"/>
                    <a:pt x="53" y="65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97">
              <a:extLst>
                <a:ext uri="{FF2B5EF4-FFF2-40B4-BE49-F238E27FC236}">
                  <a16:creationId xmlns:a16="http://schemas.microsoft.com/office/drawing/2014/main" id="{B6EE9541-8AAF-47CD-9885-8C2838ACA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" y="1379"/>
              <a:ext cx="33" cy="33"/>
            </a:xfrm>
            <a:custGeom>
              <a:avLst/>
              <a:gdLst>
                <a:gd name="T0" fmla="*/ 14 w 14"/>
                <a:gd name="T1" fmla="*/ 0 h 14"/>
                <a:gd name="T2" fmla="*/ 9 w 14"/>
                <a:gd name="T3" fmla="*/ 10 h 14"/>
                <a:gd name="T4" fmla="*/ 0 w 14"/>
                <a:gd name="T5" fmla="*/ 14 h 14"/>
                <a:gd name="T6" fmla="*/ 8 w 14"/>
                <a:gd name="T7" fmla="*/ 8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14" y="0"/>
                    <a:pt x="14" y="5"/>
                    <a:pt x="9" y="10"/>
                  </a:cubicBezTo>
                  <a:cubicBezTo>
                    <a:pt x="5" y="14"/>
                    <a:pt x="0" y="14"/>
                    <a:pt x="0" y="14"/>
                  </a:cubicBezTo>
                  <a:cubicBezTo>
                    <a:pt x="0" y="13"/>
                    <a:pt x="4" y="12"/>
                    <a:pt x="8" y="8"/>
                  </a:cubicBezTo>
                  <a:cubicBezTo>
                    <a:pt x="12" y="4"/>
                    <a:pt x="13" y="0"/>
                    <a:pt x="14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98">
              <a:extLst>
                <a:ext uri="{FF2B5EF4-FFF2-40B4-BE49-F238E27FC236}">
                  <a16:creationId xmlns:a16="http://schemas.microsoft.com/office/drawing/2014/main" id="{B5271F5F-163A-457A-8E3B-1D7636290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" y="1333"/>
              <a:ext cx="81" cy="84"/>
            </a:xfrm>
            <a:custGeom>
              <a:avLst/>
              <a:gdLst>
                <a:gd name="T0" fmla="*/ 34 w 34"/>
                <a:gd name="T1" fmla="*/ 26 h 35"/>
                <a:gd name="T2" fmla="*/ 26 w 34"/>
                <a:gd name="T3" fmla="*/ 32 h 35"/>
                <a:gd name="T4" fmla="*/ 16 w 34"/>
                <a:gd name="T5" fmla="*/ 35 h 35"/>
                <a:gd name="T6" fmla="*/ 3 w 34"/>
                <a:gd name="T7" fmla="*/ 30 h 35"/>
                <a:gd name="T8" fmla="*/ 1 w 34"/>
                <a:gd name="T9" fmla="*/ 16 h 35"/>
                <a:gd name="T10" fmla="*/ 6 w 34"/>
                <a:gd name="T11" fmla="*/ 7 h 35"/>
                <a:gd name="T12" fmla="*/ 13 w 34"/>
                <a:gd name="T13" fmla="*/ 0 h 35"/>
                <a:gd name="T14" fmla="*/ 7 w 34"/>
                <a:gd name="T15" fmla="*/ 8 h 35"/>
                <a:gd name="T16" fmla="*/ 3 w 34"/>
                <a:gd name="T17" fmla="*/ 17 h 35"/>
                <a:gd name="T18" fmla="*/ 5 w 34"/>
                <a:gd name="T19" fmla="*/ 28 h 35"/>
                <a:gd name="T20" fmla="*/ 16 w 34"/>
                <a:gd name="T21" fmla="*/ 33 h 35"/>
                <a:gd name="T22" fmla="*/ 25 w 34"/>
                <a:gd name="T23" fmla="*/ 31 h 35"/>
                <a:gd name="T24" fmla="*/ 34 w 34"/>
                <a:gd name="T25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5">
                  <a:moveTo>
                    <a:pt x="34" y="26"/>
                  </a:moveTo>
                  <a:cubicBezTo>
                    <a:pt x="34" y="27"/>
                    <a:pt x="31" y="29"/>
                    <a:pt x="26" y="32"/>
                  </a:cubicBezTo>
                  <a:cubicBezTo>
                    <a:pt x="23" y="34"/>
                    <a:pt x="20" y="35"/>
                    <a:pt x="16" y="35"/>
                  </a:cubicBezTo>
                  <a:cubicBezTo>
                    <a:pt x="11" y="35"/>
                    <a:pt x="6" y="34"/>
                    <a:pt x="3" y="30"/>
                  </a:cubicBezTo>
                  <a:cubicBezTo>
                    <a:pt x="0" y="26"/>
                    <a:pt x="0" y="20"/>
                    <a:pt x="1" y="16"/>
                  </a:cubicBezTo>
                  <a:cubicBezTo>
                    <a:pt x="2" y="12"/>
                    <a:pt x="4" y="9"/>
                    <a:pt x="6" y="7"/>
                  </a:cubicBezTo>
                  <a:cubicBezTo>
                    <a:pt x="10" y="2"/>
                    <a:pt x="13" y="0"/>
                    <a:pt x="13" y="0"/>
                  </a:cubicBezTo>
                  <a:cubicBezTo>
                    <a:pt x="13" y="0"/>
                    <a:pt x="11" y="3"/>
                    <a:pt x="7" y="8"/>
                  </a:cubicBezTo>
                  <a:cubicBezTo>
                    <a:pt x="6" y="10"/>
                    <a:pt x="4" y="13"/>
                    <a:pt x="3" y="17"/>
                  </a:cubicBezTo>
                  <a:cubicBezTo>
                    <a:pt x="2" y="20"/>
                    <a:pt x="2" y="25"/>
                    <a:pt x="5" y="28"/>
                  </a:cubicBezTo>
                  <a:cubicBezTo>
                    <a:pt x="7" y="32"/>
                    <a:pt x="12" y="33"/>
                    <a:pt x="16" y="33"/>
                  </a:cubicBezTo>
                  <a:cubicBezTo>
                    <a:pt x="19" y="33"/>
                    <a:pt x="23" y="32"/>
                    <a:pt x="25" y="31"/>
                  </a:cubicBezTo>
                  <a:cubicBezTo>
                    <a:pt x="31" y="28"/>
                    <a:pt x="34" y="26"/>
                    <a:pt x="34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99">
              <a:extLst>
                <a:ext uri="{FF2B5EF4-FFF2-40B4-BE49-F238E27FC236}">
                  <a16:creationId xmlns:a16="http://schemas.microsoft.com/office/drawing/2014/main" id="{896E3C12-07C2-478C-9479-ED7343709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1405"/>
              <a:ext cx="116" cy="116"/>
            </a:xfrm>
            <a:custGeom>
              <a:avLst/>
              <a:gdLst>
                <a:gd name="T0" fmla="*/ 0 w 49"/>
                <a:gd name="T1" fmla="*/ 30 h 49"/>
                <a:gd name="T2" fmla="*/ 1 w 49"/>
                <a:gd name="T3" fmla="*/ 33 h 49"/>
                <a:gd name="T4" fmla="*/ 6 w 49"/>
                <a:gd name="T5" fmla="*/ 41 h 49"/>
                <a:gd name="T6" fmla="*/ 17 w 49"/>
                <a:gd name="T7" fmla="*/ 46 h 49"/>
                <a:gd name="T8" fmla="*/ 28 w 49"/>
                <a:gd name="T9" fmla="*/ 35 h 49"/>
                <a:gd name="T10" fmla="*/ 31 w 49"/>
                <a:gd name="T11" fmla="*/ 18 h 49"/>
                <a:gd name="T12" fmla="*/ 37 w 49"/>
                <a:gd name="T13" fmla="*/ 5 h 49"/>
                <a:gd name="T14" fmla="*/ 46 w 49"/>
                <a:gd name="T15" fmla="*/ 0 h 49"/>
                <a:gd name="T16" fmla="*/ 49 w 49"/>
                <a:gd name="T17" fmla="*/ 0 h 49"/>
                <a:gd name="T18" fmla="*/ 46 w 49"/>
                <a:gd name="T19" fmla="*/ 1 h 49"/>
                <a:gd name="T20" fmla="*/ 38 w 49"/>
                <a:gd name="T21" fmla="*/ 6 h 49"/>
                <a:gd name="T22" fmla="*/ 33 w 49"/>
                <a:gd name="T23" fmla="*/ 19 h 49"/>
                <a:gd name="T24" fmla="*/ 30 w 49"/>
                <a:gd name="T25" fmla="*/ 36 h 49"/>
                <a:gd name="T26" fmla="*/ 18 w 49"/>
                <a:gd name="T27" fmla="*/ 48 h 49"/>
                <a:gd name="T28" fmla="*/ 10 w 49"/>
                <a:gd name="T29" fmla="*/ 47 h 49"/>
                <a:gd name="T30" fmla="*/ 5 w 49"/>
                <a:gd name="T31" fmla="*/ 42 h 49"/>
                <a:gd name="T32" fmla="*/ 1 w 49"/>
                <a:gd name="T33" fmla="*/ 33 h 49"/>
                <a:gd name="T34" fmla="*/ 0 w 49"/>
                <a:gd name="T35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49">
                  <a:moveTo>
                    <a:pt x="0" y="30"/>
                  </a:moveTo>
                  <a:cubicBezTo>
                    <a:pt x="0" y="30"/>
                    <a:pt x="1" y="31"/>
                    <a:pt x="1" y="33"/>
                  </a:cubicBezTo>
                  <a:cubicBezTo>
                    <a:pt x="2" y="35"/>
                    <a:pt x="3" y="38"/>
                    <a:pt x="6" y="41"/>
                  </a:cubicBezTo>
                  <a:cubicBezTo>
                    <a:pt x="8" y="44"/>
                    <a:pt x="12" y="47"/>
                    <a:pt x="17" y="46"/>
                  </a:cubicBezTo>
                  <a:cubicBezTo>
                    <a:pt x="22" y="46"/>
                    <a:pt x="27" y="41"/>
                    <a:pt x="28" y="35"/>
                  </a:cubicBezTo>
                  <a:cubicBezTo>
                    <a:pt x="30" y="30"/>
                    <a:pt x="30" y="24"/>
                    <a:pt x="31" y="18"/>
                  </a:cubicBezTo>
                  <a:cubicBezTo>
                    <a:pt x="32" y="13"/>
                    <a:pt x="34" y="8"/>
                    <a:pt x="37" y="5"/>
                  </a:cubicBezTo>
                  <a:cubicBezTo>
                    <a:pt x="40" y="2"/>
                    <a:pt x="43" y="0"/>
                    <a:pt x="46" y="0"/>
                  </a:cubicBezTo>
                  <a:cubicBezTo>
                    <a:pt x="48" y="0"/>
                    <a:pt x="49" y="0"/>
                    <a:pt x="49" y="0"/>
                  </a:cubicBezTo>
                  <a:cubicBezTo>
                    <a:pt x="49" y="0"/>
                    <a:pt x="48" y="0"/>
                    <a:pt x="46" y="1"/>
                  </a:cubicBezTo>
                  <a:cubicBezTo>
                    <a:pt x="44" y="1"/>
                    <a:pt x="41" y="3"/>
                    <a:pt x="38" y="6"/>
                  </a:cubicBezTo>
                  <a:cubicBezTo>
                    <a:pt x="36" y="9"/>
                    <a:pt x="34" y="13"/>
                    <a:pt x="33" y="19"/>
                  </a:cubicBezTo>
                  <a:cubicBezTo>
                    <a:pt x="32" y="24"/>
                    <a:pt x="32" y="30"/>
                    <a:pt x="30" y="36"/>
                  </a:cubicBezTo>
                  <a:cubicBezTo>
                    <a:pt x="28" y="42"/>
                    <a:pt x="24" y="47"/>
                    <a:pt x="18" y="48"/>
                  </a:cubicBezTo>
                  <a:cubicBezTo>
                    <a:pt x="15" y="49"/>
                    <a:pt x="12" y="48"/>
                    <a:pt x="10" y="47"/>
                  </a:cubicBezTo>
                  <a:cubicBezTo>
                    <a:pt x="7" y="46"/>
                    <a:pt x="6" y="44"/>
                    <a:pt x="5" y="42"/>
                  </a:cubicBezTo>
                  <a:cubicBezTo>
                    <a:pt x="2" y="39"/>
                    <a:pt x="1" y="35"/>
                    <a:pt x="1" y="33"/>
                  </a:cubicBezTo>
                  <a:cubicBezTo>
                    <a:pt x="0" y="31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00">
              <a:extLst>
                <a:ext uri="{FF2B5EF4-FFF2-40B4-BE49-F238E27FC236}">
                  <a16:creationId xmlns:a16="http://schemas.microsoft.com/office/drawing/2014/main" id="{85D6E1BC-E8A6-4984-BB39-7A83F33D2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" y="2060"/>
              <a:ext cx="185" cy="328"/>
            </a:xfrm>
            <a:custGeom>
              <a:avLst/>
              <a:gdLst>
                <a:gd name="T0" fmla="*/ 15 w 78"/>
                <a:gd name="T1" fmla="*/ 0 h 138"/>
                <a:gd name="T2" fmla="*/ 15 w 78"/>
                <a:gd name="T3" fmla="*/ 124 h 138"/>
                <a:gd name="T4" fmla="*/ 44 w 78"/>
                <a:gd name="T5" fmla="*/ 133 h 138"/>
                <a:gd name="T6" fmla="*/ 73 w 78"/>
                <a:gd name="T7" fmla="*/ 109 h 138"/>
                <a:gd name="T8" fmla="*/ 78 w 78"/>
                <a:gd name="T9" fmla="*/ 0 h 138"/>
                <a:gd name="T10" fmla="*/ 15 w 78"/>
                <a:gd name="T1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38">
                  <a:moveTo>
                    <a:pt x="15" y="0"/>
                  </a:moveTo>
                  <a:cubicBezTo>
                    <a:pt x="15" y="0"/>
                    <a:pt x="0" y="110"/>
                    <a:pt x="15" y="124"/>
                  </a:cubicBezTo>
                  <a:cubicBezTo>
                    <a:pt x="30" y="138"/>
                    <a:pt x="44" y="133"/>
                    <a:pt x="44" y="133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01">
              <a:extLst>
                <a:ext uri="{FF2B5EF4-FFF2-40B4-BE49-F238E27FC236}">
                  <a16:creationId xmlns:a16="http://schemas.microsoft.com/office/drawing/2014/main" id="{52B470FE-9864-425D-98D0-D178D2D34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" y="1174"/>
              <a:ext cx="335" cy="264"/>
            </a:xfrm>
            <a:custGeom>
              <a:avLst/>
              <a:gdLst>
                <a:gd name="T0" fmla="*/ 0 w 335"/>
                <a:gd name="T1" fmla="*/ 155 h 264"/>
                <a:gd name="T2" fmla="*/ 45 w 335"/>
                <a:gd name="T3" fmla="*/ 107 h 264"/>
                <a:gd name="T4" fmla="*/ 121 w 335"/>
                <a:gd name="T5" fmla="*/ 167 h 264"/>
                <a:gd name="T6" fmla="*/ 295 w 335"/>
                <a:gd name="T7" fmla="*/ 0 h 264"/>
                <a:gd name="T8" fmla="*/ 335 w 335"/>
                <a:gd name="T9" fmla="*/ 48 h 264"/>
                <a:gd name="T10" fmla="*/ 119 w 335"/>
                <a:gd name="T11" fmla="*/ 264 h 264"/>
                <a:gd name="T12" fmla="*/ 0 w 335"/>
                <a:gd name="T13" fmla="*/ 15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4">
                  <a:moveTo>
                    <a:pt x="0" y="155"/>
                  </a:moveTo>
                  <a:lnTo>
                    <a:pt x="45" y="107"/>
                  </a:lnTo>
                  <a:lnTo>
                    <a:pt x="121" y="167"/>
                  </a:lnTo>
                  <a:lnTo>
                    <a:pt x="295" y="0"/>
                  </a:lnTo>
                  <a:lnTo>
                    <a:pt x="335" y="48"/>
                  </a:lnTo>
                  <a:lnTo>
                    <a:pt x="119" y="264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02">
              <a:extLst>
                <a:ext uri="{FF2B5EF4-FFF2-40B4-BE49-F238E27FC236}">
                  <a16:creationId xmlns:a16="http://schemas.microsoft.com/office/drawing/2014/main" id="{A6808D81-5959-485B-98DB-61CA817D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" y="1333"/>
              <a:ext cx="402" cy="585"/>
            </a:xfrm>
            <a:custGeom>
              <a:avLst/>
              <a:gdLst>
                <a:gd name="T0" fmla="*/ 162 w 169"/>
                <a:gd name="T1" fmla="*/ 4 h 246"/>
                <a:gd name="T2" fmla="*/ 134 w 169"/>
                <a:gd name="T3" fmla="*/ 22 h 246"/>
                <a:gd name="T4" fmla="*/ 125 w 169"/>
                <a:gd name="T5" fmla="*/ 5 h 246"/>
                <a:gd name="T6" fmla="*/ 125 w 169"/>
                <a:gd name="T7" fmla="*/ 39 h 246"/>
                <a:gd name="T8" fmla="*/ 76 w 169"/>
                <a:gd name="T9" fmla="*/ 143 h 246"/>
                <a:gd name="T10" fmla="*/ 46 w 169"/>
                <a:gd name="T11" fmla="*/ 172 h 246"/>
                <a:gd name="T12" fmla="*/ 0 w 169"/>
                <a:gd name="T13" fmla="*/ 186 h 246"/>
                <a:gd name="T14" fmla="*/ 18 w 169"/>
                <a:gd name="T15" fmla="*/ 246 h 246"/>
                <a:gd name="T16" fmla="*/ 81 w 169"/>
                <a:gd name="T17" fmla="*/ 225 h 246"/>
                <a:gd name="T18" fmla="*/ 116 w 169"/>
                <a:gd name="T19" fmla="*/ 190 h 246"/>
                <a:gd name="T20" fmla="*/ 160 w 169"/>
                <a:gd name="T21" fmla="*/ 56 h 246"/>
                <a:gd name="T22" fmla="*/ 168 w 169"/>
                <a:gd name="T23" fmla="*/ 30 h 246"/>
                <a:gd name="T24" fmla="*/ 162 w 169"/>
                <a:gd name="T25" fmla="*/ 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246">
                  <a:moveTo>
                    <a:pt x="162" y="4"/>
                  </a:moveTo>
                  <a:cubicBezTo>
                    <a:pt x="134" y="22"/>
                    <a:pt x="134" y="22"/>
                    <a:pt x="134" y="22"/>
                  </a:cubicBezTo>
                  <a:cubicBezTo>
                    <a:pt x="133" y="11"/>
                    <a:pt x="125" y="0"/>
                    <a:pt x="125" y="5"/>
                  </a:cubicBezTo>
                  <a:cubicBezTo>
                    <a:pt x="126" y="11"/>
                    <a:pt x="125" y="39"/>
                    <a:pt x="125" y="39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69" y="159"/>
                    <a:pt x="56" y="170"/>
                    <a:pt x="46" y="172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81" y="225"/>
                    <a:pt x="81" y="225"/>
                    <a:pt x="81" y="225"/>
                  </a:cubicBezTo>
                  <a:cubicBezTo>
                    <a:pt x="98" y="220"/>
                    <a:pt x="111" y="207"/>
                    <a:pt x="116" y="190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60" y="56"/>
                    <a:pt x="166" y="41"/>
                    <a:pt x="168" y="30"/>
                  </a:cubicBezTo>
                  <a:cubicBezTo>
                    <a:pt x="169" y="19"/>
                    <a:pt x="162" y="4"/>
                    <a:pt x="162" y="4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03">
              <a:extLst>
                <a:ext uri="{FF2B5EF4-FFF2-40B4-BE49-F238E27FC236}">
                  <a16:creationId xmlns:a16="http://schemas.microsoft.com/office/drawing/2014/main" id="{3681E5D8-A46A-4CA9-86D6-18E05C2B1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3960"/>
              <a:ext cx="254" cy="114"/>
            </a:xfrm>
            <a:custGeom>
              <a:avLst/>
              <a:gdLst>
                <a:gd name="T0" fmla="*/ 58 w 107"/>
                <a:gd name="T1" fmla="*/ 31 h 48"/>
                <a:gd name="T2" fmla="*/ 57 w 107"/>
                <a:gd name="T3" fmla="*/ 0 h 48"/>
                <a:gd name="T4" fmla="*/ 0 w 107"/>
                <a:gd name="T5" fmla="*/ 1 h 48"/>
                <a:gd name="T6" fmla="*/ 0 w 107"/>
                <a:gd name="T7" fmla="*/ 46 h 48"/>
                <a:gd name="T8" fmla="*/ 4 w 107"/>
                <a:gd name="T9" fmla="*/ 46 h 48"/>
                <a:gd name="T10" fmla="*/ 95 w 107"/>
                <a:gd name="T11" fmla="*/ 45 h 48"/>
                <a:gd name="T12" fmla="*/ 58 w 107"/>
                <a:gd name="T13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48">
                  <a:moveTo>
                    <a:pt x="58" y="31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20" y="47"/>
                    <a:pt x="84" y="48"/>
                    <a:pt x="95" y="45"/>
                  </a:cubicBezTo>
                  <a:cubicBezTo>
                    <a:pt x="107" y="41"/>
                    <a:pt x="58" y="31"/>
                    <a:pt x="58" y="31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04">
              <a:extLst>
                <a:ext uri="{FF2B5EF4-FFF2-40B4-BE49-F238E27FC236}">
                  <a16:creationId xmlns:a16="http://schemas.microsoft.com/office/drawing/2014/main" id="{232BEABE-B6BA-49B1-B36F-CBDEAEA0A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4029"/>
              <a:ext cx="50" cy="38"/>
            </a:xfrm>
            <a:custGeom>
              <a:avLst/>
              <a:gdLst>
                <a:gd name="T0" fmla="*/ 2 w 21"/>
                <a:gd name="T1" fmla="*/ 0 h 16"/>
                <a:gd name="T2" fmla="*/ 0 w 21"/>
                <a:gd name="T3" fmla="*/ 0 h 16"/>
                <a:gd name="T4" fmla="*/ 0 w 21"/>
                <a:gd name="T5" fmla="*/ 16 h 16"/>
                <a:gd name="T6" fmla="*/ 0 w 21"/>
                <a:gd name="T7" fmla="*/ 16 h 16"/>
                <a:gd name="T8" fmla="*/ 21 w 21"/>
                <a:gd name="T9" fmla="*/ 15 h 16"/>
                <a:gd name="T10" fmla="*/ 13 w 21"/>
                <a:gd name="T11" fmla="*/ 4 h 16"/>
                <a:gd name="T12" fmla="*/ 2 w 2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6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1"/>
                    <a:pt x="17" y="7"/>
                    <a:pt x="13" y="4"/>
                  </a:cubicBezTo>
                  <a:cubicBezTo>
                    <a:pt x="10" y="1"/>
                    <a:pt x="6" y="0"/>
                    <a:pt x="2" y="0"/>
                  </a:cubicBezTo>
                </a:path>
              </a:pathLst>
            </a:custGeom>
            <a:solidFill>
              <a:srgbClr val="F4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05">
              <a:extLst>
                <a:ext uri="{FF2B5EF4-FFF2-40B4-BE49-F238E27FC236}">
                  <a16:creationId xmlns:a16="http://schemas.microsoft.com/office/drawing/2014/main" id="{A33D8CAE-2518-4C37-ABD8-99BC0BE12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" y="4048"/>
              <a:ext cx="230" cy="21"/>
            </a:xfrm>
            <a:custGeom>
              <a:avLst/>
              <a:gdLst>
                <a:gd name="T0" fmla="*/ 0 w 97"/>
                <a:gd name="T1" fmla="*/ 9 h 9"/>
                <a:gd name="T2" fmla="*/ 3 w 97"/>
                <a:gd name="T3" fmla="*/ 9 h 9"/>
                <a:gd name="T4" fmla="*/ 5 w 97"/>
                <a:gd name="T5" fmla="*/ 9 h 9"/>
                <a:gd name="T6" fmla="*/ 4 w 97"/>
                <a:gd name="T7" fmla="*/ 9 h 9"/>
                <a:gd name="T8" fmla="*/ 0 w 97"/>
                <a:gd name="T9" fmla="*/ 9 h 9"/>
                <a:gd name="T10" fmla="*/ 97 w 97"/>
                <a:gd name="T11" fmla="*/ 6 h 9"/>
                <a:gd name="T12" fmla="*/ 95 w 97"/>
                <a:gd name="T13" fmla="*/ 8 h 9"/>
                <a:gd name="T14" fmla="*/ 95 w 97"/>
                <a:gd name="T15" fmla="*/ 8 h 9"/>
                <a:gd name="T16" fmla="*/ 97 w 97"/>
                <a:gd name="T17" fmla="*/ 7 h 9"/>
                <a:gd name="T18" fmla="*/ 97 w 97"/>
                <a:gd name="T19" fmla="*/ 6 h 9"/>
                <a:gd name="T20" fmla="*/ 82 w 97"/>
                <a:gd name="T21" fmla="*/ 0 h 9"/>
                <a:gd name="T22" fmla="*/ 86 w 97"/>
                <a:gd name="T23" fmla="*/ 1 h 9"/>
                <a:gd name="T24" fmla="*/ 82 w 97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">
                  <a:moveTo>
                    <a:pt x="0" y="9"/>
                  </a:moveTo>
                  <a:cubicBezTo>
                    <a:pt x="1" y="9"/>
                    <a:pt x="2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97" y="6"/>
                  </a:moveTo>
                  <a:cubicBezTo>
                    <a:pt x="97" y="7"/>
                    <a:pt x="97" y="7"/>
                    <a:pt x="9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8"/>
                    <a:pt x="97" y="7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moveTo>
                    <a:pt x="82" y="0"/>
                  </a:moveTo>
                  <a:cubicBezTo>
                    <a:pt x="83" y="0"/>
                    <a:pt x="84" y="0"/>
                    <a:pt x="86" y="1"/>
                  </a:cubicBezTo>
                  <a:cubicBezTo>
                    <a:pt x="84" y="0"/>
                    <a:pt x="82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06">
              <a:extLst>
                <a:ext uri="{FF2B5EF4-FFF2-40B4-BE49-F238E27FC236}">
                  <a16:creationId xmlns:a16="http://schemas.microsoft.com/office/drawing/2014/main" id="{A5C65E9C-CB2A-4351-A452-564F8A3D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" y="4069"/>
              <a:ext cx="123" cy="3"/>
            </a:xfrm>
            <a:custGeom>
              <a:avLst/>
              <a:gdLst>
                <a:gd name="T0" fmla="*/ 2 w 52"/>
                <a:gd name="T1" fmla="*/ 0 h 1"/>
                <a:gd name="T2" fmla="*/ 0 w 52"/>
                <a:gd name="T3" fmla="*/ 0 h 1"/>
                <a:gd name="T4" fmla="*/ 38 w 52"/>
                <a:gd name="T5" fmla="*/ 1 h 1"/>
                <a:gd name="T6" fmla="*/ 52 w 52"/>
                <a:gd name="T7" fmla="*/ 1 h 1"/>
                <a:gd name="T8" fmla="*/ 49 w 52"/>
                <a:gd name="T9" fmla="*/ 1 h 1"/>
                <a:gd name="T10" fmla="*/ 2 w 5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1" y="1"/>
                    <a:pt x="25" y="1"/>
                    <a:pt x="38" y="1"/>
                  </a:cubicBezTo>
                  <a:cubicBezTo>
                    <a:pt x="43" y="1"/>
                    <a:pt x="48" y="1"/>
                    <a:pt x="52" y="1"/>
                  </a:cubicBezTo>
                  <a:cubicBezTo>
                    <a:pt x="51" y="1"/>
                    <a:pt x="50" y="1"/>
                    <a:pt x="49" y="1"/>
                  </a:cubicBezTo>
                  <a:cubicBezTo>
                    <a:pt x="30" y="1"/>
                    <a:pt x="10" y="0"/>
                    <a:pt x="2" y="0"/>
                  </a:cubicBezTo>
                </a:path>
              </a:pathLst>
            </a:custGeom>
            <a:solidFill>
              <a:srgbClr val="7D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07">
              <a:extLst>
                <a:ext uri="{FF2B5EF4-FFF2-40B4-BE49-F238E27FC236}">
                  <a16:creationId xmlns:a16="http://schemas.microsoft.com/office/drawing/2014/main" id="{A5BC2D52-090B-492F-B4F4-53C7C93D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4048"/>
              <a:ext cx="230" cy="24"/>
            </a:xfrm>
            <a:custGeom>
              <a:avLst/>
              <a:gdLst>
                <a:gd name="T0" fmla="*/ 82 w 97"/>
                <a:gd name="T1" fmla="*/ 0 h 10"/>
                <a:gd name="T2" fmla="*/ 77 w 97"/>
                <a:gd name="T3" fmla="*/ 7 h 10"/>
                <a:gd name="T4" fmla="*/ 21 w 97"/>
                <a:gd name="T5" fmla="*/ 7 h 10"/>
                <a:gd name="T6" fmla="*/ 21 w 97"/>
                <a:gd name="T7" fmla="*/ 8 h 10"/>
                <a:gd name="T8" fmla="*/ 0 w 97"/>
                <a:gd name="T9" fmla="*/ 8 h 10"/>
                <a:gd name="T10" fmla="*/ 0 w 97"/>
                <a:gd name="T11" fmla="*/ 9 h 10"/>
                <a:gd name="T12" fmla="*/ 0 w 97"/>
                <a:gd name="T13" fmla="*/ 9 h 10"/>
                <a:gd name="T14" fmla="*/ 4 w 97"/>
                <a:gd name="T15" fmla="*/ 9 h 10"/>
                <a:gd name="T16" fmla="*/ 5 w 97"/>
                <a:gd name="T17" fmla="*/ 9 h 10"/>
                <a:gd name="T18" fmla="*/ 52 w 97"/>
                <a:gd name="T19" fmla="*/ 10 h 10"/>
                <a:gd name="T20" fmla="*/ 55 w 97"/>
                <a:gd name="T21" fmla="*/ 10 h 10"/>
                <a:gd name="T22" fmla="*/ 95 w 97"/>
                <a:gd name="T23" fmla="*/ 8 h 10"/>
                <a:gd name="T24" fmla="*/ 95 w 97"/>
                <a:gd name="T25" fmla="*/ 8 h 10"/>
                <a:gd name="T26" fmla="*/ 97 w 97"/>
                <a:gd name="T27" fmla="*/ 6 h 10"/>
                <a:gd name="T28" fmla="*/ 86 w 97"/>
                <a:gd name="T29" fmla="*/ 1 h 10"/>
                <a:gd name="T30" fmla="*/ 82 w 97"/>
                <a:gd name="T31" fmla="*/ 0 h 10"/>
                <a:gd name="T32" fmla="*/ 82 w 97"/>
                <a:gd name="T3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10">
                  <a:moveTo>
                    <a:pt x="82" y="0"/>
                  </a:moveTo>
                  <a:cubicBezTo>
                    <a:pt x="78" y="0"/>
                    <a:pt x="77" y="7"/>
                    <a:pt x="77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13" y="9"/>
                    <a:pt x="33" y="10"/>
                    <a:pt x="52" y="10"/>
                  </a:cubicBezTo>
                  <a:cubicBezTo>
                    <a:pt x="53" y="10"/>
                    <a:pt x="54" y="10"/>
                    <a:pt x="55" y="10"/>
                  </a:cubicBezTo>
                  <a:cubicBezTo>
                    <a:pt x="73" y="10"/>
                    <a:pt x="89" y="9"/>
                    <a:pt x="9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7" y="7"/>
                    <a:pt x="97" y="7"/>
                    <a:pt x="97" y="6"/>
                  </a:cubicBezTo>
                  <a:cubicBezTo>
                    <a:pt x="95" y="4"/>
                    <a:pt x="90" y="2"/>
                    <a:pt x="86" y="1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F1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08">
              <a:extLst>
                <a:ext uri="{FF2B5EF4-FFF2-40B4-BE49-F238E27FC236}">
                  <a16:creationId xmlns:a16="http://schemas.microsoft.com/office/drawing/2014/main" id="{D5EF2C32-C179-4B0B-9DB9-DD40F6DA7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4065"/>
              <a:ext cx="50" cy="2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0 w 21"/>
                <a:gd name="T5" fmla="*/ 1 h 1"/>
                <a:gd name="T6" fmla="*/ 21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0"/>
                  </a:cubicBezTo>
                </a:path>
              </a:pathLst>
            </a:custGeom>
            <a:solidFill>
              <a:srgbClr val="F8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09">
              <a:extLst>
                <a:ext uri="{FF2B5EF4-FFF2-40B4-BE49-F238E27FC236}">
                  <a16:creationId xmlns:a16="http://schemas.microsoft.com/office/drawing/2014/main" id="{5D99FF50-39E7-4E1C-9251-4DE7A45A1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1" y="4062"/>
              <a:ext cx="233" cy="5"/>
            </a:xfrm>
            <a:custGeom>
              <a:avLst/>
              <a:gdLst>
                <a:gd name="T0" fmla="*/ 0 w 98"/>
                <a:gd name="T1" fmla="*/ 2 h 2"/>
                <a:gd name="T2" fmla="*/ 1 w 98"/>
                <a:gd name="T3" fmla="*/ 2 h 2"/>
                <a:gd name="T4" fmla="*/ 4 w 98"/>
                <a:gd name="T5" fmla="*/ 2 h 2"/>
                <a:gd name="T6" fmla="*/ 15 w 98"/>
                <a:gd name="T7" fmla="*/ 2 h 2"/>
                <a:gd name="T8" fmla="*/ 49 w 98"/>
                <a:gd name="T9" fmla="*/ 2 h 2"/>
                <a:gd name="T10" fmla="*/ 84 w 98"/>
                <a:gd name="T11" fmla="*/ 1 h 2"/>
                <a:gd name="T12" fmla="*/ 94 w 98"/>
                <a:gd name="T13" fmla="*/ 0 h 2"/>
                <a:gd name="T14" fmla="*/ 97 w 98"/>
                <a:gd name="T15" fmla="*/ 0 h 2"/>
                <a:gd name="T16" fmla="*/ 98 w 98"/>
                <a:gd name="T17" fmla="*/ 0 h 2"/>
                <a:gd name="T18" fmla="*/ 97 w 98"/>
                <a:gd name="T19" fmla="*/ 0 h 2"/>
                <a:gd name="T20" fmla="*/ 94 w 98"/>
                <a:gd name="T21" fmla="*/ 0 h 2"/>
                <a:gd name="T22" fmla="*/ 84 w 98"/>
                <a:gd name="T23" fmla="*/ 1 h 2"/>
                <a:gd name="T24" fmla="*/ 49 w 98"/>
                <a:gd name="T25" fmla="*/ 1 h 2"/>
                <a:gd name="T26" fmla="*/ 15 w 98"/>
                <a:gd name="T27" fmla="*/ 2 h 2"/>
                <a:gd name="T28" fmla="*/ 4 w 98"/>
                <a:gd name="T29" fmla="*/ 1 h 2"/>
                <a:gd name="T30" fmla="*/ 1 w 98"/>
                <a:gd name="T31" fmla="*/ 1 h 2"/>
                <a:gd name="T32" fmla="*/ 0 w 98"/>
                <a:gd name="T3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2"/>
                    <a:pt x="15" y="2"/>
                  </a:cubicBezTo>
                  <a:cubicBezTo>
                    <a:pt x="23" y="2"/>
                    <a:pt x="36" y="2"/>
                    <a:pt x="49" y="2"/>
                  </a:cubicBezTo>
                  <a:cubicBezTo>
                    <a:pt x="63" y="2"/>
                    <a:pt x="75" y="1"/>
                    <a:pt x="84" y="1"/>
                  </a:cubicBezTo>
                  <a:cubicBezTo>
                    <a:pt x="88" y="1"/>
                    <a:pt x="91" y="1"/>
                    <a:pt x="94" y="0"/>
                  </a:cubicBezTo>
                  <a:cubicBezTo>
                    <a:pt x="95" y="0"/>
                    <a:pt x="96" y="0"/>
                    <a:pt x="97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7" y="0"/>
                  </a:cubicBezTo>
                  <a:cubicBezTo>
                    <a:pt x="96" y="0"/>
                    <a:pt x="95" y="0"/>
                    <a:pt x="94" y="0"/>
                  </a:cubicBezTo>
                  <a:cubicBezTo>
                    <a:pt x="91" y="0"/>
                    <a:pt x="88" y="0"/>
                    <a:pt x="84" y="1"/>
                  </a:cubicBezTo>
                  <a:cubicBezTo>
                    <a:pt x="75" y="1"/>
                    <a:pt x="63" y="1"/>
                    <a:pt x="49" y="1"/>
                  </a:cubicBezTo>
                  <a:cubicBezTo>
                    <a:pt x="36" y="2"/>
                    <a:pt x="23" y="2"/>
                    <a:pt x="15" y="2"/>
                  </a:cubicBezTo>
                  <a:cubicBezTo>
                    <a:pt x="10" y="2"/>
                    <a:pt x="7" y="1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10">
              <a:extLst>
                <a:ext uri="{FF2B5EF4-FFF2-40B4-BE49-F238E27FC236}">
                  <a16:creationId xmlns:a16="http://schemas.microsoft.com/office/drawing/2014/main" id="{1E4093AB-3FEB-4087-A31A-83E079BA2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" y="4046"/>
              <a:ext cx="14" cy="21"/>
            </a:xfrm>
            <a:custGeom>
              <a:avLst/>
              <a:gdLst>
                <a:gd name="T0" fmla="*/ 1 w 6"/>
                <a:gd name="T1" fmla="*/ 9 h 9"/>
                <a:gd name="T2" fmla="*/ 3 w 6"/>
                <a:gd name="T3" fmla="*/ 4 h 9"/>
                <a:gd name="T4" fmla="*/ 6 w 6"/>
                <a:gd name="T5" fmla="*/ 0 h 9"/>
                <a:gd name="T6" fmla="*/ 2 w 6"/>
                <a:gd name="T7" fmla="*/ 4 h 9"/>
                <a:gd name="T8" fmla="*/ 1 w 6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1" y="9"/>
                  </a:moveTo>
                  <a:cubicBezTo>
                    <a:pt x="1" y="9"/>
                    <a:pt x="1" y="6"/>
                    <a:pt x="3" y="4"/>
                  </a:cubicBezTo>
                  <a:cubicBezTo>
                    <a:pt x="4" y="1"/>
                    <a:pt x="6" y="0"/>
                    <a:pt x="6" y="0"/>
                  </a:cubicBezTo>
                  <a:cubicBezTo>
                    <a:pt x="6" y="0"/>
                    <a:pt x="4" y="1"/>
                    <a:pt x="2" y="4"/>
                  </a:cubicBezTo>
                  <a:cubicBezTo>
                    <a:pt x="0" y="6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11">
              <a:extLst>
                <a:ext uri="{FF2B5EF4-FFF2-40B4-BE49-F238E27FC236}">
                  <a16:creationId xmlns:a16="http://schemas.microsoft.com/office/drawing/2014/main" id="{DB354AB6-0C02-454E-A63D-6B4848AD8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" y="4036"/>
              <a:ext cx="9" cy="12"/>
            </a:xfrm>
            <a:custGeom>
              <a:avLst/>
              <a:gdLst>
                <a:gd name="T0" fmla="*/ 1 w 4"/>
                <a:gd name="T1" fmla="*/ 5 h 5"/>
                <a:gd name="T2" fmla="*/ 2 w 4"/>
                <a:gd name="T3" fmla="*/ 2 h 5"/>
                <a:gd name="T4" fmla="*/ 4 w 4"/>
                <a:gd name="T5" fmla="*/ 0 h 5"/>
                <a:gd name="T6" fmla="*/ 2 w 4"/>
                <a:gd name="T7" fmla="*/ 2 h 5"/>
                <a:gd name="T8" fmla="*/ 1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cubicBezTo>
                    <a:pt x="1" y="5"/>
                    <a:pt x="2" y="4"/>
                    <a:pt x="2" y="2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3" y="0"/>
                    <a:pt x="3" y="1"/>
                    <a:pt x="2" y="2"/>
                  </a:cubicBezTo>
                  <a:cubicBezTo>
                    <a:pt x="1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12">
              <a:extLst>
                <a:ext uri="{FF2B5EF4-FFF2-40B4-BE49-F238E27FC236}">
                  <a16:creationId xmlns:a16="http://schemas.microsoft.com/office/drawing/2014/main" id="{508D2778-6E47-4F9D-B947-25F77E786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4034"/>
              <a:ext cx="10" cy="7"/>
            </a:xfrm>
            <a:custGeom>
              <a:avLst/>
              <a:gdLst>
                <a:gd name="T0" fmla="*/ 0 w 4"/>
                <a:gd name="T1" fmla="*/ 3 h 3"/>
                <a:gd name="T2" fmla="*/ 2 w 4"/>
                <a:gd name="T3" fmla="*/ 2 h 3"/>
                <a:gd name="T4" fmla="*/ 3 w 4"/>
                <a:gd name="T5" fmla="*/ 0 h 3"/>
                <a:gd name="T6" fmla="*/ 1 w 4"/>
                <a:gd name="T7" fmla="*/ 1 h 3"/>
                <a:gd name="T8" fmla="*/ 0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0" y="3"/>
                    <a:pt x="1" y="3"/>
                    <a:pt x="2" y="2"/>
                  </a:cubicBezTo>
                  <a:cubicBezTo>
                    <a:pt x="3" y="1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Oval 113">
              <a:extLst>
                <a:ext uri="{FF2B5EF4-FFF2-40B4-BE49-F238E27FC236}">
                  <a16:creationId xmlns:a16="http://schemas.microsoft.com/office/drawing/2014/main" id="{6D457C04-4F3D-438F-BF8E-EC26F340F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7" y="4027"/>
              <a:ext cx="14" cy="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14">
              <a:extLst>
                <a:ext uri="{FF2B5EF4-FFF2-40B4-BE49-F238E27FC236}">
                  <a16:creationId xmlns:a16="http://schemas.microsoft.com/office/drawing/2014/main" id="{0C9E41CC-EFA5-4334-B7AF-A7DA8356E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4020"/>
              <a:ext cx="16" cy="2"/>
            </a:xfrm>
            <a:custGeom>
              <a:avLst/>
              <a:gdLst>
                <a:gd name="T0" fmla="*/ 0 w 7"/>
                <a:gd name="T1" fmla="*/ 0 h 1"/>
                <a:gd name="T2" fmla="*/ 3 w 7"/>
                <a:gd name="T3" fmla="*/ 1 h 1"/>
                <a:gd name="T4" fmla="*/ 7 w 7"/>
                <a:gd name="T5" fmla="*/ 0 h 1"/>
                <a:gd name="T6" fmla="*/ 3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0" y="0"/>
                    <a:pt x="1" y="1"/>
                    <a:pt x="3" y="1"/>
                  </a:cubicBezTo>
                  <a:cubicBezTo>
                    <a:pt x="5" y="1"/>
                    <a:pt x="7" y="1"/>
                    <a:pt x="7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15">
              <a:extLst>
                <a:ext uri="{FF2B5EF4-FFF2-40B4-BE49-F238E27FC236}">
                  <a16:creationId xmlns:a16="http://schemas.microsoft.com/office/drawing/2014/main" id="{BDE2D323-9A93-4C98-85DB-A2D2AA7E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" y="4020"/>
              <a:ext cx="24" cy="19"/>
            </a:xfrm>
            <a:custGeom>
              <a:avLst/>
              <a:gdLst>
                <a:gd name="T0" fmla="*/ 0 w 10"/>
                <a:gd name="T1" fmla="*/ 7 h 8"/>
                <a:gd name="T2" fmla="*/ 3 w 10"/>
                <a:gd name="T3" fmla="*/ 6 h 8"/>
                <a:gd name="T4" fmla="*/ 7 w 10"/>
                <a:gd name="T5" fmla="*/ 6 h 8"/>
                <a:gd name="T6" fmla="*/ 9 w 10"/>
                <a:gd name="T7" fmla="*/ 5 h 8"/>
                <a:gd name="T8" fmla="*/ 10 w 10"/>
                <a:gd name="T9" fmla="*/ 3 h 8"/>
                <a:gd name="T10" fmla="*/ 10 w 10"/>
                <a:gd name="T11" fmla="*/ 2 h 8"/>
                <a:gd name="T12" fmla="*/ 1 w 10"/>
                <a:gd name="T13" fmla="*/ 4 h 8"/>
                <a:gd name="T14" fmla="*/ 0 w 10"/>
                <a:gd name="T15" fmla="*/ 7 h 8"/>
                <a:gd name="T16" fmla="*/ 0 w 10"/>
                <a:gd name="T17" fmla="*/ 8 h 8"/>
                <a:gd name="T18" fmla="*/ 2 w 10"/>
                <a:gd name="T19" fmla="*/ 4 h 8"/>
                <a:gd name="T20" fmla="*/ 5 w 10"/>
                <a:gd name="T21" fmla="*/ 2 h 8"/>
                <a:gd name="T22" fmla="*/ 9 w 10"/>
                <a:gd name="T23" fmla="*/ 2 h 8"/>
                <a:gd name="T24" fmla="*/ 9 w 10"/>
                <a:gd name="T25" fmla="*/ 4 h 8"/>
                <a:gd name="T26" fmla="*/ 7 w 10"/>
                <a:gd name="T27" fmla="*/ 5 h 8"/>
                <a:gd name="T28" fmla="*/ 3 w 10"/>
                <a:gd name="T29" fmla="*/ 6 h 8"/>
                <a:gd name="T30" fmla="*/ 0 w 10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8">
                  <a:moveTo>
                    <a:pt x="0" y="7"/>
                  </a:moveTo>
                  <a:cubicBezTo>
                    <a:pt x="0" y="7"/>
                    <a:pt x="1" y="7"/>
                    <a:pt x="3" y="6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6" y="0"/>
                    <a:pt x="3" y="2"/>
                    <a:pt x="1" y="4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6"/>
                    <a:pt x="2" y="4"/>
                  </a:cubicBezTo>
                  <a:cubicBezTo>
                    <a:pt x="2" y="3"/>
                    <a:pt x="3" y="3"/>
                    <a:pt x="5" y="2"/>
                  </a:cubicBezTo>
                  <a:cubicBezTo>
                    <a:pt x="6" y="2"/>
                    <a:pt x="8" y="2"/>
                    <a:pt x="9" y="2"/>
                  </a:cubicBezTo>
                  <a:cubicBezTo>
                    <a:pt x="10" y="3"/>
                    <a:pt x="10" y="4"/>
                    <a:pt x="9" y="4"/>
                  </a:cubicBezTo>
                  <a:cubicBezTo>
                    <a:pt x="8" y="4"/>
                    <a:pt x="8" y="5"/>
                    <a:pt x="7" y="5"/>
                  </a:cubicBezTo>
                  <a:cubicBezTo>
                    <a:pt x="6" y="5"/>
                    <a:pt x="4" y="6"/>
                    <a:pt x="3" y="6"/>
                  </a:cubicBezTo>
                  <a:cubicBezTo>
                    <a:pt x="1" y="6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16">
              <a:extLst>
                <a:ext uri="{FF2B5EF4-FFF2-40B4-BE49-F238E27FC236}">
                  <a16:creationId xmlns:a16="http://schemas.microsoft.com/office/drawing/2014/main" id="{FA664CEE-2F47-4DD4-966D-12F0A7876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9" y="4017"/>
              <a:ext cx="14" cy="19"/>
            </a:xfrm>
            <a:custGeom>
              <a:avLst/>
              <a:gdLst>
                <a:gd name="T0" fmla="*/ 5 w 6"/>
                <a:gd name="T1" fmla="*/ 8 h 8"/>
                <a:gd name="T2" fmla="*/ 6 w 6"/>
                <a:gd name="T3" fmla="*/ 5 h 8"/>
                <a:gd name="T4" fmla="*/ 5 w 6"/>
                <a:gd name="T5" fmla="*/ 2 h 8"/>
                <a:gd name="T6" fmla="*/ 2 w 6"/>
                <a:gd name="T7" fmla="*/ 1 h 8"/>
                <a:gd name="T8" fmla="*/ 1 w 6"/>
                <a:gd name="T9" fmla="*/ 2 h 8"/>
                <a:gd name="T10" fmla="*/ 1 w 6"/>
                <a:gd name="T11" fmla="*/ 4 h 8"/>
                <a:gd name="T12" fmla="*/ 3 w 6"/>
                <a:gd name="T13" fmla="*/ 6 h 8"/>
                <a:gd name="T14" fmla="*/ 5 w 6"/>
                <a:gd name="T15" fmla="*/ 8 h 8"/>
                <a:gd name="T16" fmla="*/ 3 w 6"/>
                <a:gd name="T17" fmla="*/ 6 h 8"/>
                <a:gd name="T18" fmla="*/ 2 w 6"/>
                <a:gd name="T19" fmla="*/ 4 h 8"/>
                <a:gd name="T20" fmla="*/ 2 w 6"/>
                <a:gd name="T21" fmla="*/ 1 h 8"/>
                <a:gd name="T22" fmla="*/ 4 w 6"/>
                <a:gd name="T23" fmla="*/ 3 h 8"/>
                <a:gd name="T24" fmla="*/ 5 w 6"/>
                <a:gd name="T25" fmla="*/ 5 h 8"/>
                <a:gd name="T26" fmla="*/ 5 w 6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8">
                  <a:moveTo>
                    <a:pt x="5" y="8"/>
                  </a:moveTo>
                  <a:cubicBezTo>
                    <a:pt x="6" y="8"/>
                    <a:pt x="6" y="7"/>
                    <a:pt x="6" y="5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2"/>
                    <a:pt x="3" y="0"/>
                    <a:pt x="2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4" y="7"/>
                    <a:pt x="5" y="8"/>
                    <a:pt x="5" y="8"/>
                  </a:cubicBezTo>
                  <a:cubicBezTo>
                    <a:pt x="5" y="8"/>
                    <a:pt x="4" y="7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1" y="3"/>
                    <a:pt x="1" y="1"/>
                    <a:pt x="2" y="1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7"/>
                    <a:pt x="5" y="8"/>
                    <a:pt x="5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17">
              <a:extLst>
                <a:ext uri="{FF2B5EF4-FFF2-40B4-BE49-F238E27FC236}">
                  <a16:creationId xmlns:a16="http://schemas.microsoft.com/office/drawing/2014/main" id="{B95EFB0C-1623-4864-A74E-298CF82D4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4027"/>
              <a:ext cx="50" cy="40"/>
            </a:xfrm>
            <a:custGeom>
              <a:avLst/>
              <a:gdLst>
                <a:gd name="T0" fmla="*/ 0 w 21"/>
                <a:gd name="T1" fmla="*/ 1 h 17"/>
                <a:gd name="T2" fmla="*/ 4 w 21"/>
                <a:gd name="T3" fmla="*/ 1 h 17"/>
                <a:gd name="T4" fmla="*/ 14 w 21"/>
                <a:gd name="T5" fmla="*/ 5 h 17"/>
                <a:gd name="T6" fmla="*/ 20 w 21"/>
                <a:gd name="T7" fmla="*/ 13 h 17"/>
                <a:gd name="T8" fmla="*/ 21 w 21"/>
                <a:gd name="T9" fmla="*/ 17 h 17"/>
                <a:gd name="T10" fmla="*/ 21 w 21"/>
                <a:gd name="T11" fmla="*/ 16 h 17"/>
                <a:gd name="T12" fmla="*/ 20 w 21"/>
                <a:gd name="T13" fmla="*/ 12 h 17"/>
                <a:gd name="T14" fmla="*/ 14 w 21"/>
                <a:gd name="T15" fmla="*/ 4 h 17"/>
                <a:gd name="T16" fmla="*/ 4 w 21"/>
                <a:gd name="T17" fmla="*/ 0 h 17"/>
                <a:gd name="T18" fmla="*/ 1 w 21"/>
                <a:gd name="T19" fmla="*/ 0 h 17"/>
                <a:gd name="T20" fmla="*/ 0 w 21"/>
                <a:gd name="T2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7">
                  <a:moveTo>
                    <a:pt x="0" y="1"/>
                  </a:moveTo>
                  <a:cubicBezTo>
                    <a:pt x="0" y="1"/>
                    <a:pt x="2" y="1"/>
                    <a:pt x="4" y="1"/>
                  </a:cubicBezTo>
                  <a:cubicBezTo>
                    <a:pt x="7" y="1"/>
                    <a:pt x="11" y="2"/>
                    <a:pt x="14" y="5"/>
                  </a:cubicBezTo>
                  <a:cubicBezTo>
                    <a:pt x="17" y="7"/>
                    <a:pt x="19" y="10"/>
                    <a:pt x="20" y="13"/>
                  </a:cubicBezTo>
                  <a:cubicBezTo>
                    <a:pt x="21" y="15"/>
                    <a:pt x="21" y="17"/>
                    <a:pt x="21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5"/>
                    <a:pt x="21" y="14"/>
                    <a:pt x="20" y="12"/>
                  </a:cubicBezTo>
                  <a:cubicBezTo>
                    <a:pt x="19" y="10"/>
                    <a:pt x="17" y="7"/>
                    <a:pt x="14" y="4"/>
                  </a:cubicBezTo>
                  <a:cubicBezTo>
                    <a:pt x="11" y="1"/>
                    <a:pt x="7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Oval 118">
              <a:extLst>
                <a:ext uri="{FF2B5EF4-FFF2-40B4-BE49-F238E27FC236}">
                  <a16:creationId xmlns:a16="http://schemas.microsoft.com/office/drawing/2014/main" id="{84BE1356-A021-494E-9C36-23770EE88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972"/>
              <a:ext cx="2" cy="5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19">
              <a:extLst>
                <a:ext uri="{FF2B5EF4-FFF2-40B4-BE49-F238E27FC236}">
                  <a16:creationId xmlns:a16="http://schemas.microsoft.com/office/drawing/2014/main" id="{2CA76096-94B3-41CF-B25F-DC963012C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4053"/>
              <a:ext cx="41" cy="2"/>
            </a:xfrm>
            <a:custGeom>
              <a:avLst/>
              <a:gdLst>
                <a:gd name="T0" fmla="*/ 0 w 17"/>
                <a:gd name="T1" fmla="*/ 0 h 1"/>
                <a:gd name="T2" fmla="*/ 8 w 17"/>
                <a:gd name="T3" fmla="*/ 1 h 1"/>
                <a:gd name="T4" fmla="*/ 17 w 17"/>
                <a:gd name="T5" fmla="*/ 0 h 1"/>
                <a:gd name="T6" fmla="*/ 8 w 17"/>
                <a:gd name="T7" fmla="*/ 0 h 1"/>
                <a:gd name="T8" fmla="*/ 0 w 1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">
                  <a:moveTo>
                    <a:pt x="0" y="0"/>
                  </a:moveTo>
                  <a:cubicBezTo>
                    <a:pt x="0" y="1"/>
                    <a:pt x="4" y="1"/>
                    <a:pt x="8" y="1"/>
                  </a:cubicBezTo>
                  <a:cubicBezTo>
                    <a:pt x="13" y="1"/>
                    <a:pt x="17" y="0"/>
                    <a:pt x="17" y="0"/>
                  </a:cubicBezTo>
                  <a:cubicBezTo>
                    <a:pt x="17" y="0"/>
                    <a:pt x="13" y="0"/>
                    <a:pt x="8" y="0"/>
                  </a:cubicBezTo>
                  <a:cubicBezTo>
                    <a:pt x="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20">
              <a:extLst>
                <a:ext uri="{FF2B5EF4-FFF2-40B4-BE49-F238E27FC236}">
                  <a16:creationId xmlns:a16="http://schemas.microsoft.com/office/drawing/2014/main" id="{48F5380D-757F-4759-A82D-B4F30E9F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4053"/>
              <a:ext cx="5" cy="9"/>
            </a:xfrm>
            <a:custGeom>
              <a:avLst/>
              <a:gdLst>
                <a:gd name="T0" fmla="*/ 0 w 2"/>
                <a:gd name="T1" fmla="*/ 0 h 4"/>
                <a:gd name="T2" fmla="*/ 1 w 2"/>
                <a:gd name="T3" fmla="*/ 2 h 4"/>
                <a:gd name="T4" fmla="*/ 1 w 2"/>
                <a:gd name="T5" fmla="*/ 4 h 4"/>
                <a:gd name="T6" fmla="*/ 1 w 2"/>
                <a:gd name="T7" fmla="*/ 2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3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21">
              <a:extLst>
                <a:ext uri="{FF2B5EF4-FFF2-40B4-BE49-F238E27FC236}">
                  <a16:creationId xmlns:a16="http://schemas.microsoft.com/office/drawing/2014/main" id="{5231CB1A-94DE-4411-B204-585542654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" y="4041"/>
              <a:ext cx="7" cy="7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2 h 3"/>
                <a:gd name="T4" fmla="*/ 3 w 3"/>
                <a:gd name="T5" fmla="*/ 2 h 3"/>
                <a:gd name="T6" fmla="*/ 2 w 3"/>
                <a:gd name="T7" fmla="*/ 1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2" y="2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22">
              <a:extLst>
                <a:ext uri="{FF2B5EF4-FFF2-40B4-BE49-F238E27FC236}">
                  <a16:creationId xmlns:a16="http://schemas.microsoft.com/office/drawing/2014/main" id="{05AD8E00-F585-4696-BB1D-DBCE73EA5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4034"/>
              <a:ext cx="9" cy="5"/>
            </a:xfrm>
            <a:custGeom>
              <a:avLst/>
              <a:gdLst>
                <a:gd name="T0" fmla="*/ 0 w 4"/>
                <a:gd name="T1" fmla="*/ 1 h 2"/>
                <a:gd name="T2" fmla="*/ 2 w 4"/>
                <a:gd name="T3" fmla="*/ 1 h 2"/>
                <a:gd name="T4" fmla="*/ 4 w 4"/>
                <a:gd name="T5" fmla="*/ 2 h 2"/>
                <a:gd name="T6" fmla="*/ 2 w 4"/>
                <a:gd name="T7" fmla="*/ 1 h 2"/>
                <a:gd name="T8" fmla="*/ 0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23">
              <a:extLst>
                <a:ext uri="{FF2B5EF4-FFF2-40B4-BE49-F238E27FC236}">
                  <a16:creationId xmlns:a16="http://schemas.microsoft.com/office/drawing/2014/main" id="{CFAEDCB3-4B65-44F1-AAD9-DA128EA0E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" y="4034"/>
              <a:ext cx="5" cy="2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24">
              <a:extLst>
                <a:ext uri="{FF2B5EF4-FFF2-40B4-BE49-F238E27FC236}">
                  <a16:creationId xmlns:a16="http://schemas.microsoft.com/office/drawing/2014/main" id="{B1380F9E-7E20-4D3B-945E-486BA7D5A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3865"/>
              <a:ext cx="200" cy="240"/>
            </a:xfrm>
            <a:custGeom>
              <a:avLst/>
              <a:gdLst>
                <a:gd name="T0" fmla="*/ 54 w 84"/>
                <a:gd name="T1" fmla="*/ 61 h 101"/>
                <a:gd name="T2" fmla="*/ 73 w 84"/>
                <a:gd name="T3" fmla="*/ 37 h 101"/>
                <a:gd name="T4" fmla="*/ 29 w 84"/>
                <a:gd name="T5" fmla="*/ 0 h 101"/>
                <a:gd name="T6" fmla="*/ 0 w 84"/>
                <a:gd name="T7" fmla="*/ 35 h 101"/>
                <a:gd name="T8" fmla="*/ 3 w 84"/>
                <a:gd name="T9" fmla="*/ 37 h 101"/>
                <a:gd name="T10" fmla="*/ 73 w 84"/>
                <a:gd name="T11" fmla="*/ 96 h 101"/>
                <a:gd name="T12" fmla="*/ 54 w 84"/>
                <a:gd name="T13" fmla="*/ 6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01">
                  <a:moveTo>
                    <a:pt x="54" y="61"/>
                  </a:moveTo>
                  <a:cubicBezTo>
                    <a:pt x="73" y="37"/>
                    <a:pt x="73" y="37"/>
                    <a:pt x="73" y="3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14" y="48"/>
                    <a:pt x="63" y="91"/>
                    <a:pt x="73" y="96"/>
                  </a:cubicBezTo>
                  <a:cubicBezTo>
                    <a:pt x="84" y="101"/>
                    <a:pt x="54" y="61"/>
                    <a:pt x="54" y="61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25">
              <a:extLst>
                <a:ext uri="{FF2B5EF4-FFF2-40B4-BE49-F238E27FC236}">
                  <a16:creationId xmlns:a16="http://schemas.microsoft.com/office/drawing/2014/main" id="{68686BAB-6224-413B-ABF6-9C9C5289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" y="39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26">
              <a:extLst>
                <a:ext uri="{FF2B5EF4-FFF2-40B4-BE49-F238E27FC236}">
                  <a16:creationId xmlns:a16="http://schemas.microsoft.com/office/drawing/2014/main" id="{139CC3EC-079F-4BBD-8C87-E93B9DF7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3917"/>
              <a:ext cx="45" cy="60"/>
            </a:xfrm>
            <a:custGeom>
              <a:avLst/>
              <a:gdLst>
                <a:gd name="T0" fmla="*/ 10 w 19"/>
                <a:gd name="T1" fmla="*/ 0 h 25"/>
                <a:gd name="T2" fmla="*/ 10 w 19"/>
                <a:gd name="T3" fmla="*/ 0 h 25"/>
                <a:gd name="T4" fmla="*/ 0 w 19"/>
                <a:gd name="T5" fmla="*/ 12 h 25"/>
                <a:gd name="T6" fmla="*/ 0 w 19"/>
                <a:gd name="T7" fmla="*/ 12 h 25"/>
                <a:gd name="T8" fmla="*/ 16 w 19"/>
                <a:gd name="T9" fmla="*/ 25 h 25"/>
                <a:gd name="T10" fmla="*/ 18 w 19"/>
                <a:gd name="T11" fmla="*/ 12 h 25"/>
                <a:gd name="T12" fmla="*/ 10 w 1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5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8" y="21"/>
                    <a:pt x="19" y="16"/>
                    <a:pt x="18" y="12"/>
                  </a:cubicBezTo>
                  <a:cubicBezTo>
                    <a:pt x="17" y="7"/>
                    <a:pt x="14" y="3"/>
                    <a:pt x="10" y="0"/>
                  </a:cubicBezTo>
                </a:path>
              </a:pathLst>
            </a:custGeom>
            <a:solidFill>
              <a:srgbClr val="F4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27">
              <a:extLst>
                <a:ext uri="{FF2B5EF4-FFF2-40B4-BE49-F238E27FC236}">
                  <a16:creationId xmlns:a16="http://schemas.microsoft.com/office/drawing/2014/main" id="{150A3D54-4203-4C6E-B594-B8E6B7121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" y="3972"/>
              <a:ext cx="71" cy="64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30 w 30"/>
                <a:gd name="T5" fmla="*/ 27 h 27"/>
                <a:gd name="T6" fmla="*/ 0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8"/>
                    <a:pt x="20" y="18"/>
                    <a:pt x="30" y="27"/>
                  </a:cubicBezTo>
                  <a:cubicBezTo>
                    <a:pt x="19" y="17"/>
                    <a:pt x="8" y="7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28">
              <a:extLst>
                <a:ext uri="{FF2B5EF4-FFF2-40B4-BE49-F238E27FC236}">
                  <a16:creationId xmlns:a16="http://schemas.microsoft.com/office/drawing/2014/main" id="{9A6393E4-CB85-4EBB-A813-D8AAF3E4C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3948"/>
              <a:ext cx="26" cy="24"/>
            </a:xfrm>
            <a:custGeom>
              <a:avLst/>
              <a:gdLst>
                <a:gd name="T0" fmla="*/ 0 w 11"/>
                <a:gd name="T1" fmla="*/ 0 h 10"/>
                <a:gd name="T2" fmla="*/ 11 w 11"/>
                <a:gd name="T3" fmla="*/ 10 h 10"/>
                <a:gd name="T4" fmla="*/ 11 w 11"/>
                <a:gd name="T5" fmla="*/ 10 h 10"/>
                <a:gd name="T6" fmla="*/ 3 w 11"/>
                <a:gd name="T7" fmla="*/ 2 h 10"/>
                <a:gd name="T8" fmla="*/ 0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0" y="0"/>
                  </a:moveTo>
                  <a:cubicBezTo>
                    <a:pt x="3" y="3"/>
                    <a:pt x="7" y="6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7" y="7"/>
                    <a:pt x="5" y="4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29">
              <a:extLst>
                <a:ext uri="{FF2B5EF4-FFF2-40B4-BE49-F238E27FC236}">
                  <a16:creationId xmlns:a16="http://schemas.microsoft.com/office/drawing/2014/main" id="{0E65F0D6-FFCB-4C3A-95DD-DA1CCD4268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3" y="4058"/>
              <a:ext cx="16" cy="38"/>
            </a:xfrm>
            <a:custGeom>
              <a:avLst/>
              <a:gdLst>
                <a:gd name="T0" fmla="*/ 7 w 7"/>
                <a:gd name="T1" fmla="*/ 14 h 16"/>
                <a:gd name="T2" fmla="*/ 6 w 7"/>
                <a:gd name="T3" fmla="*/ 15 h 16"/>
                <a:gd name="T4" fmla="*/ 5 w 7"/>
                <a:gd name="T5" fmla="*/ 15 h 16"/>
                <a:gd name="T6" fmla="*/ 4 w 7"/>
                <a:gd name="T7" fmla="*/ 15 h 16"/>
                <a:gd name="T8" fmla="*/ 7 w 7"/>
                <a:gd name="T9" fmla="*/ 16 h 16"/>
                <a:gd name="T10" fmla="*/ 7 w 7"/>
                <a:gd name="T11" fmla="*/ 15 h 16"/>
                <a:gd name="T12" fmla="*/ 7 w 7"/>
                <a:gd name="T13" fmla="*/ 14 h 16"/>
                <a:gd name="T14" fmla="*/ 0 w 7"/>
                <a:gd name="T15" fmla="*/ 0 h 16"/>
                <a:gd name="T16" fmla="*/ 2 w 7"/>
                <a:gd name="T17" fmla="*/ 3 h 16"/>
                <a:gd name="T18" fmla="*/ 0 w 7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6">
                  <a:moveTo>
                    <a:pt x="7" y="14"/>
                  </a:moveTo>
                  <a:cubicBezTo>
                    <a:pt x="7" y="15"/>
                    <a:pt x="7" y="15"/>
                    <a:pt x="6" y="15"/>
                  </a:cubicBezTo>
                  <a:cubicBezTo>
                    <a:pt x="6" y="15"/>
                    <a:pt x="5" y="15"/>
                    <a:pt x="5" y="15"/>
                  </a:cubicBezTo>
                  <a:cubicBezTo>
                    <a:pt x="5" y="15"/>
                    <a:pt x="5" y="15"/>
                    <a:pt x="4" y="15"/>
                  </a:cubicBezTo>
                  <a:cubicBezTo>
                    <a:pt x="5" y="15"/>
                    <a:pt x="6" y="16"/>
                    <a:pt x="7" y="16"/>
                  </a:cubicBezTo>
                  <a:cubicBezTo>
                    <a:pt x="7" y="16"/>
                    <a:pt x="7" y="16"/>
                    <a:pt x="7" y="15"/>
                  </a:cubicBezTo>
                  <a:cubicBezTo>
                    <a:pt x="7" y="15"/>
                    <a:pt x="7" y="15"/>
                    <a:pt x="7" y="14"/>
                  </a:cubicBezTo>
                  <a:moveTo>
                    <a:pt x="0" y="0"/>
                  </a:moveTo>
                  <a:cubicBezTo>
                    <a:pt x="1" y="1"/>
                    <a:pt x="2" y="2"/>
                    <a:pt x="2" y="3"/>
                  </a:cubicBezTo>
                  <a:cubicBezTo>
                    <a:pt x="1" y="2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30">
              <a:extLst>
                <a:ext uri="{FF2B5EF4-FFF2-40B4-BE49-F238E27FC236}">
                  <a16:creationId xmlns:a16="http://schemas.microsoft.com/office/drawing/2014/main" id="{29FD02F8-C59D-43DD-A871-A9BABEC91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3946"/>
              <a:ext cx="178" cy="147"/>
            </a:xfrm>
            <a:custGeom>
              <a:avLst/>
              <a:gdLst>
                <a:gd name="T0" fmla="*/ 1 w 75"/>
                <a:gd name="T1" fmla="*/ 0 h 62"/>
                <a:gd name="T2" fmla="*/ 0 w 75"/>
                <a:gd name="T3" fmla="*/ 1 h 62"/>
                <a:gd name="T4" fmla="*/ 0 w 75"/>
                <a:gd name="T5" fmla="*/ 1 h 62"/>
                <a:gd name="T6" fmla="*/ 3 w 75"/>
                <a:gd name="T7" fmla="*/ 3 h 62"/>
                <a:gd name="T8" fmla="*/ 11 w 75"/>
                <a:gd name="T9" fmla="*/ 11 h 62"/>
                <a:gd name="T10" fmla="*/ 41 w 75"/>
                <a:gd name="T11" fmla="*/ 38 h 62"/>
                <a:gd name="T12" fmla="*/ 72 w 75"/>
                <a:gd name="T13" fmla="*/ 62 h 62"/>
                <a:gd name="T14" fmla="*/ 73 w 75"/>
                <a:gd name="T15" fmla="*/ 62 h 62"/>
                <a:gd name="T16" fmla="*/ 74 w 75"/>
                <a:gd name="T17" fmla="*/ 62 h 62"/>
                <a:gd name="T18" fmla="*/ 75 w 75"/>
                <a:gd name="T19" fmla="*/ 61 h 62"/>
                <a:gd name="T20" fmla="*/ 70 w 75"/>
                <a:gd name="T21" fmla="*/ 50 h 62"/>
                <a:gd name="T22" fmla="*/ 68 w 75"/>
                <a:gd name="T23" fmla="*/ 47 h 62"/>
                <a:gd name="T24" fmla="*/ 68 w 75"/>
                <a:gd name="T25" fmla="*/ 47 h 62"/>
                <a:gd name="T26" fmla="*/ 66 w 75"/>
                <a:gd name="T27" fmla="*/ 46 h 62"/>
                <a:gd name="T28" fmla="*/ 59 w 75"/>
                <a:gd name="T29" fmla="*/ 49 h 62"/>
                <a:gd name="T30" fmla="*/ 17 w 75"/>
                <a:gd name="T31" fmla="*/ 13 h 62"/>
                <a:gd name="T32" fmla="*/ 16 w 75"/>
                <a:gd name="T33" fmla="*/ 14 h 62"/>
                <a:gd name="T34" fmla="*/ 1 w 75"/>
                <a:gd name="T3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6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5"/>
                    <a:pt x="7" y="8"/>
                    <a:pt x="11" y="11"/>
                  </a:cubicBezTo>
                  <a:cubicBezTo>
                    <a:pt x="19" y="18"/>
                    <a:pt x="30" y="28"/>
                    <a:pt x="41" y="38"/>
                  </a:cubicBezTo>
                  <a:cubicBezTo>
                    <a:pt x="55" y="49"/>
                    <a:pt x="67" y="59"/>
                    <a:pt x="72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5" y="62"/>
                    <a:pt x="75" y="62"/>
                    <a:pt x="75" y="61"/>
                  </a:cubicBezTo>
                  <a:cubicBezTo>
                    <a:pt x="75" y="59"/>
                    <a:pt x="72" y="54"/>
                    <a:pt x="70" y="50"/>
                  </a:cubicBezTo>
                  <a:cubicBezTo>
                    <a:pt x="70" y="49"/>
                    <a:pt x="69" y="48"/>
                    <a:pt x="68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7"/>
                    <a:pt x="67" y="46"/>
                    <a:pt x="66" y="46"/>
                  </a:cubicBezTo>
                  <a:cubicBezTo>
                    <a:pt x="63" y="46"/>
                    <a:pt x="59" y="49"/>
                    <a:pt x="59" y="4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4"/>
                    <a:pt x="16" y="14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1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31">
              <a:extLst>
                <a:ext uri="{FF2B5EF4-FFF2-40B4-BE49-F238E27FC236}">
                  <a16:creationId xmlns:a16="http://schemas.microsoft.com/office/drawing/2014/main" id="{4772C28B-67C6-4B75-A468-88B2947E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3946"/>
              <a:ext cx="38" cy="33"/>
            </a:xfrm>
            <a:custGeom>
              <a:avLst/>
              <a:gdLst>
                <a:gd name="T0" fmla="*/ 0 w 16"/>
                <a:gd name="T1" fmla="*/ 0 h 14"/>
                <a:gd name="T2" fmla="*/ 0 w 16"/>
                <a:gd name="T3" fmla="*/ 0 h 14"/>
                <a:gd name="T4" fmla="*/ 15 w 16"/>
                <a:gd name="T5" fmla="*/ 14 h 14"/>
                <a:gd name="T6" fmla="*/ 16 w 16"/>
                <a:gd name="T7" fmla="*/ 13 h 14"/>
                <a:gd name="T8" fmla="*/ 0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8C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32">
              <a:extLst>
                <a:ext uri="{FF2B5EF4-FFF2-40B4-BE49-F238E27FC236}">
                  <a16:creationId xmlns:a16="http://schemas.microsoft.com/office/drawing/2014/main" id="{51EB5A98-8B24-4C3D-A2AA-D8C1C9EA4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" y="3944"/>
              <a:ext cx="178" cy="149"/>
            </a:xfrm>
            <a:custGeom>
              <a:avLst/>
              <a:gdLst>
                <a:gd name="T0" fmla="*/ 0 w 75"/>
                <a:gd name="T1" fmla="*/ 0 h 63"/>
                <a:gd name="T2" fmla="*/ 1 w 75"/>
                <a:gd name="T3" fmla="*/ 1 h 63"/>
                <a:gd name="T4" fmla="*/ 3 w 75"/>
                <a:gd name="T5" fmla="*/ 3 h 63"/>
                <a:gd name="T6" fmla="*/ 11 w 75"/>
                <a:gd name="T7" fmla="*/ 10 h 63"/>
                <a:gd name="T8" fmla="*/ 37 w 75"/>
                <a:gd name="T9" fmla="*/ 32 h 63"/>
                <a:gd name="T10" fmla="*/ 64 w 75"/>
                <a:gd name="T11" fmla="*/ 54 h 63"/>
                <a:gd name="T12" fmla="*/ 72 w 75"/>
                <a:gd name="T13" fmla="*/ 61 h 63"/>
                <a:gd name="T14" fmla="*/ 74 w 75"/>
                <a:gd name="T15" fmla="*/ 62 h 63"/>
                <a:gd name="T16" fmla="*/ 75 w 75"/>
                <a:gd name="T17" fmla="*/ 63 h 63"/>
                <a:gd name="T18" fmla="*/ 75 w 75"/>
                <a:gd name="T19" fmla="*/ 62 h 63"/>
                <a:gd name="T20" fmla="*/ 72 w 75"/>
                <a:gd name="T21" fmla="*/ 60 h 63"/>
                <a:gd name="T22" fmla="*/ 64 w 75"/>
                <a:gd name="T23" fmla="*/ 54 h 63"/>
                <a:gd name="T24" fmla="*/ 37 w 75"/>
                <a:gd name="T25" fmla="*/ 32 h 63"/>
                <a:gd name="T26" fmla="*/ 11 w 75"/>
                <a:gd name="T27" fmla="*/ 10 h 63"/>
                <a:gd name="T28" fmla="*/ 3 w 75"/>
                <a:gd name="T29" fmla="*/ 3 h 63"/>
                <a:gd name="T30" fmla="*/ 1 w 75"/>
                <a:gd name="T31" fmla="*/ 1 h 63"/>
                <a:gd name="T32" fmla="*/ 0 w 7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" h="63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2"/>
                    <a:pt x="3" y="3"/>
                  </a:cubicBezTo>
                  <a:cubicBezTo>
                    <a:pt x="5" y="5"/>
                    <a:pt x="8" y="7"/>
                    <a:pt x="11" y="10"/>
                  </a:cubicBezTo>
                  <a:cubicBezTo>
                    <a:pt x="17" y="16"/>
                    <a:pt x="27" y="24"/>
                    <a:pt x="37" y="32"/>
                  </a:cubicBezTo>
                  <a:cubicBezTo>
                    <a:pt x="47" y="41"/>
                    <a:pt x="57" y="49"/>
                    <a:pt x="64" y="54"/>
                  </a:cubicBezTo>
                  <a:cubicBezTo>
                    <a:pt x="67" y="57"/>
                    <a:pt x="70" y="59"/>
                    <a:pt x="72" y="61"/>
                  </a:cubicBezTo>
                  <a:cubicBezTo>
                    <a:pt x="73" y="61"/>
                    <a:pt x="74" y="62"/>
                    <a:pt x="74" y="62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2"/>
                  </a:cubicBezTo>
                  <a:cubicBezTo>
                    <a:pt x="74" y="62"/>
                    <a:pt x="73" y="61"/>
                    <a:pt x="72" y="60"/>
                  </a:cubicBezTo>
                  <a:cubicBezTo>
                    <a:pt x="70" y="59"/>
                    <a:pt x="67" y="56"/>
                    <a:pt x="64" y="54"/>
                  </a:cubicBezTo>
                  <a:cubicBezTo>
                    <a:pt x="57" y="48"/>
                    <a:pt x="48" y="41"/>
                    <a:pt x="37" y="32"/>
                  </a:cubicBezTo>
                  <a:cubicBezTo>
                    <a:pt x="27" y="23"/>
                    <a:pt x="18" y="15"/>
                    <a:pt x="11" y="10"/>
                  </a:cubicBezTo>
                  <a:cubicBezTo>
                    <a:pt x="8" y="7"/>
                    <a:pt x="5" y="5"/>
                    <a:pt x="3" y="3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33">
              <a:extLst>
                <a:ext uri="{FF2B5EF4-FFF2-40B4-BE49-F238E27FC236}">
                  <a16:creationId xmlns:a16="http://schemas.microsoft.com/office/drawing/2014/main" id="{6F6FA148-09BC-4A48-9C62-5493F93A6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4055"/>
              <a:ext cx="24" cy="10"/>
            </a:xfrm>
            <a:custGeom>
              <a:avLst/>
              <a:gdLst>
                <a:gd name="T0" fmla="*/ 0 w 10"/>
                <a:gd name="T1" fmla="*/ 4 h 4"/>
                <a:gd name="T2" fmla="*/ 5 w 10"/>
                <a:gd name="T3" fmla="*/ 1 h 4"/>
                <a:gd name="T4" fmla="*/ 10 w 10"/>
                <a:gd name="T5" fmla="*/ 1 h 4"/>
                <a:gd name="T6" fmla="*/ 4 w 10"/>
                <a:gd name="T7" fmla="*/ 1 h 4"/>
                <a:gd name="T8" fmla="*/ 0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cubicBezTo>
                    <a:pt x="0" y="4"/>
                    <a:pt x="2" y="2"/>
                    <a:pt x="5" y="1"/>
                  </a:cubicBezTo>
                  <a:cubicBezTo>
                    <a:pt x="7" y="0"/>
                    <a:pt x="10" y="1"/>
                    <a:pt x="10" y="1"/>
                  </a:cubicBezTo>
                  <a:cubicBezTo>
                    <a:pt x="10" y="1"/>
                    <a:pt x="7" y="0"/>
                    <a:pt x="4" y="1"/>
                  </a:cubicBezTo>
                  <a:cubicBezTo>
                    <a:pt x="1" y="2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34">
              <a:extLst>
                <a:ext uri="{FF2B5EF4-FFF2-40B4-BE49-F238E27FC236}">
                  <a16:creationId xmlns:a16="http://schemas.microsoft.com/office/drawing/2014/main" id="{04423EC8-48E7-4E0A-8008-832823D1E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4020"/>
              <a:ext cx="14" cy="4"/>
            </a:xfrm>
            <a:custGeom>
              <a:avLst/>
              <a:gdLst>
                <a:gd name="T0" fmla="*/ 0 w 6"/>
                <a:gd name="T1" fmla="*/ 2 h 2"/>
                <a:gd name="T2" fmla="*/ 3 w 6"/>
                <a:gd name="T3" fmla="*/ 1 h 2"/>
                <a:gd name="T4" fmla="*/ 6 w 6"/>
                <a:gd name="T5" fmla="*/ 0 h 2"/>
                <a:gd name="T6" fmla="*/ 3 w 6"/>
                <a:gd name="T7" fmla="*/ 0 h 2"/>
                <a:gd name="T8" fmla="*/ 0 w 6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2"/>
                    <a:pt x="2" y="1"/>
                    <a:pt x="3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Oval 135">
              <a:extLst>
                <a:ext uri="{FF2B5EF4-FFF2-40B4-BE49-F238E27FC236}">
                  <a16:creationId xmlns:a16="http://schemas.microsoft.com/office/drawing/2014/main" id="{F1C636E9-EE5D-4748-96D2-964F7A71B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" y="4010"/>
              <a:ext cx="12" cy="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36">
              <a:extLst>
                <a:ext uri="{FF2B5EF4-FFF2-40B4-BE49-F238E27FC236}">
                  <a16:creationId xmlns:a16="http://schemas.microsoft.com/office/drawing/2014/main" id="{8003F5BF-DBC7-464F-A8BF-85AF6720E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" y="3996"/>
              <a:ext cx="12" cy="12"/>
            </a:xfrm>
            <a:custGeom>
              <a:avLst/>
              <a:gdLst>
                <a:gd name="T0" fmla="*/ 1 w 5"/>
                <a:gd name="T1" fmla="*/ 1 h 5"/>
                <a:gd name="T2" fmla="*/ 3 w 5"/>
                <a:gd name="T3" fmla="*/ 3 h 5"/>
                <a:gd name="T4" fmla="*/ 5 w 5"/>
                <a:gd name="T5" fmla="*/ 5 h 5"/>
                <a:gd name="T6" fmla="*/ 3 w 5"/>
                <a:gd name="T7" fmla="*/ 2 h 5"/>
                <a:gd name="T8" fmla="*/ 1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1" y="2"/>
                    <a:pt x="3" y="3"/>
                  </a:cubicBezTo>
                  <a:cubicBezTo>
                    <a:pt x="4" y="4"/>
                    <a:pt x="5" y="5"/>
                    <a:pt x="5" y="5"/>
                  </a:cubicBezTo>
                  <a:cubicBezTo>
                    <a:pt x="5" y="4"/>
                    <a:pt x="4" y="3"/>
                    <a:pt x="3" y="2"/>
                  </a:cubicBezTo>
                  <a:cubicBezTo>
                    <a:pt x="2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37">
              <a:extLst>
                <a:ext uri="{FF2B5EF4-FFF2-40B4-BE49-F238E27FC236}">
                  <a16:creationId xmlns:a16="http://schemas.microsoft.com/office/drawing/2014/main" id="{398FAA30-4651-4794-9C61-94EA96F3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" y="3989"/>
              <a:ext cx="11" cy="12"/>
            </a:xfrm>
            <a:custGeom>
              <a:avLst/>
              <a:gdLst>
                <a:gd name="T0" fmla="*/ 0 w 5"/>
                <a:gd name="T1" fmla="*/ 0 h 5"/>
                <a:gd name="T2" fmla="*/ 2 w 5"/>
                <a:gd name="T3" fmla="*/ 3 h 5"/>
                <a:gd name="T4" fmla="*/ 5 w 5"/>
                <a:gd name="T5" fmla="*/ 5 h 5"/>
                <a:gd name="T6" fmla="*/ 3 w 5"/>
                <a:gd name="T7" fmla="*/ 2 h 5"/>
                <a:gd name="T8" fmla="*/ 0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0" y="0"/>
                    <a:pt x="1" y="2"/>
                    <a:pt x="2" y="3"/>
                  </a:cubicBezTo>
                  <a:cubicBezTo>
                    <a:pt x="4" y="4"/>
                    <a:pt x="5" y="5"/>
                    <a:pt x="5" y="5"/>
                  </a:cubicBezTo>
                  <a:cubicBezTo>
                    <a:pt x="5" y="5"/>
                    <a:pt x="4" y="4"/>
                    <a:pt x="3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38">
              <a:extLst>
                <a:ext uri="{FF2B5EF4-FFF2-40B4-BE49-F238E27FC236}">
                  <a16:creationId xmlns:a16="http://schemas.microsoft.com/office/drawing/2014/main" id="{621D290B-6D17-4998-8929-0AB7AB725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4015"/>
              <a:ext cx="26" cy="14"/>
            </a:xfrm>
            <a:custGeom>
              <a:avLst/>
              <a:gdLst>
                <a:gd name="T0" fmla="*/ 0 w 11"/>
                <a:gd name="T1" fmla="*/ 1 h 6"/>
                <a:gd name="T2" fmla="*/ 3 w 11"/>
                <a:gd name="T3" fmla="*/ 3 h 6"/>
                <a:gd name="T4" fmla="*/ 6 w 11"/>
                <a:gd name="T5" fmla="*/ 5 h 6"/>
                <a:gd name="T6" fmla="*/ 9 w 11"/>
                <a:gd name="T7" fmla="*/ 6 h 6"/>
                <a:gd name="T8" fmla="*/ 10 w 11"/>
                <a:gd name="T9" fmla="*/ 6 h 6"/>
                <a:gd name="T10" fmla="*/ 11 w 11"/>
                <a:gd name="T11" fmla="*/ 4 h 6"/>
                <a:gd name="T12" fmla="*/ 3 w 11"/>
                <a:gd name="T13" fmla="*/ 0 h 6"/>
                <a:gd name="T14" fmla="*/ 1 w 11"/>
                <a:gd name="T15" fmla="*/ 1 h 6"/>
                <a:gd name="T16" fmla="*/ 0 w 11"/>
                <a:gd name="T17" fmla="*/ 2 h 6"/>
                <a:gd name="T18" fmla="*/ 3 w 11"/>
                <a:gd name="T19" fmla="*/ 1 h 6"/>
                <a:gd name="T20" fmla="*/ 7 w 11"/>
                <a:gd name="T21" fmla="*/ 1 h 6"/>
                <a:gd name="T22" fmla="*/ 10 w 11"/>
                <a:gd name="T23" fmla="*/ 4 h 6"/>
                <a:gd name="T24" fmla="*/ 9 w 11"/>
                <a:gd name="T25" fmla="*/ 5 h 6"/>
                <a:gd name="T26" fmla="*/ 7 w 11"/>
                <a:gd name="T27" fmla="*/ 5 h 6"/>
                <a:gd name="T28" fmla="*/ 3 w 11"/>
                <a:gd name="T29" fmla="*/ 3 h 6"/>
                <a:gd name="T30" fmla="*/ 0 w 11"/>
                <a:gd name="T3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6">
                  <a:moveTo>
                    <a:pt x="0" y="1"/>
                  </a:moveTo>
                  <a:cubicBezTo>
                    <a:pt x="0" y="1"/>
                    <a:pt x="1" y="2"/>
                    <a:pt x="3" y="3"/>
                  </a:cubicBezTo>
                  <a:cubicBezTo>
                    <a:pt x="4" y="4"/>
                    <a:pt x="5" y="5"/>
                    <a:pt x="6" y="5"/>
                  </a:cubicBezTo>
                  <a:cubicBezTo>
                    <a:pt x="7" y="5"/>
                    <a:pt x="8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9" y="0"/>
                    <a:pt x="5" y="0"/>
                    <a:pt x="3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8" y="2"/>
                    <a:pt x="10" y="3"/>
                    <a:pt x="10" y="4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39">
              <a:extLst>
                <a:ext uri="{FF2B5EF4-FFF2-40B4-BE49-F238E27FC236}">
                  <a16:creationId xmlns:a16="http://schemas.microsoft.com/office/drawing/2014/main" id="{60FBA367-4752-4987-B680-C18AE6C53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3998"/>
              <a:ext cx="10" cy="22"/>
            </a:xfrm>
            <a:custGeom>
              <a:avLst/>
              <a:gdLst>
                <a:gd name="T0" fmla="*/ 1 w 4"/>
                <a:gd name="T1" fmla="*/ 9 h 9"/>
                <a:gd name="T2" fmla="*/ 3 w 4"/>
                <a:gd name="T3" fmla="*/ 7 h 9"/>
                <a:gd name="T4" fmla="*/ 4 w 4"/>
                <a:gd name="T5" fmla="*/ 4 h 9"/>
                <a:gd name="T6" fmla="*/ 2 w 4"/>
                <a:gd name="T7" fmla="*/ 1 h 9"/>
                <a:gd name="T8" fmla="*/ 0 w 4"/>
                <a:gd name="T9" fmla="*/ 1 h 9"/>
                <a:gd name="T10" fmla="*/ 0 w 4"/>
                <a:gd name="T11" fmla="*/ 3 h 9"/>
                <a:gd name="T12" fmla="*/ 0 w 4"/>
                <a:gd name="T13" fmla="*/ 6 h 9"/>
                <a:gd name="T14" fmla="*/ 0 w 4"/>
                <a:gd name="T15" fmla="*/ 8 h 9"/>
                <a:gd name="T16" fmla="*/ 0 w 4"/>
                <a:gd name="T17" fmla="*/ 6 h 9"/>
                <a:gd name="T18" fmla="*/ 1 w 4"/>
                <a:gd name="T19" fmla="*/ 3 h 9"/>
                <a:gd name="T20" fmla="*/ 2 w 4"/>
                <a:gd name="T21" fmla="*/ 1 h 9"/>
                <a:gd name="T22" fmla="*/ 3 w 4"/>
                <a:gd name="T23" fmla="*/ 4 h 9"/>
                <a:gd name="T24" fmla="*/ 2 w 4"/>
                <a:gd name="T25" fmla="*/ 7 h 9"/>
                <a:gd name="T26" fmla="*/ 1 w 4"/>
                <a:gd name="T2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9">
                  <a:moveTo>
                    <a:pt x="1" y="9"/>
                  </a:moveTo>
                  <a:cubicBezTo>
                    <a:pt x="1" y="9"/>
                    <a:pt x="2" y="8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2"/>
                    <a:pt x="2" y="1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5"/>
                    <a:pt x="3" y="6"/>
                    <a:pt x="2" y="7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40">
              <a:extLst>
                <a:ext uri="{FF2B5EF4-FFF2-40B4-BE49-F238E27FC236}">
                  <a16:creationId xmlns:a16="http://schemas.microsoft.com/office/drawing/2014/main" id="{F2B8AC14-6EA2-4EE5-BFB5-0C9FD829F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" y="3917"/>
              <a:ext cx="24" cy="60"/>
            </a:xfrm>
            <a:custGeom>
              <a:avLst/>
              <a:gdLst>
                <a:gd name="T0" fmla="*/ 0 w 10"/>
                <a:gd name="T1" fmla="*/ 0 h 25"/>
                <a:gd name="T2" fmla="*/ 3 w 10"/>
                <a:gd name="T3" fmla="*/ 3 h 25"/>
                <a:gd name="T4" fmla="*/ 8 w 10"/>
                <a:gd name="T5" fmla="*/ 12 h 25"/>
                <a:gd name="T6" fmla="*/ 7 w 10"/>
                <a:gd name="T7" fmla="*/ 22 h 25"/>
                <a:gd name="T8" fmla="*/ 6 w 10"/>
                <a:gd name="T9" fmla="*/ 25 h 25"/>
                <a:gd name="T10" fmla="*/ 6 w 10"/>
                <a:gd name="T11" fmla="*/ 25 h 25"/>
                <a:gd name="T12" fmla="*/ 8 w 10"/>
                <a:gd name="T13" fmla="*/ 22 h 25"/>
                <a:gd name="T14" fmla="*/ 9 w 10"/>
                <a:gd name="T15" fmla="*/ 11 h 25"/>
                <a:gd name="T16" fmla="*/ 4 w 10"/>
                <a:gd name="T17" fmla="*/ 2 h 25"/>
                <a:gd name="T18" fmla="*/ 1 w 10"/>
                <a:gd name="T19" fmla="*/ 0 h 25"/>
                <a:gd name="T20" fmla="*/ 0 w 10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5">
                  <a:moveTo>
                    <a:pt x="0" y="0"/>
                  </a:moveTo>
                  <a:cubicBezTo>
                    <a:pt x="0" y="0"/>
                    <a:pt x="2" y="1"/>
                    <a:pt x="3" y="3"/>
                  </a:cubicBezTo>
                  <a:cubicBezTo>
                    <a:pt x="5" y="5"/>
                    <a:pt x="7" y="8"/>
                    <a:pt x="8" y="12"/>
                  </a:cubicBezTo>
                  <a:cubicBezTo>
                    <a:pt x="9" y="15"/>
                    <a:pt x="8" y="19"/>
                    <a:pt x="7" y="22"/>
                  </a:cubicBezTo>
                  <a:cubicBezTo>
                    <a:pt x="6" y="24"/>
                    <a:pt x="5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4"/>
                    <a:pt x="7" y="23"/>
                    <a:pt x="8" y="22"/>
                  </a:cubicBezTo>
                  <a:cubicBezTo>
                    <a:pt x="9" y="19"/>
                    <a:pt x="10" y="15"/>
                    <a:pt x="9" y="11"/>
                  </a:cubicBezTo>
                  <a:cubicBezTo>
                    <a:pt x="8" y="7"/>
                    <a:pt x="6" y="4"/>
                    <a:pt x="4" y="2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41">
              <a:extLst>
                <a:ext uri="{FF2B5EF4-FFF2-40B4-BE49-F238E27FC236}">
                  <a16:creationId xmlns:a16="http://schemas.microsoft.com/office/drawing/2014/main" id="{4046D16C-CBED-4666-8F1B-C155E5CD0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" y="3882"/>
              <a:ext cx="36" cy="43"/>
            </a:xfrm>
            <a:custGeom>
              <a:avLst/>
              <a:gdLst>
                <a:gd name="T0" fmla="*/ 15 w 15"/>
                <a:gd name="T1" fmla="*/ 0 h 18"/>
                <a:gd name="T2" fmla="*/ 7 w 15"/>
                <a:gd name="T3" fmla="*/ 9 h 18"/>
                <a:gd name="T4" fmla="*/ 0 w 15"/>
                <a:gd name="T5" fmla="*/ 18 h 18"/>
                <a:gd name="T6" fmla="*/ 8 w 15"/>
                <a:gd name="T7" fmla="*/ 9 h 18"/>
                <a:gd name="T8" fmla="*/ 15 w 1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8">
                  <a:moveTo>
                    <a:pt x="15" y="0"/>
                  </a:moveTo>
                  <a:cubicBezTo>
                    <a:pt x="15" y="0"/>
                    <a:pt x="12" y="4"/>
                    <a:pt x="7" y="9"/>
                  </a:cubicBezTo>
                  <a:cubicBezTo>
                    <a:pt x="3" y="14"/>
                    <a:pt x="0" y="18"/>
                    <a:pt x="0" y="18"/>
                  </a:cubicBezTo>
                  <a:cubicBezTo>
                    <a:pt x="0" y="18"/>
                    <a:pt x="4" y="14"/>
                    <a:pt x="8" y="9"/>
                  </a:cubicBezTo>
                  <a:cubicBezTo>
                    <a:pt x="12" y="5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42">
              <a:extLst>
                <a:ext uri="{FF2B5EF4-FFF2-40B4-BE49-F238E27FC236}">
                  <a16:creationId xmlns:a16="http://schemas.microsoft.com/office/drawing/2014/main" id="{F58BD2AB-E31A-4060-B602-E160DD081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" y="3979"/>
              <a:ext cx="33" cy="26"/>
            </a:xfrm>
            <a:custGeom>
              <a:avLst/>
              <a:gdLst>
                <a:gd name="T0" fmla="*/ 1 w 14"/>
                <a:gd name="T1" fmla="*/ 0 h 11"/>
                <a:gd name="T2" fmla="*/ 6 w 14"/>
                <a:gd name="T3" fmla="*/ 6 h 11"/>
                <a:gd name="T4" fmla="*/ 13 w 14"/>
                <a:gd name="T5" fmla="*/ 11 h 11"/>
                <a:gd name="T6" fmla="*/ 7 w 14"/>
                <a:gd name="T7" fmla="*/ 6 h 11"/>
                <a:gd name="T8" fmla="*/ 1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" y="0"/>
                  </a:moveTo>
                  <a:cubicBezTo>
                    <a:pt x="0" y="0"/>
                    <a:pt x="3" y="3"/>
                    <a:pt x="6" y="6"/>
                  </a:cubicBezTo>
                  <a:cubicBezTo>
                    <a:pt x="10" y="9"/>
                    <a:pt x="13" y="11"/>
                    <a:pt x="13" y="11"/>
                  </a:cubicBezTo>
                  <a:cubicBezTo>
                    <a:pt x="14" y="11"/>
                    <a:pt x="10" y="9"/>
                    <a:pt x="7" y="6"/>
                  </a:cubicBezTo>
                  <a:cubicBezTo>
                    <a:pt x="3" y="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43">
              <a:extLst>
                <a:ext uri="{FF2B5EF4-FFF2-40B4-BE49-F238E27FC236}">
                  <a16:creationId xmlns:a16="http://schemas.microsoft.com/office/drawing/2014/main" id="{7787A322-01DA-4AFA-9A23-B771D9D81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" y="3963"/>
              <a:ext cx="3" cy="7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2 h 3"/>
                <a:gd name="T4" fmla="*/ 0 w 1"/>
                <a:gd name="T5" fmla="*/ 3 h 3"/>
                <a:gd name="T6" fmla="*/ 1 w 1"/>
                <a:gd name="T7" fmla="*/ 2 h 3"/>
                <a:gd name="T8" fmla="*/ 1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06663B63-54C8-4882-BD52-99A6A036C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3946"/>
              <a:ext cx="2" cy="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3 h 3"/>
                <a:gd name="T6" fmla="*/ 1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1C54E025-5DC8-492C-85E8-5985D2147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" y="3932"/>
              <a:ext cx="5" cy="7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2 h 3"/>
                <a:gd name="T4" fmla="*/ 2 w 2"/>
                <a:gd name="T5" fmla="*/ 3 h 3"/>
                <a:gd name="T6" fmla="*/ 1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3"/>
                    <a:pt x="2" y="2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46">
              <a:extLst>
                <a:ext uri="{FF2B5EF4-FFF2-40B4-BE49-F238E27FC236}">
                  <a16:creationId xmlns:a16="http://schemas.microsoft.com/office/drawing/2014/main" id="{B09090B9-63B5-42D8-9803-491F4208D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" y="3925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47">
              <a:extLst>
                <a:ext uri="{FF2B5EF4-FFF2-40B4-BE49-F238E27FC236}">
                  <a16:creationId xmlns:a16="http://schemas.microsoft.com/office/drawing/2014/main" id="{0763EDF9-9E7A-4BDE-BFF3-E1ABD88C6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" y="2476"/>
              <a:ext cx="757" cy="1534"/>
            </a:xfrm>
            <a:custGeom>
              <a:avLst/>
              <a:gdLst>
                <a:gd name="T0" fmla="*/ 168 w 319"/>
                <a:gd name="T1" fmla="*/ 3 h 646"/>
                <a:gd name="T2" fmla="*/ 155 w 319"/>
                <a:gd name="T3" fmla="*/ 100 h 646"/>
                <a:gd name="T4" fmla="*/ 195 w 319"/>
                <a:gd name="T5" fmla="*/ 126 h 646"/>
                <a:gd name="T6" fmla="*/ 194 w 319"/>
                <a:gd name="T7" fmla="*/ 347 h 646"/>
                <a:gd name="T8" fmla="*/ 0 w 319"/>
                <a:gd name="T9" fmla="*/ 587 h 646"/>
                <a:gd name="T10" fmla="*/ 72 w 319"/>
                <a:gd name="T11" fmla="*/ 646 h 646"/>
                <a:gd name="T12" fmla="*/ 300 w 319"/>
                <a:gd name="T13" fmla="*/ 362 h 646"/>
                <a:gd name="T14" fmla="*/ 288 w 319"/>
                <a:gd name="T15" fmla="*/ 0 h 646"/>
                <a:gd name="T16" fmla="*/ 168 w 319"/>
                <a:gd name="T17" fmla="*/ 3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646">
                  <a:moveTo>
                    <a:pt x="168" y="3"/>
                  </a:moveTo>
                  <a:cubicBezTo>
                    <a:pt x="168" y="3"/>
                    <a:pt x="149" y="84"/>
                    <a:pt x="155" y="100"/>
                  </a:cubicBezTo>
                  <a:cubicBezTo>
                    <a:pt x="160" y="116"/>
                    <a:pt x="195" y="126"/>
                    <a:pt x="195" y="126"/>
                  </a:cubicBezTo>
                  <a:cubicBezTo>
                    <a:pt x="194" y="347"/>
                    <a:pt x="194" y="347"/>
                    <a:pt x="194" y="347"/>
                  </a:cubicBezTo>
                  <a:cubicBezTo>
                    <a:pt x="0" y="587"/>
                    <a:pt x="0" y="587"/>
                    <a:pt x="0" y="587"/>
                  </a:cubicBezTo>
                  <a:cubicBezTo>
                    <a:pt x="72" y="646"/>
                    <a:pt x="72" y="646"/>
                    <a:pt x="72" y="646"/>
                  </a:cubicBezTo>
                  <a:cubicBezTo>
                    <a:pt x="72" y="646"/>
                    <a:pt x="282" y="406"/>
                    <a:pt x="300" y="362"/>
                  </a:cubicBezTo>
                  <a:cubicBezTo>
                    <a:pt x="319" y="319"/>
                    <a:pt x="288" y="0"/>
                    <a:pt x="288" y="0"/>
                  </a:cubicBezTo>
                  <a:cubicBezTo>
                    <a:pt x="168" y="3"/>
                    <a:pt x="168" y="3"/>
                    <a:pt x="168" y="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48">
              <a:extLst>
                <a:ext uri="{FF2B5EF4-FFF2-40B4-BE49-F238E27FC236}">
                  <a16:creationId xmlns:a16="http://schemas.microsoft.com/office/drawing/2014/main" id="{20C849EE-FB80-4251-8A38-D43BB7A00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" y="2405"/>
              <a:ext cx="411" cy="1603"/>
            </a:xfrm>
            <a:custGeom>
              <a:avLst/>
              <a:gdLst>
                <a:gd name="T0" fmla="*/ 164 w 173"/>
                <a:gd name="T1" fmla="*/ 0 h 675"/>
                <a:gd name="T2" fmla="*/ 173 w 173"/>
                <a:gd name="T3" fmla="*/ 674 h 675"/>
                <a:gd name="T4" fmla="*/ 74 w 173"/>
                <a:gd name="T5" fmla="*/ 675 h 675"/>
                <a:gd name="T6" fmla="*/ 25 w 173"/>
                <a:gd name="T7" fmla="*/ 126 h 675"/>
                <a:gd name="T8" fmla="*/ 2 w 173"/>
                <a:gd name="T9" fmla="*/ 60 h 675"/>
                <a:gd name="T10" fmla="*/ 4 w 173"/>
                <a:gd name="T11" fmla="*/ 16 h 675"/>
                <a:gd name="T12" fmla="*/ 164 w 173"/>
                <a:gd name="T13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675">
                  <a:moveTo>
                    <a:pt x="164" y="0"/>
                  </a:moveTo>
                  <a:cubicBezTo>
                    <a:pt x="173" y="674"/>
                    <a:pt x="173" y="674"/>
                    <a:pt x="173" y="674"/>
                  </a:cubicBezTo>
                  <a:cubicBezTo>
                    <a:pt x="74" y="675"/>
                    <a:pt x="74" y="675"/>
                    <a:pt x="74" y="675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14" y="116"/>
                    <a:pt x="0" y="99"/>
                    <a:pt x="2" y="6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64" y="0"/>
                    <a:pt x="164" y="0"/>
                    <a:pt x="164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49">
              <a:extLst>
                <a:ext uri="{FF2B5EF4-FFF2-40B4-BE49-F238E27FC236}">
                  <a16:creationId xmlns:a16="http://schemas.microsoft.com/office/drawing/2014/main" id="{D909071B-FCAB-4280-A779-911C3E101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" y="2730"/>
              <a:ext cx="93" cy="660"/>
            </a:xfrm>
            <a:custGeom>
              <a:avLst/>
              <a:gdLst>
                <a:gd name="T0" fmla="*/ 0 w 39"/>
                <a:gd name="T1" fmla="*/ 278 h 278"/>
                <a:gd name="T2" fmla="*/ 1 w 39"/>
                <a:gd name="T3" fmla="*/ 277 h 278"/>
                <a:gd name="T4" fmla="*/ 3 w 39"/>
                <a:gd name="T5" fmla="*/ 274 h 278"/>
                <a:gd name="T6" fmla="*/ 10 w 39"/>
                <a:gd name="T7" fmla="*/ 264 h 278"/>
                <a:gd name="T8" fmla="*/ 37 w 39"/>
                <a:gd name="T9" fmla="*/ 227 h 278"/>
                <a:gd name="T10" fmla="*/ 37 w 39"/>
                <a:gd name="T11" fmla="*/ 227 h 278"/>
                <a:gd name="T12" fmla="*/ 29 w 39"/>
                <a:gd name="T13" fmla="*/ 145 h 278"/>
                <a:gd name="T14" fmla="*/ 21 w 39"/>
                <a:gd name="T15" fmla="*/ 42 h 278"/>
                <a:gd name="T16" fmla="*/ 19 w 39"/>
                <a:gd name="T17" fmla="*/ 11 h 278"/>
                <a:gd name="T18" fmla="*/ 19 w 39"/>
                <a:gd name="T19" fmla="*/ 2 h 278"/>
                <a:gd name="T20" fmla="*/ 19 w 39"/>
                <a:gd name="T21" fmla="*/ 0 h 278"/>
                <a:gd name="T22" fmla="*/ 19 w 39"/>
                <a:gd name="T23" fmla="*/ 2 h 278"/>
                <a:gd name="T24" fmla="*/ 20 w 39"/>
                <a:gd name="T25" fmla="*/ 11 h 278"/>
                <a:gd name="T26" fmla="*/ 23 w 39"/>
                <a:gd name="T27" fmla="*/ 42 h 278"/>
                <a:gd name="T28" fmla="*/ 31 w 39"/>
                <a:gd name="T29" fmla="*/ 145 h 278"/>
                <a:gd name="T30" fmla="*/ 39 w 39"/>
                <a:gd name="T31" fmla="*/ 227 h 278"/>
                <a:gd name="T32" fmla="*/ 39 w 39"/>
                <a:gd name="T33" fmla="*/ 228 h 278"/>
                <a:gd name="T34" fmla="*/ 38 w 39"/>
                <a:gd name="T35" fmla="*/ 228 h 278"/>
                <a:gd name="T36" fmla="*/ 11 w 39"/>
                <a:gd name="T37" fmla="*/ 264 h 278"/>
                <a:gd name="T38" fmla="*/ 3 w 39"/>
                <a:gd name="T39" fmla="*/ 275 h 278"/>
                <a:gd name="T40" fmla="*/ 1 w 39"/>
                <a:gd name="T41" fmla="*/ 277 h 278"/>
                <a:gd name="T42" fmla="*/ 0 w 39"/>
                <a:gd name="T43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278">
                  <a:moveTo>
                    <a:pt x="0" y="278"/>
                  </a:moveTo>
                  <a:cubicBezTo>
                    <a:pt x="0" y="278"/>
                    <a:pt x="1" y="278"/>
                    <a:pt x="1" y="277"/>
                  </a:cubicBezTo>
                  <a:cubicBezTo>
                    <a:pt x="2" y="276"/>
                    <a:pt x="2" y="275"/>
                    <a:pt x="3" y="274"/>
                  </a:cubicBezTo>
                  <a:cubicBezTo>
                    <a:pt x="5" y="272"/>
                    <a:pt x="7" y="268"/>
                    <a:pt x="10" y="264"/>
                  </a:cubicBezTo>
                  <a:cubicBezTo>
                    <a:pt x="17" y="255"/>
                    <a:pt x="26" y="242"/>
                    <a:pt x="37" y="227"/>
                  </a:cubicBezTo>
                  <a:cubicBezTo>
                    <a:pt x="37" y="227"/>
                    <a:pt x="37" y="227"/>
                    <a:pt x="37" y="227"/>
                  </a:cubicBezTo>
                  <a:cubicBezTo>
                    <a:pt x="35" y="204"/>
                    <a:pt x="32" y="175"/>
                    <a:pt x="29" y="145"/>
                  </a:cubicBezTo>
                  <a:cubicBezTo>
                    <a:pt x="26" y="105"/>
                    <a:pt x="23" y="68"/>
                    <a:pt x="21" y="42"/>
                  </a:cubicBezTo>
                  <a:cubicBezTo>
                    <a:pt x="20" y="29"/>
                    <a:pt x="20" y="18"/>
                    <a:pt x="19" y="11"/>
                  </a:cubicBezTo>
                  <a:cubicBezTo>
                    <a:pt x="19" y="7"/>
                    <a:pt x="19" y="5"/>
                    <a:pt x="19" y="2"/>
                  </a:cubicBezTo>
                  <a:cubicBezTo>
                    <a:pt x="19" y="1"/>
                    <a:pt x="19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0" y="5"/>
                    <a:pt x="20" y="7"/>
                    <a:pt x="20" y="11"/>
                  </a:cubicBezTo>
                  <a:cubicBezTo>
                    <a:pt x="21" y="19"/>
                    <a:pt x="22" y="29"/>
                    <a:pt x="23" y="42"/>
                  </a:cubicBezTo>
                  <a:cubicBezTo>
                    <a:pt x="25" y="68"/>
                    <a:pt x="28" y="105"/>
                    <a:pt x="31" y="145"/>
                  </a:cubicBezTo>
                  <a:cubicBezTo>
                    <a:pt x="34" y="175"/>
                    <a:pt x="37" y="204"/>
                    <a:pt x="39" y="227"/>
                  </a:cubicBezTo>
                  <a:cubicBezTo>
                    <a:pt x="39" y="228"/>
                    <a:pt x="39" y="228"/>
                    <a:pt x="39" y="228"/>
                  </a:cubicBezTo>
                  <a:cubicBezTo>
                    <a:pt x="38" y="228"/>
                    <a:pt x="38" y="228"/>
                    <a:pt x="38" y="228"/>
                  </a:cubicBezTo>
                  <a:cubicBezTo>
                    <a:pt x="27" y="243"/>
                    <a:pt x="18" y="255"/>
                    <a:pt x="11" y="264"/>
                  </a:cubicBezTo>
                  <a:cubicBezTo>
                    <a:pt x="8" y="269"/>
                    <a:pt x="5" y="272"/>
                    <a:pt x="3" y="275"/>
                  </a:cubicBezTo>
                  <a:cubicBezTo>
                    <a:pt x="3" y="276"/>
                    <a:pt x="2" y="276"/>
                    <a:pt x="1" y="277"/>
                  </a:cubicBezTo>
                  <a:cubicBezTo>
                    <a:pt x="1" y="278"/>
                    <a:pt x="1" y="278"/>
                    <a:pt x="0" y="27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50">
              <a:extLst>
                <a:ext uri="{FF2B5EF4-FFF2-40B4-BE49-F238E27FC236}">
                  <a16:creationId xmlns:a16="http://schemas.microsoft.com/office/drawing/2014/main" id="{3C738DBC-FF8B-4CA9-A890-FC6319813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0" y="2701"/>
              <a:ext cx="124" cy="29"/>
            </a:xfrm>
            <a:custGeom>
              <a:avLst/>
              <a:gdLst>
                <a:gd name="T0" fmla="*/ 52 w 52"/>
                <a:gd name="T1" fmla="*/ 12 h 12"/>
                <a:gd name="T2" fmla="*/ 26 w 52"/>
                <a:gd name="T3" fmla="*/ 8 h 12"/>
                <a:gd name="T4" fmla="*/ 0 w 52"/>
                <a:gd name="T5" fmla="*/ 1 h 12"/>
                <a:gd name="T6" fmla="*/ 26 w 52"/>
                <a:gd name="T7" fmla="*/ 6 h 12"/>
                <a:gd name="T8" fmla="*/ 52 w 5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2">
                  <a:moveTo>
                    <a:pt x="52" y="12"/>
                  </a:moveTo>
                  <a:cubicBezTo>
                    <a:pt x="52" y="12"/>
                    <a:pt x="40" y="11"/>
                    <a:pt x="26" y="8"/>
                  </a:cubicBezTo>
                  <a:cubicBezTo>
                    <a:pt x="11" y="5"/>
                    <a:pt x="0" y="1"/>
                    <a:pt x="0" y="1"/>
                  </a:cubicBezTo>
                  <a:cubicBezTo>
                    <a:pt x="0" y="0"/>
                    <a:pt x="12" y="3"/>
                    <a:pt x="26" y="6"/>
                  </a:cubicBezTo>
                  <a:cubicBezTo>
                    <a:pt x="40" y="9"/>
                    <a:pt x="52" y="11"/>
                    <a:pt x="52" y="1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51">
              <a:extLst>
                <a:ext uri="{FF2B5EF4-FFF2-40B4-BE49-F238E27FC236}">
                  <a16:creationId xmlns:a16="http://schemas.microsoft.com/office/drawing/2014/main" id="{67479716-7557-4C45-913C-BFCAF6CCF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" y="3252"/>
              <a:ext cx="130" cy="24"/>
            </a:xfrm>
            <a:custGeom>
              <a:avLst/>
              <a:gdLst>
                <a:gd name="T0" fmla="*/ 54 w 55"/>
                <a:gd name="T1" fmla="*/ 10 h 10"/>
                <a:gd name="T2" fmla="*/ 28 w 55"/>
                <a:gd name="T3" fmla="*/ 3 h 10"/>
                <a:gd name="T4" fmla="*/ 0 w 55"/>
                <a:gd name="T5" fmla="*/ 5 h 10"/>
                <a:gd name="T6" fmla="*/ 8 w 55"/>
                <a:gd name="T7" fmla="*/ 2 h 10"/>
                <a:gd name="T8" fmla="*/ 28 w 55"/>
                <a:gd name="T9" fmla="*/ 1 h 10"/>
                <a:gd name="T10" fmla="*/ 47 w 55"/>
                <a:gd name="T11" fmla="*/ 5 h 10"/>
                <a:gd name="T12" fmla="*/ 54 w 55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0">
                  <a:moveTo>
                    <a:pt x="54" y="10"/>
                  </a:moveTo>
                  <a:cubicBezTo>
                    <a:pt x="54" y="10"/>
                    <a:pt x="43" y="4"/>
                    <a:pt x="28" y="3"/>
                  </a:cubicBezTo>
                  <a:cubicBezTo>
                    <a:pt x="12" y="1"/>
                    <a:pt x="0" y="6"/>
                    <a:pt x="0" y="5"/>
                  </a:cubicBezTo>
                  <a:cubicBezTo>
                    <a:pt x="0" y="5"/>
                    <a:pt x="3" y="4"/>
                    <a:pt x="8" y="2"/>
                  </a:cubicBezTo>
                  <a:cubicBezTo>
                    <a:pt x="13" y="1"/>
                    <a:pt x="20" y="0"/>
                    <a:pt x="28" y="1"/>
                  </a:cubicBezTo>
                  <a:cubicBezTo>
                    <a:pt x="36" y="1"/>
                    <a:pt x="43" y="3"/>
                    <a:pt x="47" y="5"/>
                  </a:cubicBezTo>
                  <a:cubicBezTo>
                    <a:pt x="52" y="8"/>
                    <a:pt x="55" y="9"/>
                    <a:pt x="54" y="1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52">
              <a:extLst>
                <a:ext uri="{FF2B5EF4-FFF2-40B4-BE49-F238E27FC236}">
                  <a16:creationId xmlns:a16="http://schemas.microsoft.com/office/drawing/2014/main" id="{B21139BE-938A-4168-991B-6D99EE123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" y="3350"/>
              <a:ext cx="301" cy="394"/>
            </a:xfrm>
            <a:custGeom>
              <a:avLst/>
              <a:gdLst>
                <a:gd name="T0" fmla="*/ 126 w 127"/>
                <a:gd name="T1" fmla="*/ 0 h 166"/>
                <a:gd name="T2" fmla="*/ 64 w 127"/>
                <a:gd name="T3" fmla="*/ 83 h 166"/>
                <a:gd name="T4" fmla="*/ 1 w 127"/>
                <a:gd name="T5" fmla="*/ 165 h 166"/>
                <a:gd name="T6" fmla="*/ 63 w 127"/>
                <a:gd name="T7" fmla="*/ 82 h 166"/>
                <a:gd name="T8" fmla="*/ 126 w 12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66">
                  <a:moveTo>
                    <a:pt x="126" y="0"/>
                  </a:moveTo>
                  <a:cubicBezTo>
                    <a:pt x="127" y="0"/>
                    <a:pt x="99" y="38"/>
                    <a:pt x="64" y="83"/>
                  </a:cubicBezTo>
                  <a:cubicBezTo>
                    <a:pt x="29" y="129"/>
                    <a:pt x="1" y="166"/>
                    <a:pt x="1" y="165"/>
                  </a:cubicBezTo>
                  <a:cubicBezTo>
                    <a:pt x="0" y="165"/>
                    <a:pt x="28" y="128"/>
                    <a:pt x="63" y="82"/>
                  </a:cubicBezTo>
                  <a:cubicBezTo>
                    <a:pt x="97" y="36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53">
              <a:extLst>
                <a:ext uri="{FF2B5EF4-FFF2-40B4-BE49-F238E27FC236}">
                  <a16:creationId xmlns:a16="http://schemas.microsoft.com/office/drawing/2014/main" id="{C4B43033-E1A9-405E-8759-951397BC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2511"/>
              <a:ext cx="119" cy="48"/>
            </a:xfrm>
            <a:custGeom>
              <a:avLst/>
              <a:gdLst>
                <a:gd name="T0" fmla="*/ 50 w 50"/>
                <a:gd name="T1" fmla="*/ 5 h 20"/>
                <a:gd name="T2" fmla="*/ 44 w 50"/>
                <a:gd name="T3" fmla="*/ 12 h 20"/>
                <a:gd name="T4" fmla="*/ 23 w 50"/>
                <a:gd name="T5" fmla="*/ 19 h 20"/>
                <a:gd name="T6" fmla="*/ 4 w 50"/>
                <a:gd name="T7" fmla="*/ 8 h 20"/>
                <a:gd name="T8" fmla="*/ 0 w 50"/>
                <a:gd name="T9" fmla="*/ 0 h 20"/>
                <a:gd name="T10" fmla="*/ 5 w 50"/>
                <a:gd name="T11" fmla="*/ 7 h 20"/>
                <a:gd name="T12" fmla="*/ 23 w 50"/>
                <a:gd name="T13" fmla="*/ 17 h 20"/>
                <a:gd name="T14" fmla="*/ 43 w 50"/>
                <a:gd name="T15" fmla="*/ 11 h 20"/>
                <a:gd name="T16" fmla="*/ 50 w 50"/>
                <a:gd name="T1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0">
                  <a:moveTo>
                    <a:pt x="50" y="5"/>
                  </a:moveTo>
                  <a:cubicBezTo>
                    <a:pt x="50" y="5"/>
                    <a:pt x="49" y="9"/>
                    <a:pt x="44" y="12"/>
                  </a:cubicBezTo>
                  <a:cubicBezTo>
                    <a:pt x="40" y="16"/>
                    <a:pt x="32" y="20"/>
                    <a:pt x="23" y="19"/>
                  </a:cubicBezTo>
                  <a:cubicBezTo>
                    <a:pt x="14" y="18"/>
                    <a:pt x="7" y="13"/>
                    <a:pt x="4" y="8"/>
                  </a:cubicBezTo>
                  <a:cubicBezTo>
                    <a:pt x="1" y="4"/>
                    <a:pt x="0" y="0"/>
                    <a:pt x="0" y="0"/>
                  </a:cubicBezTo>
                  <a:cubicBezTo>
                    <a:pt x="1" y="0"/>
                    <a:pt x="2" y="3"/>
                    <a:pt x="5" y="7"/>
                  </a:cubicBezTo>
                  <a:cubicBezTo>
                    <a:pt x="9" y="11"/>
                    <a:pt x="15" y="16"/>
                    <a:pt x="23" y="17"/>
                  </a:cubicBezTo>
                  <a:cubicBezTo>
                    <a:pt x="32" y="18"/>
                    <a:pt x="39" y="15"/>
                    <a:pt x="43" y="11"/>
                  </a:cubicBezTo>
                  <a:cubicBezTo>
                    <a:pt x="48" y="8"/>
                    <a:pt x="50" y="5"/>
                    <a:pt x="50" y="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54">
              <a:extLst>
                <a:ext uri="{FF2B5EF4-FFF2-40B4-BE49-F238E27FC236}">
                  <a16:creationId xmlns:a16="http://schemas.microsoft.com/office/drawing/2014/main" id="{9082F042-6B39-474A-AA83-ADD568294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" y="1414"/>
              <a:ext cx="66" cy="285"/>
            </a:xfrm>
            <a:custGeom>
              <a:avLst/>
              <a:gdLst>
                <a:gd name="T0" fmla="*/ 28 w 28"/>
                <a:gd name="T1" fmla="*/ 120 h 120"/>
                <a:gd name="T2" fmla="*/ 1 w 28"/>
                <a:gd name="T3" fmla="*/ 61 h 120"/>
                <a:gd name="T4" fmla="*/ 23 w 28"/>
                <a:gd name="T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20">
                  <a:moveTo>
                    <a:pt x="28" y="120"/>
                  </a:moveTo>
                  <a:cubicBezTo>
                    <a:pt x="12" y="105"/>
                    <a:pt x="2" y="83"/>
                    <a:pt x="1" y="61"/>
                  </a:cubicBezTo>
                  <a:cubicBezTo>
                    <a:pt x="0" y="39"/>
                    <a:pt x="8" y="17"/>
                    <a:pt x="23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55">
              <a:extLst>
                <a:ext uri="{FF2B5EF4-FFF2-40B4-BE49-F238E27FC236}">
                  <a16:creationId xmlns:a16="http://schemas.microsoft.com/office/drawing/2014/main" id="{143965FE-E596-46AD-BE1E-273007B83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1849"/>
              <a:ext cx="150" cy="306"/>
            </a:xfrm>
            <a:custGeom>
              <a:avLst/>
              <a:gdLst>
                <a:gd name="T0" fmla="*/ 25 w 63"/>
                <a:gd name="T1" fmla="*/ 0 h 129"/>
                <a:gd name="T2" fmla="*/ 0 w 63"/>
                <a:gd name="T3" fmla="*/ 117 h 129"/>
                <a:gd name="T4" fmla="*/ 62 w 63"/>
                <a:gd name="T5" fmla="*/ 125 h 129"/>
                <a:gd name="T6" fmla="*/ 25 w 63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29">
                  <a:moveTo>
                    <a:pt x="25" y="0"/>
                  </a:moveTo>
                  <a:cubicBezTo>
                    <a:pt x="25" y="0"/>
                    <a:pt x="4" y="24"/>
                    <a:pt x="0" y="117"/>
                  </a:cubicBezTo>
                  <a:cubicBezTo>
                    <a:pt x="0" y="117"/>
                    <a:pt x="61" y="129"/>
                    <a:pt x="62" y="125"/>
                  </a:cubicBezTo>
                  <a:cubicBezTo>
                    <a:pt x="63" y="122"/>
                    <a:pt x="25" y="0"/>
                    <a:pt x="25" y="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56">
              <a:extLst>
                <a:ext uri="{FF2B5EF4-FFF2-40B4-BE49-F238E27FC236}">
                  <a16:creationId xmlns:a16="http://schemas.microsoft.com/office/drawing/2014/main" id="{96027398-A7C7-4EE2-B901-21728DD81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1849"/>
              <a:ext cx="116" cy="297"/>
            </a:xfrm>
            <a:custGeom>
              <a:avLst/>
              <a:gdLst>
                <a:gd name="T0" fmla="*/ 25 w 49"/>
                <a:gd name="T1" fmla="*/ 0 h 125"/>
                <a:gd name="T2" fmla="*/ 0 w 49"/>
                <a:gd name="T3" fmla="*/ 117 h 125"/>
                <a:gd name="T4" fmla="*/ 49 w 49"/>
                <a:gd name="T5" fmla="*/ 125 h 125"/>
                <a:gd name="T6" fmla="*/ 31 w 49"/>
                <a:gd name="T7" fmla="*/ 71 h 125"/>
                <a:gd name="T8" fmla="*/ 19 w 49"/>
                <a:gd name="T9" fmla="*/ 23 h 125"/>
                <a:gd name="T10" fmla="*/ 21 w 49"/>
                <a:gd name="T11" fmla="*/ 8 h 125"/>
                <a:gd name="T12" fmla="*/ 25 w 49"/>
                <a:gd name="T13" fmla="*/ 0 h 125"/>
                <a:gd name="T14" fmla="*/ 25 w 49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25">
                  <a:moveTo>
                    <a:pt x="25" y="0"/>
                  </a:moveTo>
                  <a:cubicBezTo>
                    <a:pt x="25" y="0"/>
                    <a:pt x="4" y="24"/>
                    <a:pt x="0" y="117"/>
                  </a:cubicBezTo>
                  <a:cubicBezTo>
                    <a:pt x="0" y="117"/>
                    <a:pt x="30" y="123"/>
                    <a:pt x="49" y="125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4" y="54"/>
                    <a:pt x="19" y="37"/>
                    <a:pt x="19" y="23"/>
                  </a:cubicBezTo>
                  <a:cubicBezTo>
                    <a:pt x="19" y="18"/>
                    <a:pt x="20" y="13"/>
                    <a:pt x="21" y="8"/>
                  </a:cubicBezTo>
                  <a:cubicBezTo>
                    <a:pt x="23" y="5"/>
                    <a:pt x="24" y="3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57">
              <a:extLst>
                <a:ext uri="{FF2B5EF4-FFF2-40B4-BE49-F238E27FC236}">
                  <a16:creationId xmlns:a16="http://schemas.microsoft.com/office/drawing/2014/main" id="{2910BAEB-27AB-4DBA-8DD3-862603008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" y="1742"/>
              <a:ext cx="665" cy="748"/>
            </a:xfrm>
            <a:custGeom>
              <a:avLst/>
              <a:gdLst>
                <a:gd name="T0" fmla="*/ 20 w 280"/>
                <a:gd name="T1" fmla="*/ 315 h 315"/>
                <a:gd name="T2" fmla="*/ 208 w 280"/>
                <a:gd name="T3" fmla="*/ 315 h 315"/>
                <a:gd name="T4" fmla="*/ 205 w 280"/>
                <a:gd name="T5" fmla="*/ 286 h 315"/>
                <a:gd name="T6" fmla="*/ 184 w 280"/>
                <a:gd name="T7" fmla="*/ 173 h 315"/>
                <a:gd name="T8" fmla="*/ 187 w 280"/>
                <a:gd name="T9" fmla="*/ 166 h 315"/>
                <a:gd name="T10" fmla="*/ 188 w 280"/>
                <a:gd name="T11" fmla="*/ 107 h 315"/>
                <a:gd name="T12" fmla="*/ 280 w 280"/>
                <a:gd name="T13" fmla="*/ 75 h 315"/>
                <a:gd name="T14" fmla="*/ 257 w 280"/>
                <a:gd name="T15" fmla="*/ 0 h 315"/>
                <a:gd name="T16" fmla="*/ 153 w 280"/>
                <a:gd name="T17" fmla="*/ 15 h 315"/>
                <a:gd name="T18" fmla="*/ 143 w 280"/>
                <a:gd name="T19" fmla="*/ 15 h 315"/>
                <a:gd name="T20" fmla="*/ 77 w 280"/>
                <a:gd name="T21" fmla="*/ 19 h 315"/>
                <a:gd name="T22" fmla="*/ 6 w 280"/>
                <a:gd name="T23" fmla="*/ 53 h 315"/>
                <a:gd name="T24" fmla="*/ 16 w 280"/>
                <a:gd name="T25" fmla="*/ 116 h 315"/>
                <a:gd name="T26" fmla="*/ 40 w 280"/>
                <a:gd name="T27" fmla="*/ 190 h 315"/>
                <a:gd name="T28" fmla="*/ 26 w 280"/>
                <a:gd name="T29" fmla="*/ 270 h 315"/>
                <a:gd name="T30" fmla="*/ 20 w 280"/>
                <a:gd name="T31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0" h="315">
                  <a:moveTo>
                    <a:pt x="20" y="315"/>
                  </a:moveTo>
                  <a:cubicBezTo>
                    <a:pt x="208" y="315"/>
                    <a:pt x="208" y="315"/>
                    <a:pt x="208" y="315"/>
                  </a:cubicBezTo>
                  <a:cubicBezTo>
                    <a:pt x="205" y="286"/>
                    <a:pt x="205" y="286"/>
                    <a:pt x="205" y="286"/>
                  </a:cubicBezTo>
                  <a:cubicBezTo>
                    <a:pt x="205" y="286"/>
                    <a:pt x="183" y="174"/>
                    <a:pt x="184" y="173"/>
                  </a:cubicBezTo>
                  <a:cubicBezTo>
                    <a:pt x="187" y="166"/>
                    <a:pt x="187" y="166"/>
                    <a:pt x="187" y="166"/>
                  </a:cubicBezTo>
                  <a:cubicBezTo>
                    <a:pt x="196" y="147"/>
                    <a:pt x="196" y="126"/>
                    <a:pt x="188" y="10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16" y="7"/>
                    <a:pt x="153" y="15"/>
                    <a:pt x="153" y="15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3" y="15"/>
                    <a:pt x="78" y="19"/>
                    <a:pt x="77" y="19"/>
                  </a:cubicBezTo>
                  <a:cubicBezTo>
                    <a:pt x="50" y="22"/>
                    <a:pt x="18" y="24"/>
                    <a:pt x="6" y="53"/>
                  </a:cubicBezTo>
                  <a:cubicBezTo>
                    <a:pt x="0" y="69"/>
                    <a:pt x="6" y="92"/>
                    <a:pt x="16" y="116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50" y="231"/>
                    <a:pt x="34" y="229"/>
                    <a:pt x="26" y="270"/>
                  </a:cubicBezTo>
                  <a:cubicBezTo>
                    <a:pt x="25" y="276"/>
                    <a:pt x="20" y="309"/>
                    <a:pt x="20" y="315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158">
              <a:extLst>
                <a:ext uri="{FF2B5EF4-FFF2-40B4-BE49-F238E27FC236}">
                  <a16:creationId xmlns:a16="http://schemas.microsoft.com/office/drawing/2014/main" id="{591AD6FB-5B81-4831-B622-2BA3EBD20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" y="1742"/>
              <a:ext cx="656" cy="748"/>
            </a:xfrm>
            <a:custGeom>
              <a:avLst/>
              <a:gdLst>
                <a:gd name="T0" fmla="*/ 253 w 276"/>
                <a:gd name="T1" fmla="*/ 0 h 315"/>
                <a:gd name="T2" fmla="*/ 177 w 276"/>
                <a:gd name="T3" fmla="*/ 11 h 315"/>
                <a:gd name="T4" fmla="*/ 175 w 276"/>
                <a:gd name="T5" fmla="*/ 11 h 315"/>
                <a:gd name="T6" fmla="*/ 149 w 276"/>
                <a:gd name="T7" fmla="*/ 15 h 315"/>
                <a:gd name="T8" fmla="*/ 139 w 276"/>
                <a:gd name="T9" fmla="*/ 15 h 315"/>
                <a:gd name="T10" fmla="*/ 138 w 276"/>
                <a:gd name="T11" fmla="*/ 15 h 315"/>
                <a:gd name="T12" fmla="*/ 73 w 276"/>
                <a:gd name="T13" fmla="*/ 19 h 315"/>
                <a:gd name="T14" fmla="*/ 71 w 276"/>
                <a:gd name="T15" fmla="*/ 19 h 315"/>
                <a:gd name="T16" fmla="*/ 6 w 276"/>
                <a:gd name="T17" fmla="*/ 45 h 315"/>
                <a:gd name="T18" fmla="*/ 2 w 276"/>
                <a:gd name="T19" fmla="*/ 53 h 315"/>
                <a:gd name="T20" fmla="*/ 0 w 276"/>
                <a:gd name="T21" fmla="*/ 68 h 315"/>
                <a:gd name="T22" fmla="*/ 12 w 276"/>
                <a:gd name="T23" fmla="*/ 116 h 315"/>
                <a:gd name="T24" fmla="*/ 36 w 276"/>
                <a:gd name="T25" fmla="*/ 190 h 315"/>
                <a:gd name="T26" fmla="*/ 39 w 276"/>
                <a:gd name="T27" fmla="*/ 212 h 315"/>
                <a:gd name="T28" fmla="*/ 22 w 276"/>
                <a:gd name="T29" fmla="*/ 270 h 315"/>
                <a:gd name="T30" fmla="*/ 16 w 276"/>
                <a:gd name="T31" fmla="*/ 315 h 315"/>
                <a:gd name="T32" fmla="*/ 16 w 276"/>
                <a:gd name="T33" fmla="*/ 315 h 315"/>
                <a:gd name="T34" fmla="*/ 204 w 276"/>
                <a:gd name="T35" fmla="*/ 315 h 315"/>
                <a:gd name="T36" fmla="*/ 201 w 276"/>
                <a:gd name="T37" fmla="*/ 286 h 315"/>
                <a:gd name="T38" fmla="*/ 180 w 276"/>
                <a:gd name="T39" fmla="*/ 173 h 315"/>
                <a:gd name="T40" fmla="*/ 180 w 276"/>
                <a:gd name="T41" fmla="*/ 173 h 315"/>
                <a:gd name="T42" fmla="*/ 183 w 276"/>
                <a:gd name="T43" fmla="*/ 166 h 315"/>
                <a:gd name="T44" fmla="*/ 190 w 276"/>
                <a:gd name="T45" fmla="*/ 135 h 315"/>
                <a:gd name="T46" fmla="*/ 184 w 276"/>
                <a:gd name="T47" fmla="*/ 107 h 315"/>
                <a:gd name="T48" fmla="*/ 184 w 276"/>
                <a:gd name="T49" fmla="*/ 107 h 315"/>
                <a:gd name="T50" fmla="*/ 184 w 276"/>
                <a:gd name="T51" fmla="*/ 107 h 315"/>
                <a:gd name="T52" fmla="*/ 276 w 276"/>
                <a:gd name="T53" fmla="*/ 75 h 315"/>
                <a:gd name="T54" fmla="*/ 275 w 276"/>
                <a:gd name="T55" fmla="*/ 75 h 315"/>
                <a:gd name="T56" fmla="*/ 273 w 276"/>
                <a:gd name="T57" fmla="*/ 66 h 315"/>
                <a:gd name="T58" fmla="*/ 255 w 276"/>
                <a:gd name="T59" fmla="*/ 6 h 315"/>
                <a:gd name="T60" fmla="*/ 253 w 276"/>
                <a:gd name="T61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6" h="315">
                  <a:moveTo>
                    <a:pt x="253" y="0"/>
                  </a:moveTo>
                  <a:cubicBezTo>
                    <a:pt x="229" y="4"/>
                    <a:pt x="199" y="8"/>
                    <a:pt x="177" y="11"/>
                  </a:cubicBezTo>
                  <a:cubicBezTo>
                    <a:pt x="176" y="11"/>
                    <a:pt x="175" y="11"/>
                    <a:pt x="175" y="11"/>
                  </a:cubicBezTo>
                  <a:cubicBezTo>
                    <a:pt x="159" y="13"/>
                    <a:pt x="149" y="15"/>
                    <a:pt x="149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39" y="15"/>
                    <a:pt x="138" y="15"/>
                  </a:cubicBezTo>
                  <a:cubicBezTo>
                    <a:pt x="131" y="16"/>
                    <a:pt x="74" y="19"/>
                    <a:pt x="73" y="19"/>
                  </a:cubicBezTo>
                  <a:cubicBezTo>
                    <a:pt x="72" y="19"/>
                    <a:pt x="71" y="19"/>
                    <a:pt x="71" y="19"/>
                  </a:cubicBezTo>
                  <a:cubicBezTo>
                    <a:pt x="47" y="22"/>
                    <a:pt x="20" y="24"/>
                    <a:pt x="6" y="45"/>
                  </a:cubicBezTo>
                  <a:cubicBezTo>
                    <a:pt x="5" y="48"/>
                    <a:pt x="4" y="50"/>
                    <a:pt x="2" y="53"/>
                  </a:cubicBezTo>
                  <a:cubicBezTo>
                    <a:pt x="1" y="58"/>
                    <a:pt x="0" y="63"/>
                    <a:pt x="0" y="68"/>
                  </a:cubicBezTo>
                  <a:cubicBezTo>
                    <a:pt x="0" y="82"/>
                    <a:pt x="5" y="99"/>
                    <a:pt x="12" y="116"/>
                  </a:cubicBezTo>
                  <a:cubicBezTo>
                    <a:pt x="36" y="190"/>
                    <a:pt x="36" y="190"/>
                    <a:pt x="36" y="190"/>
                  </a:cubicBezTo>
                  <a:cubicBezTo>
                    <a:pt x="38" y="200"/>
                    <a:pt x="39" y="206"/>
                    <a:pt x="39" y="212"/>
                  </a:cubicBezTo>
                  <a:cubicBezTo>
                    <a:pt x="39" y="232"/>
                    <a:pt x="29" y="238"/>
                    <a:pt x="22" y="270"/>
                  </a:cubicBezTo>
                  <a:cubicBezTo>
                    <a:pt x="21" y="276"/>
                    <a:pt x="16" y="309"/>
                    <a:pt x="16" y="315"/>
                  </a:cubicBezTo>
                  <a:cubicBezTo>
                    <a:pt x="16" y="315"/>
                    <a:pt x="16" y="315"/>
                    <a:pt x="16" y="315"/>
                  </a:cubicBezTo>
                  <a:cubicBezTo>
                    <a:pt x="204" y="315"/>
                    <a:pt x="204" y="315"/>
                    <a:pt x="204" y="315"/>
                  </a:cubicBezTo>
                  <a:cubicBezTo>
                    <a:pt x="201" y="286"/>
                    <a:pt x="201" y="286"/>
                    <a:pt x="201" y="286"/>
                  </a:cubicBezTo>
                  <a:cubicBezTo>
                    <a:pt x="201" y="286"/>
                    <a:pt x="180" y="175"/>
                    <a:pt x="180" y="173"/>
                  </a:cubicBezTo>
                  <a:cubicBezTo>
                    <a:pt x="180" y="173"/>
                    <a:pt x="180" y="173"/>
                    <a:pt x="180" y="173"/>
                  </a:cubicBezTo>
                  <a:cubicBezTo>
                    <a:pt x="183" y="166"/>
                    <a:pt x="183" y="166"/>
                    <a:pt x="183" y="166"/>
                  </a:cubicBezTo>
                  <a:cubicBezTo>
                    <a:pt x="188" y="156"/>
                    <a:pt x="190" y="146"/>
                    <a:pt x="190" y="135"/>
                  </a:cubicBezTo>
                  <a:cubicBezTo>
                    <a:pt x="190" y="126"/>
                    <a:pt x="188" y="116"/>
                    <a:pt x="184" y="107"/>
                  </a:cubicBezTo>
                  <a:cubicBezTo>
                    <a:pt x="184" y="107"/>
                    <a:pt x="184" y="107"/>
                    <a:pt x="184" y="107"/>
                  </a:cubicBezTo>
                  <a:cubicBezTo>
                    <a:pt x="184" y="107"/>
                    <a:pt x="184" y="107"/>
                    <a:pt x="184" y="107"/>
                  </a:cubicBezTo>
                  <a:cubicBezTo>
                    <a:pt x="276" y="75"/>
                    <a:pt x="276" y="75"/>
                    <a:pt x="276" y="75"/>
                  </a:cubicBezTo>
                  <a:cubicBezTo>
                    <a:pt x="275" y="75"/>
                    <a:pt x="275" y="75"/>
                    <a:pt x="275" y="75"/>
                  </a:cubicBezTo>
                  <a:cubicBezTo>
                    <a:pt x="273" y="66"/>
                    <a:pt x="273" y="66"/>
                    <a:pt x="273" y="66"/>
                  </a:cubicBezTo>
                  <a:cubicBezTo>
                    <a:pt x="255" y="6"/>
                    <a:pt x="255" y="6"/>
                    <a:pt x="255" y="6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59">
              <a:extLst>
                <a:ext uri="{FF2B5EF4-FFF2-40B4-BE49-F238E27FC236}">
                  <a16:creationId xmlns:a16="http://schemas.microsoft.com/office/drawing/2014/main" id="{F83BB258-595B-459D-AD7E-88CC000D7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1925"/>
              <a:ext cx="251" cy="88"/>
            </a:xfrm>
            <a:custGeom>
              <a:avLst/>
              <a:gdLst>
                <a:gd name="T0" fmla="*/ 106 w 106"/>
                <a:gd name="T1" fmla="*/ 0 h 37"/>
                <a:gd name="T2" fmla="*/ 102 w 106"/>
                <a:gd name="T3" fmla="*/ 1 h 37"/>
                <a:gd name="T4" fmla="*/ 90 w 106"/>
                <a:gd name="T5" fmla="*/ 5 h 37"/>
                <a:gd name="T6" fmla="*/ 53 w 106"/>
                <a:gd name="T7" fmla="*/ 18 h 37"/>
                <a:gd name="T8" fmla="*/ 16 w 106"/>
                <a:gd name="T9" fmla="*/ 31 h 37"/>
                <a:gd name="T10" fmla="*/ 4 w 106"/>
                <a:gd name="T11" fmla="*/ 35 h 37"/>
                <a:gd name="T12" fmla="*/ 0 w 106"/>
                <a:gd name="T13" fmla="*/ 37 h 37"/>
                <a:gd name="T14" fmla="*/ 4 w 106"/>
                <a:gd name="T15" fmla="*/ 35 h 37"/>
                <a:gd name="T16" fmla="*/ 15 w 106"/>
                <a:gd name="T17" fmla="*/ 29 h 37"/>
                <a:gd name="T18" fmla="*/ 52 w 106"/>
                <a:gd name="T19" fmla="*/ 16 h 37"/>
                <a:gd name="T20" fmla="*/ 90 w 106"/>
                <a:gd name="T21" fmla="*/ 4 h 37"/>
                <a:gd name="T22" fmla="*/ 101 w 106"/>
                <a:gd name="T23" fmla="*/ 1 h 37"/>
                <a:gd name="T24" fmla="*/ 106 w 106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37">
                  <a:moveTo>
                    <a:pt x="106" y="0"/>
                  </a:moveTo>
                  <a:cubicBezTo>
                    <a:pt x="106" y="0"/>
                    <a:pt x="104" y="0"/>
                    <a:pt x="102" y="1"/>
                  </a:cubicBezTo>
                  <a:cubicBezTo>
                    <a:pt x="99" y="2"/>
                    <a:pt x="95" y="4"/>
                    <a:pt x="90" y="5"/>
                  </a:cubicBezTo>
                  <a:cubicBezTo>
                    <a:pt x="81" y="9"/>
                    <a:pt x="67" y="13"/>
                    <a:pt x="53" y="18"/>
                  </a:cubicBezTo>
                  <a:cubicBezTo>
                    <a:pt x="38" y="22"/>
                    <a:pt x="25" y="27"/>
                    <a:pt x="16" y="31"/>
                  </a:cubicBezTo>
                  <a:cubicBezTo>
                    <a:pt x="11" y="33"/>
                    <a:pt x="7" y="34"/>
                    <a:pt x="4" y="35"/>
                  </a:cubicBezTo>
                  <a:cubicBezTo>
                    <a:pt x="2" y="37"/>
                    <a:pt x="0" y="37"/>
                    <a:pt x="0" y="37"/>
                  </a:cubicBezTo>
                  <a:cubicBezTo>
                    <a:pt x="0" y="37"/>
                    <a:pt x="2" y="36"/>
                    <a:pt x="4" y="35"/>
                  </a:cubicBezTo>
                  <a:cubicBezTo>
                    <a:pt x="7" y="33"/>
                    <a:pt x="10" y="32"/>
                    <a:pt x="15" y="29"/>
                  </a:cubicBezTo>
                  <a:cubicBezTo>
                    <a:pt x="24" y="25"/>
                    <a:pt x="37" y="20"/>
                    <a:pt x="52" y="16"/>
                  </a:cubicBezTo>
                  <a:cubicBezTo>
                    <a:pt x="67" y="11"/>
                    <a:pt x="80" y="7"/>
                    <a:pt x="90" y="4"/>
                  </a:cubicBezTo>
                  <a:cubicBezTo>
                    <a:pt x="95" y="2"/>
                    <a:pt x="99" y="1"/>
                    <a:pt x="101" y="1"/>
                  </a:cubicBezTo>
                  <a:cubicBezTo>
                    <a:pt x="104" y="0"/>
                    <a:pt x="106" y="0"/>
                    <a:pt x="1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60">
              <a:extLst>
                <a:ext uri="{FF2B5EF4-FFF2-40B4-BE49-F238E27FC236}">
                  <a16:creationId xmlns:a16="http://schemas.microsoft.com/office/drawing/2014/main" id="{D147EE26-6916-4A24-9904-1C2837B0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" y="1825"/>
              <a:ext cx="589" cy="5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61">
              <a:extLst>
                <a:ext uri="{FF2B5EF4-FFF2-40B4-BE49-F238E27FC236}">
                  <a16:creationId xmlns:a16="http://schemas.microsoft.com/office/drawing/2014/main" id="{B68E2C64-80A3-4F0A-A2A0-F940F3412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" y="1913"/>
              <a:ext cx="655" cy="5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62">
              <a:extLst>
                <a:ext uri="{FF2B5EF4-FFF2-40B4-BE49-F238E27FC236}">
                  <a16:creationId xmlns:a16="http://schemas.microsoft.com/office/drawing/2014/main" id="{35154C1C-B204-451C-9A41-023CC71C3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" y="2013"/>
              <a:ext cx="55" cy="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Oval 163">
              <a:extLst>
                <a:ext uri="{FF2B5EF4-FFF2-40B4-BE49-F238E27FC236}">
                  <a16:creationId xmlns:a16="http://schemas.microsoft.com/office/drawing/2014/main" id="{723824AA-A5A0-43BB-863E-F2B7F0A5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" y="2015"/>
              <a:ext cx="429" cy="5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64">
              <a:extLst>
                <a:ext uri="{FF2B5EF4-FFF2-40B4-BE49-F238E27FC236}">
                  <a16:creationId xmlns:a16="http://schemas.microsoft.com/office/drawing/2014/main" id="{DC60E1B2-538C-4899-9521-315ECBB43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" y="2117"/>
              <a:ext cx="385" cy="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65">
              <a:extLst>
                <a:ext uri="{FF2B5EF4-FFF2-40B4-BE49-F238E27FC236}">
                  <a16:creationId xmlns:a16="http://schemas.microsoft.com/office/drawing/2014/main" id="{4B4A1256-4692-4B58-96B5-30A01E86D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212"/>
              <a:ext cx="347" cy="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66">
              <a:extLst>
                <a:ext uri="{FF2B5EF4-FFF2-40B4-BE49-F238E27FC236}">
                  <a16:creationId xmlns:a16="http://schemas.microsoft.com/office/drawing/2014/main" id="{E44C9D13-A11B-4D39-A3A0-9D87CC238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" y="2291"/>
              <a:ext cx="373" cy="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67">
              <a:extLst>
                <a:ext uri="{FF2B5EF4-FFF2-40B4-BE49-F238E27FC236}">
                  <a16:creationId xmlns:a16="http://schemas.microsoft.com/office/drawing/2014/main" id="{C18D1C0A-0969-4B59-B57D-E82299460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" y="2388"/>
              <a:ext cx="422" cy="5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168">
              <a:extLst>
                <a:ext uri="{FF2B5EF4-FFF2-40B4-BE49-F238E27FC236}">
                  <a16:creationId xmlns:a16="http://schemas.microsoft.com/office/drawing/2014/main" id="{934155F8-4DE6-413E-8544-553F60073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1956"/>
              <a:ext cx="78" cy="230"/>
            </a:xfrm>
            <a:custGeom>
              <a:avLst/>
              <a:gdLst>
                <a:gd name="T0" fmla="*/ 33 w 33"/>
                <a:gd name="T1" fmla="*/ 97 h 97"/>
                <a:gd name="T2" fmla="*/ 31 w 33"/>
                <a:gd name="T3" fmla="*/ 93 h 97"/>
                <a:gd name="T4" fmla="*/ 27 w 33"/>
                <a:gd name="T5" fmla="*/ 83 h 97"/>
                <a:gd name="T6" fmla="*/ 15 w 33"/>
                <a:gd name="T7" fmla="*/ 49 h 97"/>
                <a:gd name="T8" fmla="*/ 3 w 33"/>
                <a:gd name="T9" fmla="*/ 15 h 97"/>
                <a:gd name="T10" fmla="*/ 1 w 33"/>
                <a:gd name="T11" fmla="*/ 4 h 97"/>
                <a:gd name="T12" fmla="*/ 0 w 33"/>
                <a:gd name="T13" fmla="*/ 0 h 97"/>
                <a:gd name="T14" fmla="*/ 5 w 33"/>
                <a:gd name="T15" fmla="*/ 14 h 97"/>
                <a:gd name="T16" fmla="*/ 17 w 33"/>
                <a:gd name="T17" fmla="*/ 48 h 97"/>
                <a:gd name="T18" fmla="*/ 29 w 33"/>
                <a:gd name="T19" fmla="*/ 82 h 97"/>
                <a:gd name="T20" fmla="*/ 32 w 33"/>
                <a:gd name="T21" fmla="*/ 93 h 97"/>
                <a:gd name="T22" fmla="*/ 33 w 33"/>
                <a:gd name="T2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97">
                  <a:moveTo>
                    <a:pt x="33" y="97"/>
                  </a:moveTo>
                  <a:cubicBezTo>
                    <a:pt x="33" y="97"/>
                    <a:pt x="32" y="96"/>
                    <a:pt x="31" y="93"/>
                  </a:cubicBezTo>
                  <a:cubicBezTo>
                    <a:pt x="30" y="90"/>
                    <a:pt x="29" y="87"/>
                    <a:pt x="27" y="83"/>
                  </a:cubicBezTo>
                  <a:cubicBezTo>
                    <a:pt x="24" y="74"/>
                    <a:pt x="19" y="62"/>
                    <a:pt x="15" y="49"/>
                  </a:cubicBezTo>
                  <a:cubicBezTo>
                    <a:pt x="10" y="36"/>
                    <a:pt x="6" y="24"/>
                    <a:pt x="3" y="15"/>
                  </a:cubicBezTo>
                  <a:cubicBezTo>
                    <a:pt x="2" y="10"/>
                    <a:pt x="1" y="7"/>
                    <a:pt x="1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2" y="5"/>
                    <a:pt x="5" y="14"/>
                  </a:cubicBezTo>
                  <a:cubicBezTo>
                    <a:pt x="8" y="23"/>
                    <a:pt x="12" y="35"/>
                    <a:pt x="17" y="48"/>
                  </a:cubicBezTo>
                  <a:cubicBezTo>
                    <a:pt x="21" y="62"/>
                    <a:pt x="26" y="74"/>
                    <a:pt x="29" y="82"/>
                  </a:cubicBezTo>
                  <a:cubicBezTo>
                    <a:pt x="30" y="87"/>
                    <a:pt x="31" y="90"/>
                    <a:pt x="32" y="93"/>
                  </a:cubicBezTo>
                  <a:cubicBezTo>
                    <a:pt x="33" y="95"/>
                    <a:pt x="33" y="97"/>
                    <a:pt x="33" y="9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7" name="Isosceles Triangle 186">
            <a:extLst>
              <a:ext uri="{FF2B5EF4-FFF2-40B4-BE49-F238E27FC236}">
                <a16:creationId xmlns:a16="http://schemas.microsoft.com/office/drawing/2014/main" id="{165E8D8D-C8A9-41BA-972D-316B535598A2}"/>
              </a:ext>
            </a:extLst>
          </p:cNvPr>
          <p:cNvSpPr/>
          <p:nvPr/>
        </p:nvSpPr>
        <p:spPr>
          <a:xfrm rot="5400000">
            <a:off x="-68136" y="68136"/>
            <a:ext cx="1822290" cy="1686017"/>
          </a:xfrm>
          <a:prstGeom prst="triangle">
            <a:avLst>
              <a:gd name="adj" fmla="val 0"/>
            </a:avLst>
          </a:prstGeom>
          <a:solidFill>
            <a:srgbClr val="2BD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73DAB-D5E5-45FF-BD53-C0ECE691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56" y="23032"/>
            <a:ext cx="3352250" cy="1480608"/>
          </a:xfrm>
        </p:spPr>
        <p:txBody>
          <a:bodyPr vert="horz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80" name="그룹 43">
            <a:extLst>
              <a:ext uri="{FF2B5EF4-FFF2-40B4-BE49-F238E27FC236}">
                <a16:creationId xmlns:a16="http://schemas.microsoft.com/office/drawing/2014/main" id="{CAD21632-7F8A-44AB-BEE9-BBBEC3B8C013}"/>
              </a:ext>
            </a:extLst>
          </p:cNvPr>
          <p:cNvGrpSpPr/>
          <p:nvPr/>
        </p:nvGrpSpPr>
        <p:grpSpPr>
          <a:xfrm>
            <a:off x="4741365" y="983205"/>
            <a:ext cx="7137645" cy="5099270"/>
            <a:chOff x="3223001" y="763615"/>
            <a:chExt cx="3850181" cy="3785457"/>
          </a:xfr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sp>
          <p:nvSpPr>
            <p:cNvPr id="183" name="Right Arrow Callout 5">
              <a:extLst>
                <a:ext uri="{FF2B5EF4-FFF2-40B4-BE49-F238E27FC236}">
                  <a16:creationId xmlns:a16="http://schemas.microsoft.com/office/drawing/2014/main" id="{6A0BC623-DABF-4F4E-9284-1AA34A6B7604}"/>
                </a:ext>
              </a:extLst>
            </p:cNvPr>
            <p:cNvSpPr/>
            <p:nvPr/>
          </p:nvSpPr>
          <p:spPr>
            <a:xfrm rot="16200000">
              <a:off x="3024439" y="2658695"/>
              <a:ext cx="2070158" cy="1653873"/>
            </a:xfrm>
            <a:prstGeom prst="rightArrowCallout">
              <a:avLst>
                <a:gd name="adj1" fmla="val 0"/>
                <a:gd name="adj2" fmla="val 0"/>
                <a:gd name="adj3" fmla="val 3757"/>
                <a:gd name="adj4" fmla="val 92474"/>
              </a:avLst>
            </a:prstGeom>
            <a:solidFill>
              <a:schemeClr val="bg1"/>
            </a:solidFill>
            <a:ln w="63500">
              <a:solidFill>
                <a:srgbClr val="E8505B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1" name="Right Arrow Callout 4">
              <a:extLst>
                <a:ext uri="{FF2B5EF4-FFF2-40B4-BE49-F238E27FC236}">
                  <a16:creationId xmlns:a16="http://schemas.microsoft.com/office/drawing/2014/main" id="{A03B7FCE-1712-4D13-9C85-DF2616E2D48E}"/>
                </a:ext>
              </a:extLst>
            </p:cNvPr>
            <p:cNvSpPr/>
            <p:nvPr/>
          </p:nvSpPr>
          <p:spPr>
            <a:xfrm rot="10800000">
              <a:off x="4649169" y="2667238"/>
              <a:ext cx="2424013" cy="1881834"/>
            </a:xfrm>
            <a:prstGeom prst="rightArrowCallout">
              <a:avLst>
                <a:gd name="adj1" fmla="val 26665"/>
                <a:gd name="adj2" fmla="val 28543"/>
                <a:gd name="adj3" fmla="val 36608"/>
                <a:gd name="adj4" fmla="val 75771"/>
              </a:avLst>
            </a:prstGeom>
            <a:solidFill>
              <a:schemeClr val="bg1"/>
            </a:solidFill>
            <a:ln w="63500">
              <a:solidFill>
                <a:srgbClr val="237199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4" name="Right Arrow Callout 6">
              <a:extLst>
                <a:ext uri="{FF2B5EF4-FFF2-40B4-BE49-F238E27FC236}">
                  <a16:creationId xmlns:a16="http://schemas.microsoft.com/office/drawing/2014/main" id="{607D21F4-672F-4494-A712-2B842E9E32B3}"/>
                </a:ext>
              </a:extLst>
            </p:cNvPr>
            <p:cNvSpPr/>
            <p:nvPr/>
          </p:nvSpPr>
          <p:spPr>
            <a:xfrm rot="5400000">
              <a:off x="4981663" y="1046006"/>
              <a:ext cx="2321769" cy="1756988"/>
            </a:xfrm>
            <a:prstGeom prst="rightArrowCallout">
              <a:avLst>
                <a:gd name="adj1" fmla="val 24695"/>
                <a:gd name="adj2" fmla="val 24862"/>
                <a:gd name="adj3" fmla="val 19199"/>
                <a:gd name="adj4" fmla="val 72273"/>
              </a:avLst>
            </a:prstGeom>
            <a:solidFill>
              <a:schemeClr val="bg1"/>
            </a:solidFill>
            <a:ln w="63500">
              <a:solidFill>
                <a:srgbClr val="2BD3B7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5" name="Right Arrow Callout 7">
              <a:extLst>
                <a:ext uri="{FF2B5EF4-FFF2-40B4-BE49-F238E27FC236}">
                  <a16:creationId xmlns:a16="http://schemas.microsoft.com/office/drawing/2014/main" id="{C68BA4BF-6F5D-4C21-BA20-80AF461A3CA6}"/>
                </a:ext>
              </a:extLst>
            </p:cNvPr>
            <p:cNvSpPr/>
            <p:nvPr/>
          </p:nvSpPr>
          <p:spPr>
            <a:xfrm>
              <a:off x="3223001" y="763615"/>
              <a:ext cx="2341434" cy="1727661"/>
            </a:xfrm>
            <a:prstGeom prst="rightArrowCallout">
              <a:avLst>
                <a:gd name="adj1" fmla="val 30293"/>
                <a:gd name="adj2" fmla="val 33989"/>
                <a:gd name="adj3" fmla="val 49979"/>
                <a:gd name="adj4" fmla="val 70488"/>
              </a:avLst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77FD6A68-8B46-43E2-8D75-C20E61D74A64}"/>
              </a:ext>
            </a:extLst>
          </p:cNvPr>
          <p:cNvSpPr txBox="1"/>
          <p:nvPr/>
        </p:nvSpPr>
        <p:spPr>
          <a:xfrm>
            <a:off x="4951918" y="1262465"/>
            <a:ext cx="851026" cy="923330"/>
          </a:xfrm>
          <a:prstGeom prst="rect">
            <a:avLst/>
          </a:prstGeom>
          <a:noFill/>
          <a:effectLst>
            <a:outerShdw blurRad="25400" dist="25400" dir="2700000" sx="98000" sy="98000" algn="tl" rotWithShape="0">
              <a:prstClr val="black">
                <a:alpha val="64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1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5D83B45-BF31-49DC-A6F2-52B52A1E1450}"/>
              </a:ext>
            </a:extLst>
          </p:cNvPr>
          <p:cNvSpPr txBox="1"/>
          <p:nvPr/>
        </p:nvSpPr>
        <p:spPr>
          <a:xfrm>
            <a:off x="4797457" y="4014691"/>
            <a:ext cx="851026" cy="923330"/>
          </a:xfrm>
          <a:prstGeom prst="rect">
            <a:avLst/>
          </a:prstGeom>
          <a:noFill/>
          <a:effectLst>
            <a:outerShdw blurRad="25400" dist="25400" dir="2700000" sx="98000" sy="98000" algn="tl" rotWithShape="0">
              <a:prstClr val="black">
                <a:alpha val="64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srgbClr val="E8505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4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E8505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F475A18-2362-464F-865A-C3B22B8B2638}"/>
              </a:ext>
            </a:extLst>
          </p:cNvPr>
          <p:cNvSpPr txBox="1"/>
          <p:nvPr/>
        </p:nvSpPr>
        <p:spPr>
          <a:xfrm>
            <a:off x="8994861" y="1302194"/>
            <a:ext cx="851026" cy="923330"/>
          </a:xfrm>
          <a:prstGeom prst="rect">
            <a:avLst/>
          </a:prstGeom>
          <a:noFill/>
          <a:effectLst>
            <a:outerShdw blurRad="25400" dist="25400" dir="2700000" sx="98000" sy="98000" algn="tl" rotWithShape="0">
              <a:prstClr val="black">
                <a:alpha val="64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srgbClr val="2BD3B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BD3B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0A2DC36-0613-4BCF-9862-3F79776E81B4}"/>
              </a:ext>
            </a:extLst>
          </p:cNvPr>
          <p:cNvSpPr txBox="1"/>
          <p:nvPr/>
        </p:nvSpPr>
        <p:spPr>
          <a:xfrm>
            <a:off x="8813651" y="4040672"/>
            <a:ext cx="851026" cy="923330"/>
          </a:xfrm>
          <a:prstGeom prst="rect">
            <a:avLst/>
          </a:prstGeom>
          <a:noFill/>
          <a:effectLst>
            <a:outerShdw blurRad="25400" dist="25400" dir="2700000" sx="98000" sy="98000" algn="tl" rotWithShape="0">
              <a:prstClr val="black">
                <a:alpha val="64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197" name="Group 32">
            <a:extLst>
              <a:ext uri="{FF2B5EF4-FFF2-40B4-BE49-F238E27FC236}">
                <a16:creationId xmlns:a16="http://schemas.microsoft.com/office/drawing/2014/main" id="{826208FE-B7F3-4CD6-86C9-6C324AF3F430}"/>
              </a:ext>
            </a:extLst>
          </p:cNvPr>
          <p:cNvGrpSpPr/>
          <p:nvPr/>
        </p:nvGrpSpPr>
        <p:grpSpPr>
          <a:xfrm>
            <a:off x="5615649" y="1472283"/>
            <a:ext cx="3163254" cy="1294263"/>
            <a:chOff x="2538931" y="4247373"/>
            <a:chExt cx="2154214" cy="1023752"/>
          </a:xfrm>
          <a:effectLst>
            <a:outerShdw blurRad="25400" dist="25400" dir="2700000" sx="98000" sy="98000" algn="tl" rotWithShape="0">
              <a:prstClr val="black">
                <a:alpha val="64000"/>
              </a:prstClr>
            </a:outerShdw>
          </a:effectLst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F8620F8D-0D57-4345-A379-38768F8F5895}"/>
                </a:ext>
              </a:extLst>
            </p:cNvPr>
            <p:cNvSpPr txBox="1"/>
            <p:nvPr/>
          </p:nvSpPr>
          <p:spPr>
            <a:xfrm>
              <a:off x="2540917" y="4540778"/>
              <a:ext cx="2152228" cy="730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Kaggle?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주제 선정 배경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진행 순서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C99A69B-4638-4D02-87F8-562D29FC3464}"/>
                </a:ext>
              </a:extLst>
            </p:cNvPr>
            <p:cNvSpPr txBox="1"/>
            <p:nvPr/>
          </p:nvSpPr>
          <p:spPr>
            <a:xfrm>
              <a:off x="2538931" y="4247373"/>
              <a:ext cx="2133933" cy="36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서론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2" name="Group 32">
            <a:extLst>
              <a:ext uri="{FF2B5EF4-FFF2-40B4-BE49-F238E27FC236}">
                <a16:creationId xmlns:a16="http://schemas.microsoft.com/office/drawing/2014/main" id="{35C36701-A1B2-44DF-8A47-94D40080AB0C}"/>
              </a:ext>
            </a:extLst>
          </p:cNvPr>
          <p:cNvGrpSpPr/>
          <p:nvPr/>
        </p:nvGrpSpPr>
        <p:grpSpPr>
          <a:xfrm>
            <a:off x="5596607" y="4248394"/>
            <a:ext cx="3185802" cy="1325179"/>
            <a:chOff x="2538931" y="4247373"/>
            <a:chExt cx="2169569" cy="1325179"/>
          </a:xfrm>
          <a:effectLst>
            <a:outerShdw blurRad="25400" dist="25400" dir="2700000" sx="98000" sy="98000" algn="tl" rotWithShape="0">
              <a:prstClr val="black">
                <a:alpha val="64000"/>
              </a:prstClr>
            </a:outerShdw>
          </a:effectLst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B5F7D26-406E-4654-B500-03E10CADC316}"/>
                </a:ext>
              </a:extLst>
            </p:cNvPr>
            <p:cNvSpPr txBox="1"/>
            <p:nvPr/>
          </p:nvSpPr>
          <p:spPr>
            <a:xfrm>
              <a:off x="2556272" y="4649222"/>
              <a:ext cx="21522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E8505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rgbClr val="E8505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의의 및 한계점</a:t>
              </a:r>
              <a:endParaRPr lang="en-US" altLang="ko-KR" dirty="0">
                <a:solidFill>
                  <a:srgbClr val="E8505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dirty="0">
                  <a:solidFill>
                    <a:srgbClr val="E8505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rgbClr val="E8505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rgbClr val="E8505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Kaggle </a:t>
              </a:r>
              <a:r>
                <a:rPr lang="ko-KR" altLang="en-US" dirty="0">
                  <a:solidFill>
                    <a:srgbClr val="E8505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결과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E8505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rgbClr val="E8505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레퍼런스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216B2CD-B218-470C-8D0C-C2F3086A17F8}"/>
                </a:ext>
              </a:extLst>
            </p:cNvPr>
            <p:cNvSpPr txBox="1"/>
            <p:nvPr/>
          </p:nvSpPr>
          <p:spPr>
            <a:xfrm>
              <a:off x="2538931" y="4247373"/>
              <a:ext cx="2133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dirty="0">
                  <a:solidFill>
                    <a:srgbClr val="E8505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결론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5" name="Group 32">
            <a:extLst>
              <a:ext uri="{FF2B5EF4-FFF2-40B4-BE49-F238E27FC236}">
                <a16:creationId xmlns:a16="http://schemas.microsoft.com/office/drawing/2014/main" id="{347F87B4-3CF2-4708-89B0-B5F7C116D78E}"/>
              </a:ext>
            </a:extLst>
          </p:cNvPr>
          <p:cNvGrpSpPr/>
          <p:nvPr/>
        </p:nvGrpSpPr>
        <p:grpSpPr>
          <a:xfrm>
            <a:off x="9703282" y="1503640"/>
            <a:ext cx="3179097" cy="1599346"/>
            <a:chOff x="2538931" y="4247373"/>
            <a:chExt cx="2165003" cy="1254331"/>
          </a:xfrm>
          <a:effectLst>
            <a:outerShdw blurRad="25400" dist="25400" dir="2700000" sx="98000" sy="98000" algn="tl" rotWithShape="0">
              <a:prstClr val="black">
                <a:alpha val="64000"/>
              </a:prstClr>
            </a:outerShdw>
          </a:effectLst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1C65AF6-7AE5-4173-BAEA-958C1C28F04B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94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2BD3B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rgbClr val="2BD3B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사용 데이터 세팅</a:t>
              </a:r>
              <a:endParaRPr lang="en-US" altLang="ko-KR" dirty="0">
                <a:solidFill>
                  <a:srgbClr val="2BD3B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2BD3B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BD3B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데이터 기초 검정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2BD3B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dirty="0">
                  <a:solidFill>
                    <a:srgbClr val="2BD3B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rgbClr val="2BD3B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주요 분석</a:t>
              </a:r>
              <a:endParaRPr lang="en-US" altLang="ko-KR" dirty="0">
                <a:solidFill>
                  <a:srgbClr val="2BD3B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2BD3B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BD3B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결과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4508006-E202-4F23-8F19-31991704EA7B}"/>
                </a:ext>
              </a:extLst>
            </p:cNvPr>
            <p:cNvSpPr txBox="1"/>
            <p:nvPr/>
          </p:nvSpPr>
          <p:spPr>
            <a:xfrm>
              <a:off x="2538931" y="4247373"/>
              <a:ext cx="2133933" cy="36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dirty="0">
                  <a:solidFill>
                    <a:srgbClr val="2BD3B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데이터 분석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D3B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9" name="Group 32">
            <a:extLst>
              <a:ext uri="{FF2B5EF4-FFF2-40B4-BE49-F238E27FC236}">
                <a16:creationId xmlns:a16="http://schemas.microsoft.com/office/drawing/2014/main" id="{2FA620EB-6590-43D9-9234-D9105D8C9635}"/>
              </a:ext>
            </a:extLst>
          </p:cNvPr>
          <p:cNvGrpSpPr/>
          <p:nvPr/>
        </p:nvGrpSpPr>
        <p:grpSpPr>
          <a:xfrm>
            <a:off x="9551244" y="4160599"/>
            <a:ext cx="3225618" cy="2406482"/>
            <a:chOff x="2538931" y="4247373"/>
            <a:chExt cx="2196684" cy="2406482"/>
          </a:xfrm>
          <a:effectLst>
            <a:outerShdw blurRad="25400" dist="25400" dir="2700000" sx="98000" sy="98000" algn="tl" rotWithShape="0">
              <a:prstClr val="black">
                <a:alpha val="64000"/>
              </a:prstClr>
            </a:outerShdw>
          </a:effectLst>
        </p:grpSpPr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7AE767F-75D8-40FA-8C30-5FD8B051A14C}"/>
                </a:ext>
              </a:extLst>
            </p:cNvPr>
            <p:cNvSpPr txBox="1"/>
            <p:nvPr/>
          </p:nvSpPr>
          <p:spPr>
            <a:xfrm>
              <a:off x="2583387" y="4622530"/>
              <a:ext cx="215222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미국</a:t>
              </a:r>
              <a:endParaRPr lang="en-US" altLang="ko-KR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중국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일본</a:t>
              </a:r>
              <a:endParaRPr lang="en-US" altLang="ko-KR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한국</a:t>
              </a:r>
              <a:endParaRPr lang="en-US" altLang="ko-KR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결과</a:t>
              </a:r>
              <a:endParaRPr lang="en-US" altLang="ko-KR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64C24C64-579B-4FB2-A9AE-046EB9BF5D6A}"/>
                </a:ext>
              </a:extLst>
            </p:cNvPr>
            <p:cNvSpPr txBox="1"/>
            <p:nvPr/>
          </p:nvSpPr>
          <p:spPr>
            <a:xfrm>
              <a:off x="2538931" y="4247373"/>
              <a:ext cx="2133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추가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분석</a:t>
              </a:r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02546FCE-A654-4CC6-8BBC-D63FF15BC096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-3-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9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733D43-4227-4B4C-BBDA-9B59A534A244}"/>
              </a:ext>
            </a:extLst>
          </p:cNvPr>
          <p:cNvSpPr/>
          <p:nvPr/>
        </p:nvSpPr>
        <p:spPr>
          <a:xfrm>
            <a:off x="0" y="4049883"/>
            <a:ext cx="12192000" cy="2841136"/>
          </a:xfrm>
          <a:prstGeom prst="rect">
            <a:avLst/>
          </a:prstGeom>
          <a:solidFill>
            <a:srgbClr val="2BD3B7"/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7B6B181-599C-48C3-BEB0-9F1923DDA37D}"/>
              </a:ext>
            </a:extLst>
          </p:cNvPr>
          <p:cNvSpPr/>
          <p:nvPr/>
        </p:nvSpPr>
        <p:spPr>
          <a:xfrm flipH="1">
            <a:off x="-7850" y="5877142"/>
            <a:ext cx="1455650" cy="1018208"/>
          </a:xfrm>
          <a:prstGeom prst="triangle">
            <a:avLst>
              <a:gd name="adj" fmla="val 10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C95CCDB-FB54-4AA9-AB85-FB248C7E92A9}"/>
              </a:ext>
            </a:extLst>
          </p:cNvPr>
          <p:cNvSpPr/>
          <p:nvPr/>
        </p:nvSpPr>
        <p:spPr>
          <a:xfrm flipV="1">
            <a:off x="10736350" y="4049883"/>
            <a:ext cx="1455650" cy="1018208"/>
          </a:xfrm>
          <a:prstGeom prst="triangle">
            <a:avLst>
              <a:gd name="adj" fmla="val 10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3F934-7267-43EE-B859-E0F85DB9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656" y="825062"/>
            <a:ext cx="6584244" cy="52078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11F8DD7-117F-4506-80D9-08A20DBFCA57}"/>
              </a:ext>
            </a:extLst>
          </p:cNvPr>
          <p:cNvSpPr txBox="1">
            <a:spLocks/>
          </p:cNvSpPr>
          <p:nvPr/>
        </p:nvSpPr>
        <p:spPr>
          <a:xfrm>
            <a:off x="559925" y="2131261"/>
            <a:ext cx="4125294" cy="738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2400" b="1" i="0" dirty="0" err="1">
                <a:solidFill>
                  <a:srgbClr val="2C8DBF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캐글</a:t>
            </a:r>
            <a:r>
              <a:rPr lang="en-US" altLang="ko-KR" sz="2400" b="0" i="0" dirty="0">
                <a:solidFill>
                  <a:srgbClr val="2C8DBF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(Kaggle)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2010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설립된 예측모델 및 분석 대회 플랫폼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2" name="Graphic 8">
            <a:extLst>
              <a:ext uri="{FF2B5EF4-FFF2-40B4-BE49-F238E27FC236}">
                <a16:creationId xmlns:a16="http://schemas.microsoft.com/office/drawing/2014/main" id="{32F13B19-A783-4545-B656-B8DC6D6100F8}"/>
              </a:ext>
            </a:extLst>
          </p:cNvPr>
          <p:cNvSpPr/>
          <p:nvPr/>
        </p:nvSpPr>
        <p:spPr>
          <a:xfrm rot="5400000">
            <a:off x="976632" y="3816855"/>
            <a:ext cx="778360" cy="1611774"/>
          </a:xfrm>
          <a:prstGeom prst="roundRect">
            <a:avLst>
              <a:gd name="adj" fmla="val 0"/>
            </a:avLst>
          </a:prstGeom>
          <a:solidFill>
            <a:srgbClr val="2C8D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5,000,000</a:t>
            </a:r>
            <a:endParaRPr lang="en-ID" sz="2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3" name="Graphic 8">
            <a:extLst>
              <a:ext uri="{FF2B5EF4-FFF2-40B4-BE49-F238E27FC236}">
                <a16:creationId xmlns:a16="http://schemas.microsoft.com/office/drawing/2014/main" id="{2A59EB4C-FCEB-4DDF-A311-F0D024ACCAC6}"/>
              </a:ext>
            </a:extLst>
          </p:cNvPr>
          <p:cNvSpPr/>
          <p:nvPr/>
        </p:nvSpPr>
        <p:spPr>
          <a:xfrm rot="5400000">
            <a:off x="2935156" y="4185937"/>
            <a:ext cx="778360" cy="778360"/>
          </a:xfrm>
          <a:prstGeom prst="roundRect">
            <a:avLst>
              <a:gd name="adj" fmla="val 0"/>
            </a:avLst>
          </a:prstGeom>
          <a:solidFill>
            <a:srgbClr val="2C8D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1st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331B8F1-3829-4087-B963-429CF6993E38}"/>
              </a:ext>
            </a:extLst>
          </p:cNvPr>
          <p:cNvSpPr txBox="1">
            <a:spLocks/>
          </p:cNvSpPr>
          <p:nvPr/>
        </p:nvSpPr>
        <p:spPr>
          <a:xfrm>
            <a:off x="593815" y="5029384"/>
            <a:ext cx="1703185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전세계 등록 이용자</a:t>
            </a:r>
            <a:endParaRPr lang="en-US" sz="18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3D8282-BBAC-49AA-87B5-CFF381CDC58A}"/>
              </a:ext>
            </a:extLst>
          </p:cNvPr>
          <p:cNvSpPr txBox="1">
            <a:spLocks/>
          </p:cNvSpPr>
          <p:nvPr/>
        </p:nvSpPr>
        <p:spPr>
          <a:xfrm>
            <a:off x="2890815" y="5085085"/>
            <a:ext cx="1703185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B40B24-DF5C-479A-A099-D3CCFD1D9769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7D888905-0F69-482A-A1BB-C2F8EE45B511}"/>
              </a:ext>
            </a:extLst>
          </p:cNvPr>
          <p:cNvSpPr/>
          <p:nvPr/>
        </p:nvSpPr>
        <p:spPr>
          <a:xfrm>
            <a:off x="323272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748B910-81EF-46E8-A52A-473E8E973A2E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C8DB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en-US" dirty="0">
                <a:solidFill>
                  <a:srgbClr val="2C8DB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C8DB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서론</a:t>
            </a:r>
            <a:r>
              <a:rPr lang="ko-KR" altLang="en-US" sz="3200" dirty="0">
                <a:solidFill>
                  <a:srgbClr val="2C8DB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2C8DB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#Kaggle?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 배경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순서   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4D3B5E-FE14-4E9B-8488-E8829692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17" y="1033309"/>
            <a:ext cx="6294922" cy="393098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37A94E7-62FD-4B61-9950-A8B000F4FA59}"/>
              </a:ext>
            </a:extLst>
          </p:cNvPr>
          <p:cNvSpPr/>
          <p:nvPr/>
        </p:nvSpPr>
        <p:spPr>
          <a:xfrm>
            <a:off x="8047258" y="4666982"/>
            <a:ext cx="880378" cy="880378"/>
          </a:xfrm>
          <a:prstGeom prst="ellipse">
            <a:avLst/>
          </a:prstGeom>
          <a:solidFill>
            <a:srgbClr val="2C8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B33AF5F-3697-4335-9404-0EA97DB64E94}"/>
              </a:ext>
            </a:extLst>
          </p:cNvPr>
          <p:cNvSpPr txBox="1">
            <a:spLocks/>
          </p:cNvSpPr>
          <p:nvPr/>
        </p:nvSpPr>
        <p:spPr>
          <a:xfrm>
            <a:off x="2927327" y="5048756"/>
            <a:ext cx="1703185" cy="553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수 많은 데이터와 예측모델 학습 가능</a:t>
            </a:r>
            <a:endParaRPr lang="en-US" sz="18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6" name="Rounded Rectangle 51">
            <a:extLst>
              <a:ext uri="{FF2B5EF4-FFF2-40B4-BE49-F238E27FC236}">
                <a16:creationId xmlns:a16="http://schemas.microsoft.com/office/drawing/2014/main" id="{E2034467-4139-4CE5-AC1A-040BD489B424}"/>
              </a:ext>
            </a:extLst>
          </p:cNvPr>
          <p:cNvSpPr/>
          <p:nvPr/>
        </p:nvSpPr>
        <p:spPr>
          <a:xfrm rot="16200000" flipH="1">
            <a:off x="8216664" y="4821243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4684BB-BCB1-4EC8-AC26-D41F876F363B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-4-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826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309">
            <a:extLst>
              <a:ext uri="{FF2B5EF4-FFF2-40B4-BE49-F238E27FC236}">
                <a16:creationId xmlns:a16="http://schemas.microsoft.com/office/drawing/2014/main" id="{77F9EBD2-BF0C-4173-B027-8707A724F3E4}"/>
              </a:ext>
            </a:extLst>
          </p:cNvPr>
          <p:cNvGrpSpPr/>
          <p:nvPr/>
        </p:nvGrpSpPr>
        <p:grpSpPr>
          <a:xfrm>
            <a:off x="-98162" y="1020900"/>
            <a:ext cx="12191999" cy="5644829"/>
            <a:chOff x="2687161" y="3731096"/>
            <a:chExt cx="5158677" cy="3027467"/>
          </a:xfrm>
          <a:solidFill>
            <a:schemeClr val="bg1">
              <a:lumMod val="50000"/>
            </a:schemeClr>
          </a:solidFill>
        </p:grpSpPr>
        <p:sp>
          <p:nvSpPr>
            <p:cNvPr id="459" name="Freeform: Shape 310">
              <a:extLst>
                <a:ext uri="{FF2B5EF4-FFF2-40B4-BE49-F238E27FC236}">
                  <a16:creationId xmlns:a16="http://schemas.microsoft.com/office/drawing/2014/main" id="{102F492E-E144-42D9-AA9C-76A836899548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0" name="Freeform: Shape 311">
              <a:extLst>
                <a:ext uri="{FF2B5EF4-FFF2-40B4-BE49-F238E27FC236}">
                  <a16:creationId xmlns:a16="http://schemas.microsoft.com/office/drawing/2014/main" id="{1A41AC92-5739-4AEF-9B8E-59D4ED91EF2D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4" name="Freeform: Shape 312">
              <a:extLst>
                <a:ext uri="{FF2B5EF4-FFF2-40B4-BE49-F238E27FC236}">
                  <a16:creationId xmlns:a16="http://schemas.microsoft.com/office/drawing/2014/main" id="{0E444327-0C29-4554-A949-875DC2FC203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5" name="Freeform: Shape 313">
              <a:extLst>
                <a:ext uri="{FF2B5EF4-FFF2-40B4-BE49-F238E27FC236}">
                  <a16:creationId xmlns:a16="http://schemas.microsoft.com/office/drawing/2014/main" id="{9FE94F32-0A5B-4728-84B6-2E85CC2E28C1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6" name="Freeform: Shape 314">
              <a:extLst>
                <a:ext uri="{FF2B5EF4-FFF2-40B4-BE49-F238E27FC236}">
                  <a16:creationId xmlns:a16="http://schemas.microsoft.com/office/drawing/2014/main" id="{1EB3B721-A862-4D7E-B06B-08B7BF95E0D0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7" name="Freeform: Shape 315">
              <a:extLst>
                <a:ext uri="{FF2B5EF4-FFF2-40B4-BE49-F238E27FC236}">
                  <a16:creationId xmlns:a16="http://schemas.microsoft.com/office/drawing/2014/main" id="{DE74F0F4-CBB8-4DBA-833A-45D929D3C772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8" name="Freeform: Shape 316">
              <a:extLst>
                <a:ext uri="{FF2B5EF4-FFF2-40B4-BE49-F238E27FC236}">
                  <a16:creationId xmlns:a16="http://schemas.microsoft.com/office/drawing/2014/main" id="{9BBE1638-FD97-41FB-BB84-ECB3A23D38AC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9" name="Freeform: Shape 317">
              <a:extLst>
                <a:ext uri="{FF2B5EF4-FFF2-40B4-BE49-F238E27FC236}">
                  <a16:creationId xmlns:a16="http://schemas.microsoft.com/office/drawing/2014/main" id="{A70FAE7D-CF1D-4342-B02F-B17E44C304E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0" name="Freeform: Shape 318">
              <a:extLst>
                <a:ext uri="{FF2B5EF4-FFF2-40B4-BE49-F238E27FC236}">
                  <a16:creationId xmlns:a16="http://schemas.microsoft.com/office/drawing/2014/main" id="{EE0BD3B9-F3C3-49D7-A660-107EF3B51F50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1" name="Freeform: Shape 319">
              <a:extLst>
                <a:ext uri="{FF2B5EF4-FFF2-40B4-BE49-F238E27FC236}">
                  <a16:creationId xmlns:a16="http://schemas.microsoft.com/office/drawing/2014/main" id="{D87CE021-B9CC-4B76-BB92-05E1229214A6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2" name="Freeform: Shape 320">
              <a:extLst>
                <a:ext uri="{FF2B5EF4-FFF2-40B4-BE49-F238E27FC236}">
                  <a16:creationId xmlns:a16="http://schemas.microsoft.com/office/drawing/2014/main" id="{F5313314-90F8-4078-981E-4B9A5A189A5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3" name="Freeform: Shape 321">
              <a:extLst>
                <a:ext uri="{FF2B5EF4-FFF2-40B4-BE49-F238E27FC236}">
                  <a16:creationId xmlns:a16="http://schemas.microsoft.com/office/drawing/2014/main" id="{ECC6C356-719C-4115-A4C6-43B4F8E5C51F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4" name="Freeform: Shape 322">
              <a:extLst>
                <a:ext uri="{FF2B5EF4-FFF2-40B4-BE49-F238E27FC236}">
                  <a16:creationId xmlns:a16="http://schemas.microsoft.com/office/drawing/2014/main" id="{A531D59A-EB21-423D-B65A-EE525069D61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5" name="Freeform: Shape 323">
              <a:extLst>
                <a:ext uri="{FF2B5EF4-FFF2-40B4-BE49-F238E27FC236}">
                  <a16:creationId xmlns:a16="http://schemas.microsoft.com/office/drawing/2014/main" id="{3B5E9C1B-798A-4388-89F3-005E4A5CAF9E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6" name="Freeform: Shape 324">
              <a:extLst>
                <a:ext uri="{FF2B5EF4-FFF2-40B4-BE49-F238E27FC236}">
                  <a16:creationId xmlns:a16="http://schemas.microsoft.com/office/drawing/2014/main" id="{C6F92EE2-BE4F-4919-AA50-FE450C9E8E99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7" name="Freeform: Shape 325">
              <a:extLst>
                <a:ext uri="{FF2B5EF4-FFF2-40B4-BE49-F238E27FC236}">
                  <a16:creationId xmlns:a16="http://schemas.microsoft.com/office/drawing/2014/main" id="{2DFEE1EB-F67E-49D8-AD54-CC7DE14E5933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8" name="Freeform: Shape 326">
              <a:extLst>
                <a:ext uri="{FF2B5EF4-FFF2-40B4-BE49-F238E27FC236}">
                  <a16:creationId xmlns:a16="http://schemas.microsoft.com/office/drawing/2014/main" id="{D3CE4D3D-7182-472B-A929-79324CDF71DE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9" name="Freeform: Shape 327">
              <a:extLst>
                <a:ext uri="{FF2B5EF4-FFF2-40B4-BE49-F238E27FC236}">
                  <a16:creationId xmlns:a16="http://schemas.microsoft.com/office/drawing/2014/main" id="{963E5DDD-CAC1-49A6-9CD2-CDFE198096A2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0" name="Freeform: Shape 328">
              <a:extLst>
                <a:ext uri="{FF2B5EF4-FFF2-40B4-BE49-F238E27FC236}">
                  <a16:creationId xmlns:a16="http://schemas.microsoft.com/office/drawing/2014/main" id="{3CA267B9-8A9E-48E0-BD56-408C834138A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1" name="Freeform: Shape 329">
              <a:extLst>
                <a:ext uri="{FF2B5EF4-FFF2-40B4-BE49-F238E27FC236}">
                  <a16:creationId xmlns:a16="http://schemas.microsoft.com/office/drawing/2014/main" id="{BDA82C97-84D7-4684-B697-80D20ED8280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2" name="Freeform: Shape 330">
              <a:extLst>
                <a:ext uri="{FF2B5EF4-FFF2-40B4-BE49-F238E27FC236}">
                  <a16:creationId xmlns:a16="http://schemas.microsoft.com/office/drawing/2014/main" id="{CE62598F-D02C-48CA-943C-AEA2EEFDD4F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3" name="Freeform: Shape 331">
              <a:extLst>
                <a:ext uri="{FF2B5EF4-FFF2-40B4-BE49-F238E27FC236}">
                  <a16:creationId xmlns:a16="http://schemas.microsoft.com/office/drawing/2014/main" id="{343798FA-78A0-4D1D-B40A-7F7CAC1BD375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4" name="Freeform: Shape 332">
              <a:extLst>
                <a:ext uri="{FF2B5EF4-FFF2-40B4-BE49-F238E27FC236}">
                  <a16:creationId xmlns:a16="http://schemas.microsoft.com/office/drawing/2014/main" id="{CBDC593E-22F5-4E5F-9F48-454DD58CB83D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5" name="Freeform: Shape 333">
              <a:extLst>
                <a:ext uri="{FF2B5EF4-FFF2-40B4-BE49-F238E27FC236}">
                  <a16:creationId xmlns:a16="http://schemas.microsoft.com/office/drawing/2014/main" id="{FD98B9D7-129A-4448-ABB7-8ACB51B119E2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6" name="Freeform: Shape 334">
              <a:extLst>
                <a:ext uri="{FF2B5EF4-FFF2-40B4-BE49-F238E27FC236}">
                  <a16:creationId xmlns:a16="http://schemas.microsoft.com/office/drawing/2014/main" id="{A85021BE-6797-407F-8064-95CFFC9CD14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7" name="Freeform: Shape 335">
              <a:extLst>
                <a:ext uri="{FF2B5EF4-FFF2-40B4-BE49-F238E27FC236}">
                  <a16:creationId xmlns:a16="http://schemas.microsoft.com/office/drawing/2014/main" id="{E6343C10-F88B-4BB8-9FA7-6D9DD38B4F8B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8" name="Freeform: Shape 336">
              <a:extLst>
                <a:ext uri="{FF2B5EF4-FFF2-40B4-BE49-F238E27FC236}">
                  <a16:creationId xmlns:a16="http://schemas.microsoft.com/office/drawing/2014/main" id="{8D9AFE85-CACC-477D-8121-91353245D7AE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9" name="Freeform: Shape 337">
              <a:extLst>
                <a:ext uri="{FF2B5EF4-FFF2-40B4-BE49-F238E27FC236}">
                  <a16:creationId xmlns:a16="http://schemas.microsoft.com/office/drawing/2014/main" id="{142E8D8E-07F5-4DBF-BBC1-A82945196D53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0" name="Freeform: Shape 338">
              <a:extLst>
                <a:ext uri="{FF2B5EF4-FFF2-40B4-BE49-F238E27FC236}">
                  <a16:creationId xmlns:a16="http://schemas.microsoft.com/office/drawing/2014/main" id="{FDF12ABD-46CB-461D-BE13-50E2EAB39912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1" name="Freeform: Shape 339">
              <a:extLst>
                <a:ext uri="{FF2B5EF4-FFF2-40B4-BE49-F238E27FC236}">
                  <a16:creationId xmlns:a16="http://schemas.microsoft.com/office/drawing/2014/main" id="{6CFE326B-7653-47C8-A5F0-69970D11B813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2" name="Freeform: Shape 340">
              <a:extLst>
                <a:ext uri="{FF2B5EF4-FFF2-40B4-BE49-F238E27FC236}">
                  <a16:creationId xmlns:a16="http://schemas.microsoft.com/office/drawing/2014/main" id="{832C0775-DD33-41D5-82EE-35ABB35C361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3" name="Freeform: Shape 341">
              <a:extLst>
                <a:ext uri="{FF2B5EF4-FFF2-40B4-BE49-F238E27FC236}">
                  <a16:creationId xmlns:a16="http://schemas.microsoft.com/office/drawing/2014/main" id="{75C28D5D-8C4E-4912-B00B-DB176557E73C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4" name="Freeform: Shape 342">
              <a:extLst>
                <a:ext uri="{FF2B5EF4-FFF2-40B4-BE49-F238E27FC236}">
                  <a16:creationId xmlns:a16="http://schemas.microsoft.com/office/drawing/2014/main" id="{E4B7FBF4-410B-47D3-B62E-44A4F5331761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5" name="Freeform: Shape 343">
              <a:extLst>
                <a:ext uri="{FF2B5EF4-FFF2-40B4-BE49-F238E27FC236}">
                  <a16:creationId xmlns:a16="http://schemas.microsoft.com/office/drawing/2014/main" id="{EB14799D-0C6D-4BBC-B650-81C10B5A94D5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6" name="Freeform: Shape 344">
              <a:extLst>
                <a:ext uri="{FF2B5EF4-FFF2-40B4-BE49-F238E27FC236}">
                  <a16:creationId xmlns:a16="http://schemas.microsoft.com/office/drawing/2014/main" id="{810BBF59-7C11-4E9B-A1C8-332A8CA11075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7" name="Freeform: Shape 345">
              <a:extLst>
                <a:ext uri="{FF2B5EF4-FFF2-40B4-BE49-F238E27FC236}">
                  <a16:creationId xmlns:a16="http://schemas.microsoft.com/office/drawing/2014/main" id="{2B99082E-EB8D-4C2D-8AD6-A313FD2FC2D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8" name="Freeform: Shape 346">
              <a:extLst>
                <a:ext uri="{FF2B5EF4-FFF2-40B4-BE49-F238E27FC236}">
                  <a16:creationId xmlns:a16="http://schemas.microsoft.com/office/drawing/2014/main" id="{E1FD7674-712F-4202-8A6C-A5492150C9E2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9" name="Freeform: Shape 347">
              <a:extLst>
                <a:ext uri="{FF2B5EF4-FFF2-40B4-BE49-F238E27FC236}">
                  <a16:creationId xmlns:a16="http://schemas.microsoft.com/office/drawing/2014/main" id="{49C9A5D6-DA3C-4EAF-AF69-FFC7352231A6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0" name="Freeform: Shape 348">
              <a:extLst>
                <a:ext uri="{FF2B5EF4-FFF2-40B4-BE49-F238E27FC236}">
                  <a16:creationId xmlns:a16="http://schemas.microsoft.com/office/drawing/2014/main" id="{160E3E72-D0F1-4386-87F4-8DCFF1EDAA32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1" name="Freeform: Shape 349">
              <a:extLst>
                <a:ext uri="{FF2B5EF4-FFF2-40B4-BE49-F238E27FC236}">
                  <a16:creationId xmlns:a16="http://schemas.microsoft.com/office/drawing/2014/main" id="{8718E52E-B232-4175-BAF8-4F81272FEBA4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2" name="Freeform: Shape 350">
              <a:extLst>
                <a:ext uri="{FF2B5EF4-FFF2-40B4-BE49-F238E27FC236}">
                  <a16:creationId xmlns:a16="http://schemas.microsoft.com/office/drawing/2014/main" id="{466E224D-E6F9-46BC-AA5B-4ECD087AEB80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3" name="Freeform: Shape 351">
              <a:extLst>
                <a:ext uri="{FF2B5EF4-FFF2-40B4-BE49-F238E27FC236}">
                  <a16:creationId xmlns:a16="http://schemas.microsoft.com/office/drawing/2014/main" id="{91661428-261D-4EE7-9A9C-3ECB45859F77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4" name="Freeform: Shape 352">
              <a:extLst>
                <a:ext uri="{FF2B5EF4-FFF2-40B4-BE49-F238E27FC236}">
                  <a16:creationId xmlns:a16="http://schemas.microsoft.com/office/drawing/2014/main" id="{DADDDAFE-3AE1-4EA2-8DF7-652D8B7E2E0A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5" name="Freeform: Shape 353">
              <a:extLst>
                <a:ext uri="{FF2B5EF4-FFF2-40B4-BE49-F238E27FC236}">
                  <a16:creationId xmlns:a16="http://schemas.microsoft.com/office/drawing/2014/main" id="{D9C3283A-3EC0-4952-B717-BE533364D94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6" name="Freeform: Shape 354">
              <a:extLst>
                <a:ext uri="{FF2B5EF4-FFF2-40B4-BE49-F238E27FC236}">
                  <a16:creationId xmlns:a16="http://schemas.microsoft.com/office/drawing/2014/main" id="{6A95FE29-5C1C-45F4-AA36-0728ECC65F0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7" name="Freeform: Shape 355">
              <a:extLst>
                <a:ext uri="{FF2B5EF4-FFF2-40B4-BE49-F238E27FC236}">
                  <a16:creationId xmlns:a16="http://schemas.microsoft.com/office/drawing/2014/main" id="{5E672231-79B0-41B7-8E64-54E66620865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8" name="Freeform: Shape 356">
              <a:extLst>
                <a:ext uri="{FF2B5EF4-FFF2-40B4-BE49-F238E27FC236}">
                  <a16:creationId xmlns:a16="http://schemas.microsoft.com/office/drawing/2014/main" id="{3BC589AD-9D7D-4BFD-84C4-2D3A8C696CA7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9" name="Freeform: Shape 357">
              <a:extLst>
                <a:ext uri="{FF2B5EF4-FFF2-40B4-BE49-F238E27FC236}">
                  <a16:creationId xmlns:a16="http://schemas.microsoft.com/office/drawing/2014/main" id="{20748EA1-1229-403B-8A09-1E89E571320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0" name="Freeform: Shape 358">
              <a:extLst>
                <a:ext uri="{FF2B5EF4-FFF2-40B4-BE49-F238E27FC236}">
                  <a16:creationId xmlns:a16="http://schemas.microsoft.com/office/drawing/2014/main" id="{798AB409-672F-437A-820C-8FAA45B74C90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1" name="Freeform: Shape 359">
              <a:extLst>
                <a:ext uri="{FF2B5EF4-FFF2-40B4-BE49-F238E27FC236}">
                  <a16:creationId xmlns:a16="http://schemas.microsoft.com/office/drawing/2014/main" id="{34529CCA-8E28-4D12-BCF2-C03B9DAB0CF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2" name="Freeform: Shape 360">
              <a:extLst>
                <a:ext uri="{FF2B5EF4-FFF2-40B4-BE49-F238E27FC236}">
                  <a16:creationId xmlns:a16="http://schemas.microsoft.com/office/drawing/2014/main" id="{DD885C5D-8FED-4473-9826-DBEB6E5F39AE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3" name="Freeform: Shape 361">
              <a:extLst>
                <a:ext uri="{FF2B5EF4-FFF2-40B4-BE49-F238E27FC236}">
                  <a16:creationId xmlns:a16="http://schemas.microsoft.com/office/drawing/2014/main" id="{DB41B2FE-BB1E-412C-B958-A38515766A02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4" name="Freeform: Shape 362">
              <a:extLst>
                <a:ext uri="{FF2B5EF4-FFF2-40B4-BE49-F238E27FC236}">
                  <a16:creationId xmlns:a16="http://schemas.microsoft.com/office/drawing/2014/main" id="{022BC9D1-07EE-48A3-9459-E18A0F977392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5" name="Freeform: Shape 363">
              <a:extLst>
                <a:ext uri="{FF2B5EF4-FFF2-40B4-BE49-F238E27FC236}">
                  <a16:creationId xmlns:a16="http://schemas.microsoft.com/office/drawing/2014/main" id="{31AE8BC5-4155-48E6-97C8-18E25F439DDC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6" name="Freeform: Shape 364">
              <a:extLst>
                <a:ext uri="{FF2B5EF4-FFF2-40B4-BE49-F238E27FC236}">
                  <a16:creationId xmlns:a16="http://schemas.microsoft.com/office/drawing/2014/main" id="{5B00C99E-BC5E-49DD-97F7-3281A322B48A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7" name="Freeform: Shape 365">
              <a:extLst>
                <a:ext uri="{FF2B5EF4-FFF2-40B4-BE49-F238E27FC236}">
                  <a16:creationId xmlns:a16="http://schemas.microsoft.com/office/drawing/2014/main" id="{8DCB5019-005C-487B-9856-3373BF1D788D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8" name="Freeform: Shape 366">
              <a:extLst>
                <a:ext uri="{FF2B5EF4-FFF2-40B4-BE49-F238E27FC236}">
                  <a16:creationId xmlns:a16="http://schemas.microsoft.com/office/drawing/2014/main" id="{888870E0-3FD8-4FE3-BECC-0413D9FB03C4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9" name="Freeform: Shape 367">
              <a:extLst>
                <a:ext uri="{FF2B5EF4-FFF2-40B4-BE49-F238E27FC236}">
                  <a16:creationId xmlns:a16="http://schemas.microsoft.com/office/drawing/2014/main" id="{CB9D46BD-86D1-498C-8BF0-0AC522ECD098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0" name="Freeform: Shape 368">
              <a:extLst>
                <a:ext uri="{FF2B5EF4-FFF2-40B4-BE49-F238E27FC236}">
                  <a16:creationId xmlns:a16="http://schemas.microsoft.com/office/drawing/2014/main" id="{AC825147-B2C8-4969-8AD0-36A770657A57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1" name="Freeform: Shape 369">
              <a:extLst>
                <a:ext uri="{FF2B5EF4-FFF2-40B4-BE49-F238E27FC236}">
                  <a16:creationId xmlns:a16="http://schemas.microsoft.com/office/drawing/2014/main" id="{6FFAB39C-EE1A-4D50-BE08-A915FF7496BB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2" name="Freeform: Shape 370">
              <a:extLst>
                <a:ext uri="{FF2B5EF4-FFF2-40B4-BE49-F238E27FC236}">
                  <a16:creationId xmlns:a16="http://schemas.microsoft.com/office/drawing/2014/main" id="{29DB7889-8CAC-4824-9801-86468C0AFCAF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3" name="Freeform: Shape 371">
              <a:extLst>
                <a:ext uri="{FF2B5EF4-FFF2-40B4-BE49-F238E27FC236}">
                  <a16:creationId xmlns:a16="http://schemas.microsoft.com/office/drawing/2014/main" id="{836005FE-CDB0-48E4-956F-B3861E426265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4" name="Freeform: Shape 372">
              <a:extLst>
                <a:ext uri="{FF2B5EF4-FFF2-40B4-BE49-F238E27FC236}">
                  <a16:creationId xmlns:a16="http://schemas.microsoft.com/office/drawing/2014/main" id="{682A83AD-0400-42E2-98F4-B5441FE21D0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5" name="Freeform: Shape 373">
              <a:extLst>
                <a:ext uri="{FF2B5EF4-FFF2-40B4-BE49-F238E27FC236}">
                  <a16:creationId xmlns:a16="http://schemas.microsoft.com/office/drawing/2014/main" id="{F9D27965-14AA-42DD-9CBF-60C579CB469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6" name="Freeform: Shape 374">
              <a:extLst>
                <a:ext uri="{FF2B5EF4-FFF2-40B4-BE49-F238E27FC236}">
                  <a16:creationId xmlns:a16="http://schemas.microsoft.com/office/drawing/2014/main" id="{004CE54E-CA6D-47C8-B778-EAA978249BFB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7" name="Freeform: Shape 375">
              <a:extLst>
                <a:ext uri="{FF2B5EF4-FFF2-40B4-BE49-F238E27FC236}">
                  <a16:creationId xmlns:a16="http://schemas.microsoft.com/office/drawing/2014/main" id="{9ABE6171-6D6E-4A40-AFB7-2D24222E907D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8" name="Freeform: Shape 376">
              <a:extLst>
                <a:ext uri="{FF2B5EF4-FFF2-40B4-BE49-F238E27FC236}">
                  <a16:creationId xmlns:a16="http://schemas.microsoft.com/office/drawing/2014/main" id="{2F4E966C-9854-4EB8-A3D9-B8DEA2F65EF2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9" name="Freeform: Shape 377">
              <a:extLst>
                <a:ext uri="{FF2B5EF4-FFF2-40B4-BE49-F238E27FC236}">
                  <a16:creationId xmlns:a16="http://schemas.microsoft.com/office/drawing/2014/main" id="{358043BC-FBF4-48BA-A03C-1371E8A035F7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0" name="Freeform: Shape 378">
              <a:extLst>
                <a:ext uri="{FF2B5EF4-FFF2-40B4-BE49-F238E27FC236}">
                  <a16:creationId xmlns:a16="http://schemas.microsoft.com/office/drawing/2014/main" id="{0AC7C57C-5878-4754-B1A4-5DEB717D663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1" name="Freeform: Shape 379">
              <a:extLst>
                <a:ext uri="{FF2B5EF4-FFF2-40B4-BE49-F238E27FC236}">
                  <a16:creationId xmlns:a16="http://schemas.microsoft.com/office/drawing/2014/main" id="{4AA0CDF1-2A85-4429-87A1-9410C5B667C5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2" name="Freeform: Shape 380">
              <a:extLst>
                <a:ext uri="{FF2B5EF4-FFF2-40B4-BE49-F238E27FC236}">
                  <a16:creationId xmlns:a16="http://schemas.microsoft.com/office/drawing/2014/main" id="{30705FF3-C2F3-47E1-ADEE-9DB72BDC4B5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3" name="Freeform: Shape 381">
              <a:extLst>
                <a:ext uri="{FF2B5EF4-FFF2-40B4-BE49-F238E27FC236}">
                  <a16:creationId xmlns:a16="http://schemas.microsoft.com/office/drawing/2014/main" id="{84D9FC9A-392E-4C44-99A2-0189F8E6680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4" name="Freeform: Shape 382">
              <a:extLst>
                <a:ext uri="{FF2B5EF4-FFF2-40B4-BE49-F238E27FC236}">
                  <a16:creationId xmlns:a16="http://schemas.microsoft.com/office/drawing/2014/main" id="{0FEA5C7A-9D4E-4F45-93DC-0AF2F82EE1D3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5" name="Freeform: Shape 383">
              <a:extLst>
                <a:ext uri="{FF2B5EF4-FFF2-40B4-BE49-F238E27FC236}">
                  <a16:creationId xmlns:a16="http://schemas.microsoft.com/office/drawing/2014/main" id="{E4B00EDD-53CE-4D38-817E-E432575EBF1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6" name="Freeform: Shape 384">
              <a:extLst>
                <a:ext uri="{FF2B5EF4-FFF2-40B4-BE49-F238E27FC236}">
                  <a16:creationId xmlns:a16="http://schemas.microsoft.com/office/drawing/2014/main" id="{2BFA5D14-9BFC-4D7F-8BF2-5CF0501CD259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7" name="Freeform: Shape 385">
              <a:extLst>
                <a:ext uri="{FF2B5EF4-FFF2-40B4-BE49-F238E27FC236}">
                  <a16:creationId xmlns:a16="http://schemas.microsoft.com/office/drawing/2014/main" id="{F94338F0-A8FF-48C5-9085-5537927CD972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8" name="Freeform: Shape 386">
              <a:extLst>
                <a:ext uri="{FF2B5EF4-FFF2-40B4-BE49-F238E27FC236}">
                  <a16:creationId xmlns:a16="http://schemas.microsoft.com/office/drawing/2014/main" id="{CE599EBA-F7A0-4C33-8300-BBB3AFA57BA4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9" name="Freeform: Shape 387">
              <a:extLst>
                <a:ext uri="{FF2B5EF4-FFF2-40B4-BE49-F238E27FC236}">
                  <a16:creationId xmlns:a16="http://schemas.microsoft.com/office/drawing/2014/main" id="{BF7D483B-C9AD-42A0-8A20-07F26D11823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0" name="Freeform: Shape 388">
              <a:extLst>
                <a:ext uri="{FF2B5EF4-FFF2-40B4-BE49-F238E27FC236}">
                  <a16:creationId xmlns:a16="http://schemas.microsoft.com/office/drawing/2014/main" id="{8C645815-9558-4B86-97D7-86F9523A23FF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1" name="Freeform: Shape 389">
              <a:extLst>
                <a:ext uri="{FF2B5EF4-FFF2-40B4-BE49-F238E27FC236}">
                  <a16:creationId xmlns:a16="http://schemas.microsoft.com/office/drawing/2014/main" id="{4B8CDAA3-8564-44DB-A634-91DD93A6D73A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2" name="Freeform: Shape 390">
              <a:extLst>
                <a:ext uri="{FF2B5EF4-FFF2-40B4-BE49-F238E27FC236}">
                  <a16:creationId xmlns:a16="http://schemas.microsoft.com/office/drawing/2014/main" id="{F3DB3B97-BDC1-4577-8DD1-CC12085BF09E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3" name="Freeform: Shape 391">
              <a:extLst>
                <a:ext uri="{FF2B5EF4-FFF2-40B4-BE49-F238E27FC236}">
                  <a16:creationId xmlns:a16="http://schemas.microsoft.com/office/drawing/2014/main" id="{F0FAB8FA-2614-4FFE-AD04-DBA4C5DF938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4" name="Freeform: Shape 392">
              <a:extLst>
                <a:ext uri="{FF2B5EF4-FFF2-40B4-BE49-F238E27FC236}">
                  <a16:creationId xmlns:a16="http://schemas.microsoft.com/office/drawing/2014/main" id="{20D2B09D-B607-4A24-A505-EBA1A2B2CCDD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5" name="Freeform: Shape 393">
              <a:extLst>
                <a:ext uri="{FF2B5EF4-FFF2-40B4-BE49-F238E27FC236}">
                  <a16:creationId xmlns:a16="http://schemas.microsoft.com/office/drawing/2014/main" id="{08F745E3-BF88-4043-B40C-6BB3A197B89D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6" name="Freeform: Shape 394">
              <a:extLst>
                <a:ext uri="{FF2B5EF4-FFF2-40B4-BE49-F238E27FC236}">
                  <a16:creationId xmlns:a16="http://schemas.microsoft.com/office/drawing/2014/main" id="{A873B4F3-9CDC-42FB-AD5C-F3F8C2FF7842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7" name="Freeform: Shape 395">
              <a:extLst>
                <a:ext uri="{FF2B5EF4-FFF2-40B4-BE49-F238E27FC236}">
                  <a16:creationId xmlns:a16="http://schemas.microsoft.com/office/drawing/2014/main" id="{5924911A-8D6D-4AF5-A112-36987A0D005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8" name="Freeform: Shape 396">
              <a:extLst>
                <a:ext uri="{FF2B5EF4-FFF2-40B4-BE49-F238E27FC236}">
                  <a16:creationId xmlns:a16="http://schemas.microsoft.com/office/drawing/2014/main" id="{DD6FEC1D-CE9C-46A5-A015-79BE87E6A1C8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9" name="Freeform: Shape 397">
              <a:extLst>
                <a:ext uri="{FF2B5EF4-FFF2-40B4-BE49-F238E27FC236}">
                  <a16:creationId xmlns:a16="http://schemas.microsoft.com/office/drawing/2014/main" id="{60E7A697-3C97-4829-A0A4-C26210622435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0" name="Freeform: Shape 398">
              <a:extLst>
                <a:ext uri="{FF2B5EF4-FFF2-40B4-BE49-F238E27FC236}">
                  <a16:creationId xmlns:a16="http://schemas.microsoft.com/office/drawing/2014/main" id="{9672BAE0-808B-4054-A991-E3206B25D71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1" name="Freeform: Shape 399">
              <a:extLst>
                <a:ext uri="{FF2B5EF4-FFF2-40B4-BE49-F238E27FC236}">
                  <a16:creationId xmlns:a16="http://schemas.microsoft.com/office/drawing/2014/main" id="{D6FBC24E-2C22-4B2D-8076-0CDB9B20465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2" name="Freeform: Shape 400">
              <a:extLst>
                <a:ext uri="{FF2B5EF4-FFF2-40B4-BE49-F238E27FC236}">
                  <a16:creationId xmlns:a16="http://schemas.microsoft.com/office/drawing/2014/main" id="{62052EF6-93EC-424F-BD7B-DF0A792B73B8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3" name="Freeform: Shape 401">
              <a:extLst>
                <a:ext uri="{FF2B5EF4-FFF2-40B4-BE49-F238E27FC236}">
                  <a16:creationId xmlns:a16="http://schemas.microsoft.com/office/drawing/2014/main" id="{C6297BDF-FA87-4C24-800C-18250CBDF2D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4" name="Freeform: Shape 402">
              <a:extLst>
                <a:ext uri="{FF2B5EF4-FFF2-40B4-BE49-F238E27FC236}">
                  <a16:creationId xmlns:a16="http://schemas.microsoft.com/office/drawing/2014/main" id="{FE7849F5-8DC4-4B33-8009-0CBCAA49B94F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5" name="Freeform: Shape 403">
              <a:extLst>
                <a:ext uri="{FF2B5EF4-FFF2-40B4-BE49-F238E27FC236}">
                  <a16:creationId xmlns:a16="http://schemas.microsoft.com/office/drawing/2014/main" id="{3781239A-8729-4BA1-86E5-A2F8C3CB8A5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6" name="Freeform: Shape 404">
              <a:extLst>
                <a:ext uri="{FF2B5EF4-FFF2-40B4-BE49-F238E27FC236}">
                  <a16:creationId xmlns:a16="http://schemas.microsoft.com/office/drawing/2014/main" id="{A49A31D8-82EC-4B54-A489-F4DC1954FE8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7" name="Freeform: Shape 405">
              <a:extLst>
                <a:ext uri="{FF2B5EF4-FFF2-40B4-BE49-F238E27FC236}">
                  <a16:creationId xmlns:a16="http://schemas.microsoft.com/office/drawing/2014/main" id="{3E4CC366-75DA-4B25-8F94-98336808F98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8" name="Freeform: Shape 406">
              <a:extLst>
                <a:ext uri="{FF2B5EF4-FFF2-40B4-BE49-F238E27FC236}">
                  <a16:creationId xmlns:a16="http://schemas.microsoft.com/office/drawing/2014/main" id="{0C5856FB-2102-497C-87B7-4DA34D484D7A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9" name="Freeform: Shape 407">
              <a:extLst>
                <a:ext uri="{FF2B5EF4-FFF2-40B4-BE49-F238E27FC236}">
                  <a16:creationId xmlns:a16="http://schemas.microsoft.com/office/drawing/2014/main" id="{2010B3DB-9634-4067-8192-6FE40D620DA8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0" name="Freeform: Shape 408">
              <a:extLst>
                <a:ext uri="{FF2B5EF4-FFF2-40B4-BE49-F238E27FC236}">
                  <a16:creationId xmlns:a16="http://schemas.microsoft.com/office/drawing/2014/main" id="{4B2017BC-D294-494B-899E-6A293C4FAEC7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1" name="Freeform: Shape 409">
              <a:extLst>
                <a:ext uri="{FF2B5EF4-FFF2-40B4-BE49-F238E27FC236}">
                  <a16:creationId xmlns:a16="http://schemas.microsoft.com/office/drawing/2014/main" id="{2736E629-D845-4229-937C-6B82DE6FC5A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2" name="Freeform: Shape 410">
              <a:extLst>
                <a:ext uri="{FF2B5EF4-FFF2-40B4-BE49-F238E27FC236}">
                  <a16:creationId xmlns:a16="http://schemas.microsoft.com/office/drawing/2014/main" id="{BFC5CBAF-A74B-4916-9004-289939BB66A3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3" name="Freeform: Shape 411">
              <a:extLst>
                <a:ext uri="{FF2B5EF4-FFF2-40B4-BE49-F238E27FC236}">
                  <a16:creationId xmlns:a16="http://schemas.microsoft.com/office/drawing/2014/main" id="{A84FA32D-8D3F-4808-A06E-4DF53BF8076A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4" name="Freeform: Shape 412">
              <a:extLst>
                <a:ext uri="{FF2B5EF4-FFF2-40B4-BE49-F238E27FC236}">
                  <a16:creationId xmlns:a16="http://schemas.microsoft.com/office/drawing/2014/main" id="{1A9DB4AE-CCB7-424E-8654-73ED4A3F7194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5" name="Freeform: Shape 413">
              <a:extLst>
                <a:ext uri="{FF2B5EF4-FFF2-40B4-BE49-F238E27FC236}">
                  <a16:creationId xmlns:a16="http://schemas.microsoft.com/office/drawing/2014/main" id="{A5713E98-3349-4BF0-8D6F-133537E32CF8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6" name="Freeform: Shape 414">
              <a:extLst>
                <a:ext uri="{FF2B5EF4-FFF2-40B4-BE49-F238E27FC236}">
                  <a16:creationId xmlns:a16="http://schemas.microsoft.com/office/drawing/2014/main" id="{B59379F9-4535-4FD1-9057-024CC0B7A7A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7" name="Freeform: Shape 415">
              <a:extLst>
                <a:ext uri="{FF2B5EF4-FFF2-40B4-BE49-F238E27FC236}">
                  <a16:creationId xmlns:a16="http://schemas.microsoft.com/office/drawing/2014/main" id="{65925A6A-F7DF-483C-82CC-DE26BC9B6714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8" name="Freeform: Shape 416">
              <a:extLst>
                <a:ext uri="{FF2B5EF4-FFF2-40B4-BE49-F238E27FC236}">
                  <a16:creationId xmlns:a16="http://schemas.microsoft.com/office/drawing/2014/main" id="{16878EC1-E848-47E2-9665-AB15CBC562FC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9" name="Freeform: Shape 417">
              <a:extLst>
                <a:ext uri="{FF2B5EF4-FFF2-40B4-BE49-F238E27FC236}">
                  <a16:creationId xmlns:a16="http://schemas.microsoft.com/office/drawing/2014/main" id="{198A09F0-3D27-4522-B120-0ED893B70BA5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0" name="Freeform: Shape 418">
              <a:extLst>
                <a:ext uri="{FF2B5EF4-FFF2-40B4-BE49-F238E27FC236}">
                  <a16:creationId xmlns:a16="http://schemas.microsoft.com/office/drawing/2014/main" id="{39CC2190-CCA2-4152-BA14-745C0CC8336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1" name="Freeform: Shape 419">
              <a:extLst>
                <a:ext uri="{FF2B5EF4-FFF2-40B4-BE49-F238E27FC236}">
                  <a16:creationId xmlns:a16="http://schemas.microsoft.com/office/drawing/2014/main" id="{B35A5E94-BE4C-47C3-858A-3A4ADA149248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2" name="Freeform: Shape 420">
              <a:extLst>
                <a:ext uri="{FF2B5EF4-FFF2-40B4-BE49-F238E27FC236}">
                  <a16:creationId xmlns:a16="http://schemas.microsoft.com/office/drawing/2014/main" id="{1165E326-0E04-4930-B83A-55B13F793D1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3" name="Freeform: Shape 421">
              <a:extLst>
                <a:ext uri="{FF2B5EF4-FFF2-40B4-BE49-F238E27FC236}">
                  <a16:creationId xmlns:a16="http://schemas.microsoft.com/office/drawing/2014/main" id="{E2762485-4AD8-4470-8C77-683FBB69BE5A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B0A2AE4-D2AA-4517-BE6E-7455329DA658}"/>
              </a:ext>
            </a:extLst>
          </p:cNvPr>
          <p:cNvSpPr/>
          <p:nvPr/>
        </p:nvSpPr>
        <p:spPr>
          <a:xfrm>
            <a:off x="0" y="1687946"/>
            <a:ext cx="12192000" cy="4294909"/>
          </a:xfrm>
          <a:prstGeom prst="rect">
            <a:avLst/>
          </a:prstGeom>
          <a:solidFill>
            <a:srgbClr val="2C8DBF">
              <a:alpha val="60000"/>
            </a:srgb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0E3701-6482-46B0-B0C7-5834AB72E1C6}"/>
              </a:ext>
            </a:extLst>
          </p:cNvPr>
          <p:cNvSpPr/>
          <p:nvPr/>
        </p:nvSpPr>
        <p:spPr>
          <a:xfrm>
            <a:off x="3779932" y="1548492"/>
            <a:ext cx="4724400" cy="472440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9C42BF-75E4-44EF-A499-84FDE6A6BDFB}"/>
              </a:ext>
            </a:extLst>
          </p:cNvPr>
          <p:cNvSpPr/>
          <p:nvPr/>
        </p:nvSpPr>
        <p:spPr>
          <a:xfrm>
            <a:off x="4321244" y="2060644"/>
            <a:ext cx="3549512" cy="3549512"/>
          </a:xfrm>
          <a:prstGeom prst="ellipse">
            <a:avLst/>
          </a:prstGeom>
          <a:solidFill>
            <a:srgbClr val="2BD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BBA86BB0-3F06-4067-B31A-E6BC44ACDA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09283" y="2604594"/>
            <a:ext cx="2973435" cy="3005562"/>
            <a:chOff x="1673" y="-807"/>
            <a:chExt cx="4165" cy="4210"/>
          </a:xfrm>
        </p:grpSpPr>
        <p:grpSp>
          <p:nvGrpSpPr>
            <p:cNvPr id="15" name="Group 205">
              <a:extLst>
                <a:ext uri="{FF2B5EF4-FFF2-40B4-BE49-F238E27FC236}">
                  <a16:creationId xmlns:a16="http://schemas.microsoft.com/office/drawing/2014/main" id="{633C444A-CA5A-4E1D-BD39-94A29FAD3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3" y="-807"/>
              <a:ext cx="4155" cy="4172"/>
              <a:chOff x="1683" y="-807"/>
              <a:chExt cx="4155" cy="4172"/>
            </a:xfrm>
          </p:grpSpPr>
          <p:sp>
            <p:nvSpPr>
              <p:cNvPr id="213" name="Freeform 5">
                <a:extLst>
                  <a:ext uri="{FF2B5EF4-FFF2-40B4-BE49-F238E27FC236}">
                    <a16:creationId xmlns:a16="http://schemas.microsoft.com/office/drawing/2014/main" id="{47AFE3C0-4A35-425D-9F46-56B12D6B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" y="-159"/>
                <a:ext cx="591" cy="591"/>
              </a:xfrm>
              <a:custGeom>
                <a:avLst/>
                <a:gdLst>
                  <a:gd name="T0" fmla="*/ 4 w 249"/>
                  <a:gd name="T1" fmla="*/ 117 h 249"/>
                  <a:gd name="T2" fmla="*/ 132 w 249"/>
                  <a:gd name="T3" fmla="*/ 5 h 249"/>
                  <a:gd name="T4" fmla="*/ 244 w 249"/>
                  <a:gd name="T5" fmla="*/ 133 h 249"/>
                  <a:gd name="T6" fmla="*/ 116 w 249"/>
                  <a:gd name="T7" fmla="*/ 245 h 249"/>
                  <a:gd name="T8" fmla="*/ 4 w 249"/>
                  <a:gd name="T9" fmla="*/ 117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249">
                    <a:moveTo>
                      <a:pt x="4" y="117"/>
                    </a:moveTo>
                    <a:cubicBezTo>
                      <a:pt x="9" y="51"/>
                      <a:pt x="66" y="0"/>
                      <a:pt x="132" y="5"/>
                    </a:cubicBezTo>
                    <a:cubicBezTo>
                      <a:pt x="199" y="9"/>
                      <a:pt x="249" y="66"/>
                      <a:pt x="244" y="133"/>
                    </a:cubicBezTo>
                    <a:cubicBezTo>
                      <a:pt x="240" y="199"/>
                      <a:pt x="183" y="249"/>
                      <a:pt x="116" y="245"/>
                    </a:cubicBezTo>
                    <a:cubicBezTo>
                      <a:pt x="50" y="241"/>
                      <a:pt x="0" y="183"/>
                      <a:pt x="4" y="11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6">
                <a:extLst>
                  <a:ext uri="{FF2B5EF4-FFF2-40B4-BE49-F238E27FC236}">
                    <a16:creationId xmlns:a16="http://schemas.microsoft.com/office/drawing/2014/main" id="{22617D2B-0F31-4535-8EA3-54B3FF4D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0" y="-21"/>
                <a:ext cx="133" cy="171"/>
              </a:xfrm>
              <a:custGeom>
                <a:avLst/>
                <a:gdLst>
                  <a:gd name="T0" fmla="*/ 56 w 56"/>
                  <a:gd name="T1" fmla="*/ 70 h 72"/>
                  <a:gd name="T2" fmla="*/ 52 w 56"/>
                  <a:gd name="T3" fmla="*/ 71 h 72"/>
                  <a:gd name="T4" fmla="*/ 40 w 56"/>
                  <a:gd name="T5" fmla="*/ 71 h 72"/>
                  <a:gd name="T6" fmla="*/ 1 w 56"/>
                  <a:gd name="T7" fmla="*/ 72 h 72"/>
                  <a:gd name="T8" fmla="*/ 0 w 56"/>
                  <a:gd name="T9" fmla="*/ 72 h 72"/>
                  <a:gd name="T10" fmla="*/ 0 w 56"/>
                  <a:gd name="T11" fmla="*/ 70 h 72"/>
                  <a:gd name="T12" fmla="*/ 0 w 56"/>
                  <a:gd name="T13" fmla="*/ 63 h 72"/>
                  <a:gd name="T14" fmla="*/ 0 w 56"/>
                  <a:gd name="T15" fmla="*/ 18 h 72"/>
                  <a:gd name="T16" fmla="*/ 0 w 56"/>
                  <a:gd name="T17" fmla="*/ 4 h 72"/>
                  <a:gd name="T18" fmla="*/ 1 w 56"/>
                  <a:gd name="T19" fmla="*/ 0 h 72"/>
                  <a:gd name="T20" fmla="*/ 1 w 56"/>
                  <a:gd name="T21" fmla="*/ 4 h 72"/>
                  <a:gd name="T22" fmla="*/ 1 w 56"/>
                  <a:gd name="T23" fmla="*/ 18 h 72"/>
                  <a:gd name="T24" fmla="*/ 2 w 56"/>
                  <a:gd name="T25" fmla="*/ 63 h 72"/>
                  <a:gd name="T26" fmla="*/ 2 w 56"/>
                  <a:gd name="T27" fmla="*/ 70 h 72"/>
                  <a:gd name="T28" fmla="*/ 1 w 56"/>
                  <a:gd name="T29" fmla="*/ 69 h 72"/>
                  <a:gd name="T30" fmla="*/ 40 w 56"/>
                  <a:gd name="T31" fmla="*/ 70 h 72"/>
                  <a:gd name="T32" fmla="*/ 52 w 56"/>
                  <a:gd name="T33" fmla="*/ 70 h 72"/>
                  <a:gd name="T34" fmla="*/ 56 w 56"/>
                  <a:gd name="T35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72">
                    <a:moveTo>
                      <a:pt x="56" y="70"/>
                    </a:moveTo>
                    <a:cubicBezTo>
                      <a:pt x="56" y="71"/>
                      <a:pt x="54" y="71"/>
                      <a:pt x="52" y="71"/>
                    </a:cubicBezTo>
                    <a:cubicBezTo>
                      <a:pt x="49" y="71"/>
                      <a:pt x="45" y="71"/>
                      <a:pt x="40" y="71"/>
                    </a:cubicBezTo>
                    <a:cubicBezTo>
                      <a:pt x="30" y="71"/>
                      <a:pt x="16" y="71"/>
                      <a:pt x="1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8"/>
                      <a:pt x="0" y="65"/>
                      <a:pt x="0" y="63"/>
                    </a:cubicBezTo>
                    <a:cubicBezTo>
                      <a:pt x="0" y="45"/>
                      <a:pt x="0" y="29"/>
                      <a:pt x="0" y="18"/>
                    </a:cubicBezTo>
                    <a:cubicBezTo>
                      <a:pt x="0" y="13"/>
                      <a:pt x="0" y="8"/>
                      <a:pt x="0" y="4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4"/>
                    </a:cubicBezTo>
                    <a:cubicBezTo>
                      <a:pt x="1" y="8"/>
                      <a:pt x="1" y="13"/>
                      <a:pt x="1" y="18"/>
                    </a:cubicBezTo>
                    <a:cubicBezTo>
                      <a:pt x="2" y="29"/>
                      <a:pt x="2" y="45"/>
                      <a:pt x="2" y="63"/>
                    </a:cubicBezTo>
                    <a:cubicBezTo>
                      <a:pt x="2" y="65"/>
                      <a:pt x="2" y="68"/>
                      <a:pt x="2" y="70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16" y="69"/>
                      <a:pt x="30" y="70"/>
                      <a:pt x="40" y="70"/>
                    </a:cubicBezTo>
                    <a:cubicBezTo>
                      <a:pt x="45" y="70"/>
                      <a:pt x="49" y="70"/>
                      <a:pt x="52" y="70"/>
                    </a:cubicBezTo>
                    <a:cubicBezTo>
                      <a:pt x="54" y="70"/>
                      <a:pt x="56" y="70"/>
                      <a:pt x="56" y="7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7">
                <a:extLst>
                  <a:ext uri="{FF2B5EF4-FFF2-40B4-BE49-F238E27FC236}">
                    <a16:creationId xmlns:a16="http://schemas.microsoft.com/office/drawing/2014/main" id="{45864108-C69E-43BC-AB4A-0BE74AD72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0" y="-102"/>
                <a:ext cx="5" cy="48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8">
                <a:extLst>
                  <a:ext uri="{FF2B5EF4-FFF2-40B4-BE49-F238E27FC236}">
                    <a16:creationId xmlns:a16="http://schemas.microsoft.com/office/drawing/2014/main" id="{902D760B-8C44-4285-BC1B-383BDC963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" y="-64"/>
                <a:ext cx="36" cy="36"/>
              </a:xfrm>
              <a:custGeom>
                <a:avLst/>
                <a:gdLst>
                  <a:gd name="T0" fmla="*/ 15 w 15"/>
                  <a:gd name="T1" fmla="*/ 0 h 15"/>
                  <a:gd name="T2" fmla="*/ 9 w 15"/>
                  <a:gd name="T3" fmla="*/ 8 h 15"/>
                  <a:gd name="T4" fmla="*/ 1 w 15"/>
                  <a:gd name="T5" fmla="*/ 15 h 15"/>
                  <a:gd name="T6" fmla="*/ 7 w 15"/>
                  <a:gd name="T7" fmla="*/ 7 h 15"/>
                  <a:gd name="T8" fmla="*/ 15 w 15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5" y="0"/>
                    </a:moveTo>
                    <a:cubicBezTo>
                      <a:pt x="15" y="1"/>
                      <a:pt x="12" y="4"/>
                      <a:pt x="9" y="8"/>
                    </a:cubicBezTo>
                    <a:cubicBezTo>
                      <a:pt x="5" y="12"/>
                      <a:pt x="1" y="15"/>
                      <a:pt x="1" y="15"/>
                    </a:cubicBezTo>
                    <a:cubicBezTo>
                      <a:pt x="0" y="14"/>
                      <a:pt x="3" y="11"/>
                      <a:pt x="7" y="7"/>
                    </a:cubicBezTo>
                    <a:cubicBezTo>
                      <a:pt x="11" y="3"/>
                      <a:pt x="14" y="0"/>
                      <a:pt x="1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9">
                <a:extLst>
                  <a:ext uri="{FF2B5EF4-FFF2-40B4-BE49-F238E27FC236}">
                    <a16:creationId xmlns:a16="http://schemas.microsoft.com/office/drawing/2014/main" id="{333E4131-6C93-4AE3-9ECA-DB2179F4A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9" y="19"/>
                <a:ext cx="40" cy="26"/>
              </a:xfrm>
              <a:custGeom>
                <a:avLst/>
                <a:gdLst>
                  <a:gd name="T0" fmla="*/ 17 w 17"/>
                  <a:gd name="T1" fmla="*/ 0 h 11"/>
                  <a:gd name="T2" fmla="*/ 9 w 17"/>
                  <a:gd name="T3" fmla="*/ 6 h 11"/>
                  <a:gd name="T4" fmla="*/ 0 w 17"/>
                  <a:gd name="T5" fmla="*/ 11 h 11"/>
                  <a:gd name="T6" fmla="*/ 8 w 17"/>
                  <a:gd name="T7" fmla="*/ 4 h 11"/>
                  <a:gd name="T8" fmla="*/ 17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7" y="0"/>
                    </a:moveTo>
                    <a:cubicBezTo>
                      <a:pt x="17" y="1"/>
                      <a:pt x="13" y="3"/>
                      <a:pt x="9" y="6"/>
                    </a:cubicBezTo>
                    <a:cubicBezTo>
                      <a:pt x="4" y="9"/>
                      <a:pt x="0" y="11"/>
                      <a:pt x="0" y="11"/>
                    </a:cubicBezTo>
                    <a:cubicBezTo>
                      <a:pt x="0" y="10"/>
                      <a:pt x="3" y="7"/>
                      <a:pt x="8" y="4"/>
                    </a:cubicBezTo>
                    <a:cubicBezTo>
                      <a:pt x="12" y="2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10">
                <a:extLst>
                  <a:ext uri="{FF2B5EF4-FFF2-40B4-BE49-F238E27FC236}">
                    <a16:creationId xmlns:a16="http://schemas.microsoft.com/office/drawing/2014/main" id="{A7FB9B6D-BD5D-4D37-BF32-8E51882F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8" y="140"/>
                <a:ext cx="66" cy="5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11">
                <a:extLst>
                  <a:ext uri="{FF2B5EF4-FFF2-40B4-BE49-F238E27FC236}">
                    <a16:creationId xmlns:a16="http://schemas.microsoft.com/office/drawing/2014/main" id="{4ABB3D0D-B2A2-42D5-997B-69280213C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6" y="138"/>
                <a:ext cx="62" cy="5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2">
                <a:extLst>
                  <a:ext uri="{FF2B5EF4-FFF2-40B4-BE49-F238E27FC236}">
                    <a16:creationId xmlns:a16="http://schemas.microsoft.com/office/drawing/2014/main" id="{AF74666F-8F55-4A9E-9A75-F7FEF2DAD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31"/>
                <a:ext cx="49" cy="40"/>
              </a:xfrm>
              <a:custGeom>
                <a:avLst/>
                <a:gdLst>
                  <a:gd name="T0" fmla="*/ 21 w 21"/>
                  <a:gd name="T1" fmla="*/ 0 h 17"/>
                  <a:gd name="T2" fmla="*/ 11 w 21"/>
                  <a:gd name="T3" fmla="*/ 9 h 17"/>
                  <a:gd name="T4" fmla="*/ 0 w 21"/>
                  <a:gd name="T5" fmla="*/ 17 h 17"/>
                  <a:gd name="T6" fmla="*/ 10 w 21"/>
                  <a:gd name="T7" fmla="*/ 8 h 17"/>
                  <a:gd name="T8" fmla="*/ 21 w 21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7">
                    <a:moveTo>
                      <a:pt x="21" y="0"/>
                    </a:moveTo>
                    <a:cubicBezTo>
                      <a:pt x="21" y="1"/>
                      <a:pt x="17" y="5"/>
                      <a:pt x="11" y="9"/>
                    </a:cubicBezTo>
                    <a:cubicBezTo>
                      <a:pt x="6" y="14"/>
                      <a:pt x="1" y="17"/>
                      <a:pt x="0" y="17"/>
                    </a:cubicBezTo>
                    <a:cubicBezTo>
                      <a:pt x="0" y="16"/>
                      <a:pt x="4" y="12"/>
                      <a:pt x="10" y="8"/>
                    </a:cubicBezTo>
                    <a:cubicBezTo>
                      <a:pt x="16" y="3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13">
                <a:extLst>
                  <a:ext uri="{FF2B5EF4-FFF2-40B4-BE49-F238E27FC236}">
                    <a16:creationId xmlns:a16="http://schemas.microsoft.com/office/drawing/2014/main" id="{019544E6-9A62-4EC6-9602-4A0FCC19B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" y="302"/>
                <a:ext cx="35" cy="54"/>
              </a:xfrm>
              <a:custGeom>
                <a:avLst/>
                <a:gdLst>
                  <a:gd name="T0" fmla="*/ 14 w 15"/>
                  <a:gd name="T1" fmla="*/ 0 h 23"/>
                  <a:gd name="T2" fmla="*/ 8 w 15"/>
                  <a:gd name="T3" fmla="*/ 12 h 23"/>
                  <a:gd name="T4" fmla="*/ 1 w 15"/>
                  <a:gd name="T5" fmla="*/ 23 h 23"/>
                  <a:gd name="T6" fmla="*/ 6 w 15"/>
                  <a:gd name="T7" fmla="*/ 11 h 23"/>
                  <a:gd name="T8" fmla="*/ 14 w 15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4" y="0"/>
                    </a:moveTo>
                    <a:cubicBezTo>
                      <a:pt x="15" y="1"/>
                      <a:pt x="12" y="6"/>
                      <a:pt x="8" y="12"/>
                    </a:cubicBezTo>
                    <a:cubicBezTo>
                      <a:pt x="4" y="18"/>
                      <a:pt x="1" y="23"/>
                      <a:pt x="1" y="23"/>
                    </a:cubicBezTo>
                    <a:cubicBezTo>
                      <a:pt x="0" y="23"/>
                      <a:pt x="2" y="17"/>
                      <a:pt x="6" y="11"/>
                    </a:cubicBezTo>
                    <a:cubicBezTo>
                      <a:pt x="10" y="4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14">
                <a:extLst>
                  <a:ext uri="{FF2B5EF4-FFF2-40B4-BE49-F238E27FC236}">
                    <a16:creationId xmlns:a16="http://schemas.microsoft.com/office/drawing/2014/main" id="{728FDB48-AE6D-4948-9C6B-14D8D0F21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0" y="328"/>
                <a:ext cx="5" cy="66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5">
                <a:extLst>
                  <a:ext uri="{FF2B5EF4-FFF2-40B4-BE49-F238E27FC236}">
                    <a16:creationId xmlns:a16="http://schemas.microsoft.com/office/drawing/2014/main" id="{5760AA30-AD36-4843-BC28-75FE6B152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" y="307"/>
                <a:ext cx="52" cy="45"/>
              </a:xfrm>
              <a:custGeom>
                <a:avLst/>
                <a:gdLst>
                  <a:gd name="T0" fmla="*/ 21 w 22"/>
                  <a:gd name="T1" fmla="*/ 18 h 19"/>
                  <a:gd name="T2" fmla="*/ 10 w 22"/>
                  <a:gd name="T3" fmla="*/ 11 h 19"/>
                  <a:gd name="T4" fmla="*/ 1 w 22"/>
                  <a:gd name="T5" fmla="*/ 0 h 19"/>
                  <a:gd name="T6" fmla="*/ 11 w 22"/>
                  <a:gd name="T7" fmla="*/ 9 h 19"/>
                  <a:gd name="T8" fmla="*/ 21 w 22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9">
                    <a:moveTo>
                      <a:pt x="21" y="18"/>
                    </a:moveTo>
                    <a:cubicBezTo>
                      <a:pt x="21" y="19"/>
                      <a:pt x="16" y="16"/>
                      <a:pt x="10" y="11"/>
                    </a:cubicBezTo>
                    <a:cubicBezTo>
                      <a:pt x="4" y="6"/>
                      <a:pt x="0" y="1"/>
                      <a:pt x="1" y="0"/>
                    </a:cubicBezTo>
                    <a:cubicBezTo>
                      <a:pt x="1" y="0"/>
                      <a:pt x="6" y="4"/>
                      <a:pt x="11" y="9"/>
                    </a:cubicBezTo>
                    <a:cubicBezTo>
                      <a:pt x="17" y="14"/>
                      <a:pt x="22" y="18"/>
                      <a:pt x="21" y="1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16">
                <a:extLst>
                  <a:ext uri="{FF2B5EF4-FFF2-40B4-BE49-F238E27FC236}">
                    <a16:creationId xmlns:a16="http://schemas.microsoft.com/office/drawing/2014/main" id="{CD0DD036-5064-4921-8FC9-49ABAC556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9" y="238"/>
                <a:ext cx="42" cy="42"/>
              </a:xfrm>
              <a:custGeom>
                <a:avLst/>
                <a:gdLst>
                  <a:gd name="T0" fmla="*/ 17 w 18"/>
                  <a:gd name="T1" fmla="*/ 17 h 18"/>
                  <a:gd name="T2" fmla="*/ 8 w 18"/>
                  <a:gd name="T3" fmla="*/ 10 h 18"/>
                  <a:gd name="T4" fmla="*/ 0 w 18"/>
                  <a:gd name="T5" fmla="*/ 0 h 18"/>
                  <a:gd name="T6" fmla="*/ 9 w 18"/>
                  <a:gd name="T7" fmla="*/ 8 h 18"/>
                  <a:gd name="T8" fmla="*/ 17 w 18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7" y="17"/>
                    </a:moveTo>
                    <a:cubicBezTo>
                      <a:pt x="17" y="18"/>
                      <a:pt x="13" y="14"/>
                      <a:pt x="8" y="10"/>
                    </a:cubicBezTo>
                    <a:cubicBezTo>
                      <a:pt x="3" y="5"/>
                      <a:pt x="0" y="1"/>
                      <a:pt x="0" y="0"/>
                    </a:cubicBezTo>
                    <a:cubicBezTo>
                      <a:pt x="1" y="0"/>
                      <a:pt x="5" y="3"/>
                      <a:pt x="9" y="8"/>
                    </a:cubicBezTo>
                    <a:cubicBezTo>
                      <a:pt x="14" y="13"/>
                      <a:pt x="18" y="17"/>
                      <a:pt x="17" y="17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7">
                <a:extLst>
                  <a:ext uri="{FF2B5EF4-FFF2-40B4-BE49-F238E27FC236}">
                    <a16:creationId xmlns:a16="http://schemas.microsoft.com/office/drawing/2014/main" id="{ACEEE326-F59F-4186-A9CD-C7FB79798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1" y="15"/>
                <a:ext cx="38" cy="38"/>
              </a:xfrm>
              <a:custGeom>
                <a:avLst/>
                <a:gdLst>
                  <a:gd name="T0" fmla="*/ 16 w 16"/>
                  <a:gd name="T1" fmla="*/ 16 h 16"/>
                  <a:gd name="T2" fmla="*/ 8 w 16"/>
                  <a:gd name="T3" fmla="*/ 9 h 16"/>
                  <a:gd name="T4" fmla="*/ 1 w 16"/>
                  <a:gd name="T5" fmla="*/ 1 h 16"/>
                  <a:gd name="T6" fmla="*/ 9 w 16"/>
                  <a:gd name="T7" fmla="*/ 7 h 16"/>
                  <a:gd name="T8" fmla="*/ 16 w 16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6" y="16"/>
                    </a:moveTo>
                    <a:cubicBezTo>
                      <a:pt x="15" y="16"/>
                      <a:pt x="12" y="13"/>
                      <a:pt x="8" y="9"/>
                    </a:cubicBezTo>
                    <a:cubicBezTo>
                      <a:pt x="3" y="5"/>
                      <a:pt x="0" y="1"/>
                      <a:pt x="1" y="1"/>
                    </a:cubicBezTo>
                    <a:cubicBezTo>
                      <a:pt x="1" y="0"/>
                      <a:pt x="5" y="3"/>
                      <a:pt x="9" y="7"/>
                    </a:cubicBezTo>
                    <a:cubicBezTo>
                      <a:pt x="13" y="11"/>
                      <a:pt x="16" y="15"/>
                      <a:pt x="16" y="16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18">
                <a:extLst>
                  <a:ext uri="{FF2B5EF4-FFF2-40B4-BE49-F238E27FC236}">
                    <a16:creationId xmlns:a16="http://schemas.microsoft.com/office/drawing/2014/main" id="{AECBAA86-15E0-48EE-8544-CB304E62C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4" y="-71"/>
                <a:ext cx="38" cy="38"/>
              </a:xfrm>
              <a:custGeom>
                <a:avLst/>
                <a:gdLst>
                  <a:gd name="T0" fmla="*/ 15 w 16"/>
                  <a:gd name="T1" fmla="*/ 15 h 16"/>
                  <a:gd name="T2" fmla="*/ 7 w 16"/>
                  <a:gd name="T3" fmla="*/ 9 h 16"/>
                  <a:gd name="T4" fmla="*/ 0 w 16"/>
                  <a:gd name="T5" fmla="*/ 1 h 16"/>
                  <a:gd name="T6" fmla="*/ 9 w 16"/>
                  <a:gd name="T7" fmla="*/ 7 h 16"/>
                  <a:gd name="T8" fmla="*/ 15 w 16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5"/>
                    </a:moveTo>
                    <a:cubicBezTo>
                      <a:pt x="15" y="16"/>
                      <a:pt x="11" y="13"/>
                      <a:pt x="7" y="9"/>
                    </a:cubicBezTo>
                    <a:cubicBezTo>
                      <a:pt x="3" y="5"/>
                      <a:pt x="0" y="1"/>
                      <a:pt x="0" y="1"/>
                    </a:cubicBezTo>
                    <a:cubicBezTo>
                      <a:pt x="1" y="0"/>
                      <a:pt x="4" y="3"/>
                      <a:pt x="9" y="7"/>
                    </a:cubicBezTo>
                    <a:cubicBezTo>
                      <a:pt x="13" y="11"/>
                      <a:pt x="16" y="15"/>
                      <a:pt x="15" y="15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Rectangle 19">
                <a:extLst>
                  <a:ext uri="{FF2B5EF4-FFF2-40B4-BE49-F238E27FC236}">
                    <a16:creationId xmlns:a16="http://schemas.microsoft.com/office/drawing/2014/main" id="{8834ED18-B19B-44D4-80A7-11CD12CD0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4" y="-752"/>
                <a:ext cx="1137" cy="2042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Rectangle 20">
                <a:extLst>
                  <a:ext uri="{FF2B5EF4-FFF2-40B4-BE49-F238E27FC236}">
                    <a16:creationId xmlns:a16="http://schemas.microsoft.com/office/drawing/2014/main" id="{A7B5FC31-013B-4744-88B8-716C2A00F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-693"/>
                <a:ext cx="1035" cy="1921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1">
                <a:extLst>
                  <a:ext uri="{FF2B5EF4-FFF2-40B4-BE49-F238E27FC236}">
                    <a16:creationId xmlns:a16="http://schemas.microsoft.com/office/drawing/2014/main" id="{C14E90B5-F9D9-44A3-BAFB-E5F325F0A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-693"/>
                <a:ext cx="1035" cy="1337"/>
              </a:xfrm>
              <a:custGeom>
                <a:avLst/>
                <a:gdLst>
                  <a:gd name="T0" fmla="*/ 1035 w 1035"/>
                  <a:gd name="T1" fmla="*/ 24 h 1337"/>
                  <a:gd name="T2" fmla="*/ 0 w 1035"/>
                  <a:gd name="T3" fmla="*/ 1337 h 1337"/>
                  <a:gd name="T4" fmla="*/ 0 w 1035"/>
                  <a:gd name="T5" fmla="*/ 0 h 1337"/>
                  <a:gd name="T6" fmla="*/ 1035 w 1035"/>
                  <a:gd name="T7" fmla="*/ 0 h 1337"/>
                  <a:gd name="T8" fmla="*/ 1035 w 1035"/>
                  <a:gd name="T9" fmla="*/ 24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5" h="1337">
                    <a:moveTo>
                      <a:pt x="1035" y="24"/>
                    </a:moveTo>
                    <a:lnTo>
                      <a:pt x="0" y="1337"/>
                    </a:lnTo>
                    <a:lnTo>
                      <a:pt x="0" y="0"/>
                    </a:lnTo>
                    <a:lnTo>
                      <a:pt x="1035" y="0"/>
                    </a:lnTo>
                    <a:lnTo>
                      <a:pt x="1035" y="24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Rectangle 22">
                <a:extLst>
                  <a:ext uri="{FF2B5EF4-FFF2-40B4-BE49-F238E27FC236}">
                    <a16:creationId xmlns:a16="http://schemas.microsoft.com/office/drawing/2014/main" id="{DF5931A1-770E-4783-9B1C-A65923E1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-140"/>
                <a:ext cx="1056" cy="19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Rectangle 23">
                <a:extLst>
                  <a:ext uri="{FF2B5EF4-FFF2-40B4-BE49-F238E27FC236}">
                    <a16:creationId xmlns:a16="http://schemas.microsoft.com/office/drawing/2014/main" id="{02AA0FF9-443D-4D91-B5C2-822A8092C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316"/>
                <a:ext cx="1056" cy="21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Rectangle 24">
                <a:extLst>
                  <a:ext uri="{FF2B5EF4-FFF2-40B4-BE49-F238E27FC236}">
                    <a16:creationId xmlns:a16="http://schemas.microsoft.com/office/drawing/2014/main" id="{38D1CDCE-391D-40E4-82FA-700C9D515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774"/>
                <a:ext cx="1056" cy="22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Rectangle 25">
                <a:extLst>
                  <a:ext uri="{FF2B5EF4-FFF2-40B4-BE49-F238E27FC236}">
                    <a16:creationId xmlns:a16="http://schemas.microsoft.com/office/drawing/2014/main" id="{22017212-3FDC-4827-8FE5-4D1EF0AF3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0" y="-130"/>
                <a:ext cx="52" cy="141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Rectangle 26">
                <a:extLst>
                  <a:ext uri="{FF2B5EF4-FFF2-40B4-BE49-F238E27FC236}">
                    <a16:creationId xmlns:a16="http://schemas.microsoft.com/office/drawing/2014/main" id="{3B38FE5B-E57F-42D3-B2D8-ECF1D93C2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8" y="-693"/>
                <a:ext cx="24" cy="56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Rectangle 27">
                <a:extLst>
                  <a:ext uri="{FF2B5EF4-FFF2-40B4-BE49-F238E27FC236}">
                    <a16:creationId xmlns:a16="http://schemas.microsoft.com/office/drawing/2014/main" id="{12FDBA93-203C-45A7-89C0-2A7D5C67D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" y="-693"/>
                <a:ext cx="24" cy="56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Rectangle 28">
                <a:extLst>
                  <a:ext uri="{FF2B5EF4-FFF2-40B4-BE49-F238E27FC236}">
                    <a16:creationId xmlns:a16="http://schemas.microsoft.com/office/drawing/2014/main" id="{B69A384C-C77A-4DF0-A7CE-774C5C0D7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7" y="-693"/>
                <a:ext cx="23" cy="56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Rectangle 29">
                <a:extLst>
                  <a:ext uri="{FF2B5EF4-FFF2-40B4-BE49-F238E27FC236}">
                    <a16:creationId xmlns:a16="http://schemas.microsoft.com/office/drawing/2014/main" id="{109C2691-EA57-4EC7-82CE-8C48EF5DE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1" y="-693"/>
                <a:ext cx="23" cy="56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Rectangle 30">
                <a:extLst>
                  <a:ext uri="{FF2B5EF4-FFF2-40B4-BE49-F238E27FC236}">
                    <a16:creationId xmlns:a16="http://schemas.microsoft.com/office/drawing/2014/main" id="{BBC73929-EBCB-4F21-9C0B-0CE668572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-786"/>
                <a:ext cx="48" cy="2088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31">
                <a:extLst>
                  <a:ext uri="{FF2B5EF4-FFF2-40B4-BE49-F238E27FC236}">
                    <a16:creationId xmlns:a16="http://schemas.microsoft.com/office/drawing/2014/main" id="{9DBDB08A-6B5C-44C2-AEF2-C54695BE8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1" y="-786"/>
                <a:ext cx="47" cy="2092"/>
              </a:xfrm>
              <a:custGeom>
                <a:avLst/>
                <a:gdLst>
                  <a:gd name="T0" fmla="*/ 47 w 47"/>
                  <a:gd name="T1" fmla="*/ 2092 h 2092"/>
                  <a:gd name="T2" fmla="*/ 0 w 47"/>
                  <a:gd name="T3" fmla="*/ 2076 h 2092"/>
                  <a:gd name="T4" fmla="*/ 0 w 47"/>
                  <a:gd name="T5" fmla="*/ 0 h 2092"/>
                  <a:gd name="T6" fmla="*/ 47 w 47"/>
                  <a:gd name="T7" fmla="*/ 0 h 2092"/>
                  <a:gd name="T8" fmla="*/ 47 w 47"/>
                  <a:gd name="T9" fmla="*/ 2092 h 2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092">
                    <a:moveTo>
                      <a:pt x="47" y="2092"/>
                    </a:moveTo>
                    <a:lnTo>
                      <a:pt x="0" y="2076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209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Rectangle 32">
                <a:extLst>
                  <a:ext uri="{FF2B5EF4-FFF2-40B4-BE49-F238E27FC236}">
                    <a16:creationId xmlns:a16="http://schemas.microsoft.com/office/drawing/2014/main" id="{7149EECE-F533-48B7-AFC9-1CD4ACB3D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-807"/>
                <a:ext cx="1232" cy="55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Rectangle 33">
                <a:extLst>
                  <a:ext uri="{FF2B5EF4-FFF2-40B4-BE49-F238E27FC236}">
                    <a16:creationId xmlns:a16="http://schemas.microsoft.com/office/drawing/2014/main" id="{B60CAA43-12C4-4AC7-9C02-BC0F2E702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3" y="1313"/>
                <a:ext cx="1299" cy="53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34">
                <a:extLst>
                  <a:ext uri="{FF2B5EF4-FFF2-40B4-BE49-F238E27FC236}">
                    <a16:creationId xmlns:a16="http://schemas.microsoft.com/office/drawing/2014/main" id="{B33AD159-898D-4FCD-A9CE-C0947C5DE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3" y="1290"/>
                <a:ext cx="1299" cy="23"/>
              </a:xfrm>
              <a:custGeom>
                <a:avLst/>
                <a:gdLst>
                  <a:gd name="T0" fmla="*/ 1218 w 1299"/>
                  <a:gd name="T1" fmla="*/ 0 h 23"/>
                  <a:gd name="T2" fmla="*/ 1299 w 1299"/>
                  <a:gd name="T3" fmla="*/ 23 h 23"/>
                  <a:gd name="T4" fmla="*/ 0 w 1299"/>
                  <a:gd name="T5" fmla="*/ 23 h 23"/>
                  <a:gd name="T6" fmla="*/ 81 w 1299"/>
                  <a:gd name="T7" fmla="*/ 0 h 23"/>
                  <a:gd name="T8" fmla="*/ 1218 w 1299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9" h="23">
                    <a:moveTo>
                      <a:pt x="1218" y="0"/>
                    </a:moveTo>
                    <a:lnTo>
                      <a:pt x="1299" y="23"/>
                    </a:lnTo>
                    <a:lnTo>
                      <a:pt x="0" y="23"/>
                    </a:lnTo>
                    <a:lnTo>
                      <a:pt x="81" y="0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35">
                <a:extLst>
                  <a:ext uri="{FF2B5EF4-FFF2-40B4-BE49-F238E27FC236}">
                    <a16:creationId xmlns:a16="http://schemas.microsoft.com/office/drawing/2014/main" id="{B318F30E-6A7E-433C-9182-52553A81E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3356"/>
                <a:ext cx="4096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Rectangle 36">
                <a:extLst>
                  <a:ext uri="{FF2B5EF4-FFF2-40B4-BE49-F238E27FC236}">
                    <a16:creationId xmlns:a16="http://schemas.microsoft.com/office/drawing/2014/main" id="{312B63E5-A51D-44A1-AB8B-1EB76C044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9" y="-242"/>
                <a:ext cx="1795" cy="1643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Rectangle 37">
                <a:extLst>
                  <a:ext uri="{FF2B5EF4-FFF2-40B4-BE49-F238E27FC236}">
                    <a16:creationId xmlns:a16="http://schemas.microsoft.com/office/drawing/2014/main" id="{73E59FEB-AB39-49BE-8639-39BD98E89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9" y="-242"/>
                <a:ext cx="1795" cy="1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1659B26F-6A9D-4195-91AF-CFDBAC330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4" y="-247"/>
                <a:ext cx="1805" cy="1653"/>
              </a:xfrm>
              <a:custGeom>
                <a:avLst/>
                <a:gdLst>
                  <a:gd name="T0" fmla="*/ 1805 w 1805"/>
                  <a:gd name="T1" fmla="*/ 1653 h 1653"/>
                  <a:gd name="T2" fmla="*/ 0 w 1805"/>
                  <a:gd name="T3" fmla="*/ 1653 h 1653"/>
                  <a:gd name="T4" fmla="*/ 0 w 1805"/>
                  <a:gd name="T5" fmla="*/ 0 h 1653"/>
                  <a:gd name="T6" fmla="*/ 1805 w 1805"/>
                  <a:gd name="T7" fmla="*/ 0 h 1653"/>
                  <a:gd name="T8" fmla="*/ 1805 w 1805"/>
                  <a:gd name="T9" fmla="*/ 1653 h 1653"/>
                  <a:gd name="T10" fmla="*/ 10 w 1805"/>
                  <a:gd name="T11" fmla="*/ 1644 h 1653"/>
                  <a:gd name="T12" fmla="*/ 1795 w 1805"/>
                  <a:gd name="T13" fmla="*/ 1644 h 1653"/>
                  <a:gd name="T14" fmla="*/ 1795 w 1805"/>
                  <a:gd name="T15" fmla="*/ 10 h 1653"/>
                  <a:gd name="T16" fmla="*/ 10 w 1805"/>
                  <a:gd name="T17" fmla="*/ 10 h 1653"/>
                  <a:gd name="T18" fmla="*/ 10 w 1805"/>
                  <a:gd name="T19" fmla="*/ 1644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5" h="1653">
                    <a:moveTo>
                      <a:pt x="1805" y="1653"/>
                    </a:moveTo>
                    <a:lnTo>
                      <a:pt x="0" y="1653"/>
                    </a:lnTo>
                    <a:lnTo>
                      <a:pt x="0" y="0"/>
                    </a:lnTo>
                    <a:lnTo>
                      <a:pt x="1805" y="0"/>
                    </a:lnTo>
                    <a:lnTo>
                      <a:pt x="1805" y="1653"/>
                    </a:lnTo>
                    <a:close/>
                    <a:moveTo>
                      <a:pt x="10" y="1644"/>
                    </a:moveTo>
                    <a:lnTo>
                      <a:pt x="1795" y="1644"/>
                    </a:lnTo>
                    <a:lnTo>
                      <a:pt x="1795" y="10"/>
                    </a:lnTo>
                    <a:lnTo>
                      <a:pt x="10" y="10"/>
                    </a:lnTo>
                    <a:lnTo>
                      <a:pt x="10" y="16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9">
                <a:extLst>
                  <a:ext uri="{FF2B5EF4-FFF2-40B4-BE49-F238E27FC236}">
                    <a16:creationId xmlns:a16="http://schemas.microsoft.com/office/drawing/2014/main" id="{65F5E92E-FE4D-4E03-870A-5E762FB1A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4" y="-247"/>
                <a:ext cx="1805" cy="1653"/>
              </a:xfrm>
              <a:custGeom>
                <a:avLst/>
                <a:gdLst>
                  <a:gd name="T0" fmla="*/ 1805 w 1805"/>
                  <a:gd name="T1" fmla="*/ 1653 h 1653"/>
                  <a:gd name="T2" fmla="*/ 0 w 1805"/>
                  <a:gd name="T3" fmla="*/ 1653 h 1653"/>
                  <a:gd name="T4" fmla="*/ 0 w 1805"/>
                  <a:gd name="T5" fmla="*/ 0 h 1653"/>
                  <a:gd name="T6" fmla="*/ 1805 w 1805"/>
                  <a:gd name="T7" fmla="*/ 0 h 1653"/>
                  <a:gd name="T8" fmla="*/ 1805 w 1805"/>
                  <a:gd name="T9" fmla="*/ 1653 h 1653"/>
                  <a:gd name="T10" fmla="*/ 10 w 1805"/>
                  <a:gd name="T11" fmla="*/ 1644 h 1653"/>
                  <a:gd name="T12" fmla="*/ 1795 w 1805"/>
                  <a:gd name="T13" fmla="*/ 1644 h 1653"/>
                  <a:gd name="T14" fmla="*/ 1795 w 1805"/>
                  <a:gd name="T15" fmla="*/ 10 h 1653"/>
                  <a:gd name="T16" fmla="*/ 10 w 1805"/>
                  <a:gd name="T17" fmla="*/ 10 h 1653"/>
                  <a:gd name="T18" fmla="*/ 10 w 1805"/>
                  <a:gd name="T19" fmla="*/ 1644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5" h="1653">
                    <a:moveTo>
                      <a:pt x="1805" y="1653"/>
                    </a:moveTo>
                    <a:lnTo>
                      <a:pt x="0" y="1653"/>
                    </a:lnTo>
                    <a:lnTo>
                      <a:pt x="0" y="0"/>
                    </a:lnTo>
                    <a:lnTo>
                      <a:pt x="1805" y="0"/>
                    </a:lnTo>
                    <a:lnTo>
                      <a:pt x="1805" y="1653"/>
                    </a:lnTo>
                    <a:moveTo>
                      <a:pt x="10" y="1644"/>
                    </a:moveTo>
                    <a:lnTo>
                      <a:pt x="1795" y="1644"/>
                    </a:lnTo>
                    <a:lnTo>
                      <a:pt x="1795" y="10"/>
                    </a:lnTo>
                    <a:lnTo>
                      <a:pt x="10" y="10"/>
                    </a:lnTo>
                    <a:lnTo>
                      <a:pt x="10" y="164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Rectangle 40">
                <a:extLst>
                  <a:ext uri="{FF2B5EF4-FFF2-40B4-BE49-F238E27FC236}">
                    <a16:creationId xmlns:a16="http://schemas.microsoft.com/office/drawing/2014/main" id="{C8C2DF46-9506-4D46-8CFB-47C8DA4CB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8" y="-342"/>
                <a:ext cx="1869" cy="107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41">
                <a:extLst>
                  <a:ext uri="{FF2B5EF4-FFF2-40B4-BE49-F238E27FC236}">
                    <a16:creationId xmlns:a16="http://schemas.microsoft.com/office/drawing/2014/main" id="{345D3F56-AFB1-4CE6-8923-92B24B6FC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4" y="-235"/>
                <a:ext cx="1785" cy="174"/>
              </a:xfrm>
              <a:custGeom>
                <a:avLst/>
                <a:gdLst>
                  <a:gd name="T0" fmla="*/ 0 w 1785"/>
                  <a:gd name="T1" fmla="*/ 0 h 174"/>
                  <a:gd name="T2" fmla="*/ 1785 w 1785"/>
                  <a:gd name="T3" fmla="*/ 174 h 174"/>
                  <a:gd name="T4" fmla="*/ 1785 w 1785"/>
                  <a:gd name="T5" fmla="*/ 0 h 174"/>
                  <a:gd name="T6" fmla="*/ 0 w 1785"/>
                  <a:gd name="T7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5" h="174">
                    <a:moveTo>
                      <a:pt x="0" y="0"/>
                    </a:moveTo>
                    <a:lnTo>
                      <a:pt x="1785" y="174"/>
                    </a:lnTo>
                    <a:lnTo>
                      <a:pt x="178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Rectangle 42">
                <a:extLst>
                  <a:ext uri="{FF2B5EF4-FFF2-40B4-BE49-F238E27FC236}">
                    <a16:creationId xmlns:a16="http://schemas.microsoft.com/office/drawing/2014/main" id="{29E7A2F4-534C-413F-8126-08C23CC8C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311"/>
                <a:ext cx="59" cy="675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Rectangle 43">
                <a:extLst>
                  <a:ext uri="{FF2B5EF4-FFF2-40B4-BE49-F238E27FC236}">
                    <a16:creationId xmlns:a16="http://schemas.microsoft.com/office/drawing/2014/main" id="{024805E1-14B5-420C-927D-89E2AF0E5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311"/>
                <a:ext cx="59" cy="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44">
                <a:extLst>
                  <a:ext uri="{FF2B5EF4-FFF2-40B4-BE49-F238E27FC236}">
                    <a16:creationId xmlns:a16="http://schemas.microsoft.com/office/drawing/2014/main" id="{8BCBC78B-CB56-483C-969D-6329782F4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5" y="542"/>
                <a:ext cx="60" cy="44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Rectangle 45">
                <a:extLst>
                  <a:ext uri="{FF2B5EF4-FFF2-40B4-BE49-F238E27FC236}">
                    <a16:creationId xmlns:a16="http://schemas.microsoft.com/office/drawing/2014/main" id="{F3F1A970-79D6-4FAF-BC22-7C2127EB8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5" y="542"/>
                <a:ext cx="60" cy="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46">
                <a:extLst>
                  <a:ext uri="{FF2B5EF4-FFF2-40B4-BE49-F238E27FC236}">
                    <a16:creationId xmlns:a16="http://schemas.microsoft.com/office/drawing/2014/main" id="{2235D9C4-5761-43BF-9CCB-41C6E955D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" y="397"/>
                <a:ext cx="59" cy="591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Rectangle 47">
                <a:extLst>
                  <a:ext uri="{FF2B5EF4-FFF2-40B4-BE49-F238E27FC236}">
                    <a16:creationId xmlns:a16="http://schemas.microsoft.com/office/drawing/2014/main" id="{6C722DD3-A7C2-454F-BD91-189479667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" y="397"/>
                <a:ext cx="59" cy="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Rectangle 48">
                <a:extLst>
                  <a:ext uri="{FF2B5EF4-FFF2-40B4-BE49-F238E27FC236}">
                    <a16:creationId xmlns:a16="http://schemas.microsoft.com/office/drawing/2014/main" id="{E392B4FC-3731-416E-919B-3A9C73E4A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8" y="337"/>
                <a:ext cx="59" cy="649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Rectangle 49">
                <a:extLst>
                  <a:ext uri="{FF2B5EF4-FFF2-40B4-BE49-F238E27FC236}">
                    <a16:creationId xmlns:a16="http://schemas.microsoft.com/office/drawing/2014/main" id="{153B5C85-41B9-4A12-B001-9E20DDD5B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8" y="337"/>
                <a:ext cx="59" cy="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Rectangle 50">
                <a:extLst>
                  <a:ext uri="{FF2B5EF4-FFF2-40B4-BE49-F238E27FC236}">
                    <a16:creationId xmlns:a16="http://schemas.microsoft.com/office/drawing/2014/main" id="{502B61FA-5B48-472E-8DA6-72A86B92D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554"/>
                <a:ext cx="60" cy="432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Rectangle 51">
                <a:extLst>
                  <a:ext uri="{FF2B5EF4-FFF2-40B4-BE49-F238E27FC236}">
                    <a16:creationId xmlns:a16="http://schemas.microsoft.com/office/drawing/2014/main" id="{A32E18E4-9789-44D4-B24A-C618B708E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554"/>
                <a:ext cx="60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52">
                <a:extLst>
                  <a:ext uri="{FF2B5EF4-FFF2-40B4-BE49-F238E27FC236}">
                    <a16:creationId xmlns:a16="http://schemas.microsoft.com/office/drawing/2014/main" id="{ED88686E-EFE1-43F5-8B55-598E09741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" y="639"/>
                <a:ext cx="59" cy="34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53">
                <a:extLst>
                  <a:ext uri="{FF2B5EF4-FFF2-40B4-BE49-F238E27FC236}">
                    <a16:creationId xmlns:a16="http://schemas.microsoft.com/office/drawing/2014/main" id="{EE3A08F2-5B8E-485C-A243-F07D9CF86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" y="639"/>
                <a:ext cx="59" cy="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54">
                <a:extLst>
                  <a:ext uri="{FF2B5EF4-FFF2-40B4-BE49-F238E27FC236}">
                    <a16:creationId xmlns:a16="http://schemas.microsoft.com/office/drawing/2014/main" id="{FF152030-1B4C-4C6B-AB3D-612A2D666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7" y="380"/>
                <a:ext cx="59" cy="606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55">
                <a:extLst>
                  <a:ext uri="{FF2B5EF4-FFF2-40B4-BE49-F238E27FC236}">
                    <a16:creationId xmlns:a16="http://schemas.microsoft.com/office/drawing/2014/main" id="{9944E0A6-C627-4077-AFDD-1B52531BE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7" y="380"/>
                <a:ext cx="59" cy="6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56">
                <a:extLst>
                  <a:ext uri="{FF2B5EF4-FFF2-40B4-BE49-F238E27FC236}">
                    <a16:creationId xmlns:a16="http://schemas.microsoft.com/office/drawing/2014/main" id="{2AEB4FDA-3984-4314-A586-19C0FCDB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489"/>
                <a:ext cx="62" cy="49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57">
                <a:extLst>
                  <a:ext uri="{FF2B5EF4-FFF2-40B4-BE49-F238E27FC236}">
                    <a16:creationId xmlns:a16="http://schemas.microsoft.com/office/drawing/2014/main" id="{5C605E17-3434-410F-AAF3-A1DC888C0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489"/>
                <a:ext cx="62" cy="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58">
                <a:extLst>
                  <a:ext uri="{FF2B5EF4-FFF2-40B4-BE49-F238E27FC236}">
                    <a16:creationId xmlns:a16="http://schemas.microsoft.com/office/drawing/2014/main" id="{84ABEC9B-5E51-4FA6-BA1C-6054D5287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404"/>
                <a:ext cx="62" cy="582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59">
                <a:extLst>
                  <a:ext uri="{FF2B5EF4-FFF2-40B4-BE49-F238E27FC236}">
                    <a16:creationId xmlns:a16="http://schemas.microsoft.com/office/drawing/2014/main" id="{9C2D8BF7-FFCC-4431-909E-B04D95B20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404"/>
                <a:ext cx="62" cy="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60">
                <a:extLst>
                  <a:ext uri="{FF2B5EF4-FFF2-40B4-BE49-F238E27FC236}">
                    <a16:creationId xmlns:a16="http://schemas.microsoft.com/office/drawing/2014/main" id="{E45D6282-146F-46C4-9300-2A231C09D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4" y="589"/>
                <a:ext cx="61" cy="39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61">
                <a:extLst>
                  <a:ext uri="{FF2B5EF4-FFF2-40B4-BE49-F238E27FC236}">
                    <a16:creationId xmlns:a16="http://schemas.microsoft.com/office/drawing/2014/main" id="{36D47659-78E5-4515-90C6-DCDE7B45A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4" y="589"/>
                <a:ext cx="61" cy="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62">
                <a:extLst>
                  <a:ext uri="{FF2B5EF4-FFF2-40B4-BE49-F238E27FC236}">
                    <a16:creationId xmlns:a16="http://schemas.microsoft.com/office/drawing/2014/main" id="{DAE89A4D-E993-471C-8933-698EF3069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0" y="513"/>
                <a:ext cx="62" cy="473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63">
                <a:extLst>
                  <a:ext uri="{FF2B5EF4-FFF2-40B4-BE49-F238E27FC236}">
                    <a16:creationId xmlns:a16="http://schemas.microsoft.com/office/drawing/2014/main" id="{FCA27735-DC8C-4751-86B3-D5276900F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0" y="513"/>
                <a:ext cx="62" cy="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64">
                <a:extLst>
                  <a:ext uri="{FF2B5EF4-FFF2-40B4-BE49-F238E27FC236}">
                    <a16:creationId xmlns:a16="http://schemas.microsoft.com/office/drawing/2014/main" id="{7FA23902-4DA6-4FF3-AE23-1EA62DC5E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" y="454"/>
                <a:ext cx="1152" cy="392"/>
              </a:xfrm>
              <a:custGeom>
                <a:avLst/>
                <a:gdLst>
                  <a:gd name="T0" fmla="*/ 485 w 485"/>
                  <a:gd name="T1" fmla="*/ 5 h 165"/>
                  <a:gd name="T2" fmla="*/ 483 w 485"/>
                  <a:gd name="T3" fmla="*/ 4 h 165"/>
                  <a:gd name="T4" fmla="*/ 479 w 485"/>
                  <a:gd name="T5" fmla="*/ 3 h 165"/>
                  <a:gd name="T6" fmla="*/ 471 w 485"/>
                  <a:gd name="T7" fmla="*/ 2 h 165"/>
                  <a:gd name="T8" fmla="*/ 460 w 485"/>
                  <a:gd name="T9" fmla="*/ 1 h 165"/>
                  <a:gd name="T10" fmla="*/ 431 w 485"/>
                  <a:gd name="T11" fmla="*/ 4 h 165"/>
                  <a:gd name="T12" fmla="*/ 395 w 485"/>
                  <a:gd name="T13" fmla="*/ 17 h 165"/>
                  <a:gd name="T14" fmla="*/ 358 w 485"/>
                  <a:gd name="T15" fmla="*/ 47 h 165"/>
                  <a:gd name="T16" fmla="*/ 327 w 485"/>
                  <a:gd name="T17" fmla="*/ 91 h 165"/>
                  <a:gd name="T18" fmla="*/ 293 w 485"/>
                  <a:gd name="T19" fmla="*/ 140 h 165"/>
                  <a:gd name="T20" fmla="*/ 267 w 485"/>
                  <a:gd name="T21" fmla="*/ 159 h 165"/>
                  <a:gd name="T22" fmla="*/ 251 w 485"/>
                  <a:gd name="T23" fmla="*/ 164 h 165"/>
                  <a:gd name="T24" fmla="*/ 235 w 485"/>
                  <a:gd name="T25" fmla="*/ 163 h 165"/>
                  <a:gd name="T26" fmla="*/ 206 w 485"/>
                  <a:gd name="T27" fmla="*/ 148 h 165"/>
                  <a:gd name="T28" fmla="*/ 184 w 485"/>
                  <a:gd name="T29" fmla="*/ 125 h 165"/>
                  <a:gd name="T30" fmla="*/ 153 w 485"/>
                  <a:gd name="T31" fmla="*/ 73 h 165"/>
                  <a:gd name="T32" fmla="*/ 122 w 485"/>
                  <a:gd name="T33" fmla="*/ 29 h 165"/>
                  <a:gd name="T34" fmla="*/ 103 w 485"/>
                  <a:gd name="T35" fmla="*/ 14 h 165"/>
                  <a:gd name="T36" fmla="*/ 93 w 485"/>
                  <a:gd name="T37" fmla="*/ 9 h 165"/>
                  <a:gd name="T38" fmla="*/ 83 w 485"/>
                  <a:gd name="T39" fmla="*/ 6 h 165"/>
                  <a:gd name="T40" fmla="*/ 44 w 485"/>
                  <a:gd name="T41" fmla="*/ 7 h 165"/>
                  <a:gd name="T42" fmla="*/ 18 w 485"/>
                  <a:gd name="T43" fmla="*/ 19 h 165"/>
                  <a:gd name="T44" fmla="*/ 4 w 485"/>
                  <a:gd name="T45" fmla="*/ 32 h 165"/>
                  <a:gd name="T46" fmla="*/ 1 w 485"/>
                  <a:gd name="T47" fmla="*/ 35 h 165"/>
                  <a:gd name="T48" fmla="*/ 0 w 485"/>
                  <a:gd name="T49" fmla="*/ 37 h 165"/>
                  <a:gd name="T50" fmla="*/ 1 w 485"/>
                  <a:gd name="T51" fmla="*/ 35 h 165"/>
                  <a:gd name="T52" fmla="*/ 4 w 485"/>
                  <a:gd name="T53" fmla="*/ 32 h 165"/>
                  <a:gd name="T54" fmla="*/ 18 w 485"/>
                  <a:gd name="T55" fmla="*/ 19 h 165"/>
                  <a:gd name="T56" fmla="*/ 44 w 485"/>
                  <a:gd name="T57" fmla="*/ 6 h 165"/>
                  <a:gd name="T58" fmla="*/ 83 w 485"/>
                  <a:gd name="T59" fmla="*/ 4 h 165"/>
                  <a:gd name="T60" fmla="*/ 124 w 485"/>
                  <a:gd name="T61" fmla="*/ 28 h 165"/>
                  <a:gd name="T62" fmla="*/ 155 w 485"/>
                  <a:gd name="T63" fmla="*/ 72 h 165"/>
                  <a:gd name="T64" fmla="*/ 186 w 485"/>
                  <a:gd name="T65" fmla="*/ 123 h 165"/>
                  <a:gd name="T66" fmla="*/ 207 w 485"/>
                  <a:gd name="T67" fmla="*/ 146 h 165"/>
                  <a:gd name="T68" fmla="*/ 235 w 485"/>
                  <a:gd name="T69" fmla="*/ 161 h 165"/>
                  <a:gd name="T70" fmla="*/ 251 w 485"/>
                  <a:gd name="T71" fmla="*/ 162 h 165"/>
                  <a:gd name="T72" fmla="*/ 266 w 485"/>
                  <a:gd name="T73" fmla="*/ 157 h 165"/>
                  <a:gd name="T74" fmla="*/ 291 w 485"/>
                  <a:gd name="T75" fmla="*/ 138 h 165"/>
                  <a:gd name="T76" fmla="*/ 326 w 485"/>
                  <a:gd name="T77" fmla="*/ 90 h 165"/>
                  <a:gd name="T78" fmla="*/ 357 w 485"/>
                  <a:gd name="T79" fmla="*/ 45 h 165"/>
                  <a:gd name="T80" fmla="*/ 394 w 485"/>
                  <a:gd name="T81" fmla="*/ 16 h 165"/>
                  <a:gd name="T82" fmla="*/ 431 w 485"/>
                  <a:gd name="T83" fmla="*/ 3 h 165"/>
                  <a:gd name="T84" fmla="*/ 460 w 485"/>
                  <a:gd name="T85" fmla="*/ 0 h 165"/>
                  <a:gd name="T86" fmla="*/ 471 w 485"/>
                  <a:gd name="T87" fmla="*/ 2 h 165"/>
                  <a:gd name="T88" fmla="*/ 479 w 485"/>
                  <a:gd name="T89" fmla="*/ 3 h 165"/>
                  <a:gd name="T90" fmla="*/ 483 w 485"/>
                  <a:gd name="T91" fmla="*/ 4 h 165"/>
                  <a:gd name="T92" fmla="*/ 485 w 485"/>
                  <a:gd name="T93" fmla="*/ 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5" h="165">
                    <a:moveTo>
                      <a:pt x="485" y="5"/>
                    </a:moveTo>
                    <a:cubicBezTo>
                      <a:pt x="485" y="5"/>
                      <a:pt x="484" y="5"/>
                      <a:pt x="483" y="4"/>
                    </a:cubicBezTo>
                    <a:cubicBezTo>
                      <a:pt x="482" y="4"/>
                      <a:pt x="481" y="4"/>
                      <a:pt x="479" y="3"/>
                    </a:cubicBezTo>
                    <a:cubicBezTo>
                      <a:pt x="477" y="3"/>
                      <a:pt x="474" y="3"/>
                      <a:pt x="471" y="2"/>
                    </a:cubicBezTo>
                    <a:cubicBezTo>
                      <a:pt x="468" y="2"/>
                      <a:pt x="464" y="1"/>
                      <a:pt x="460" y="1"/>
                    </a:cubicBezTo>
                    <a:cubicBezTo>
                      <a:pt x="452" y="1"/>
                      <a:pt x="442" y="1"/>
                      <a:pt x="431" y="4"/>
                    </a:cubicBezTo>
                    <a:cubicBezTo>
                      <a:pt x="420" y="6"/>
                      <a:pt x="407" y="10"/>
                      <a:pt x="395" y="17"/>
                    </a:cubicBezTo>
                    <a:cubicBezTo>
                      <a:pt x="382" y="24"/>
                      <a:pt x="370" y="34"/>
                      <a:pt x="358" y="47"/>
                    </a:cubicBezTo>
                    <a:cubicBezTo>
                      <a:pt x="347" y="59"/>
                      <a:pt x="337" y="75"/>
                      <a:pt x="327" y="91"/>
                    </a:cubicBezTo>
                    <a:cubicBezTo>
                      <a:pt x="317" y="107"/>
                      <a:pt x="307" y="125"/>
                      <a:pt x="293" y="140"/>
                    </a:cubicBezTo>
                    <a:cubicBezTo>
                      <a:pt x="285" y="147"/>
                      <a:pt x="277" y="154"/>
                      <a:pt x="267" y="159"/>
                    </a:cubicBezTo>
                    <a:cubicBezTo>
                      <a:pt x="262" y="161"/>
                      <a:pt x="257" y="163"/>
                      <a:pt x="251" y="164"/>
                    </a:cubicBezTo>
                    <a:cubicBezTo>
                      <a:pt x="246" y="165"/>
                      <a:pt x="240" y="164"/>
                      <a:pt x="235" y="163"/>
                    </a:cubicBezTo>
                    <a:cubicBezTo>
                      <a:pt x="224" y="161"/>
                      <a:pt x="214" y="155"/>
                      <a:pt x="206" y="148"/>
                    </a:cubicBezTo>
                    <a:cubicBezTo>
                      <a:pt x="197" y="141"/>
                      <a:pt x="190" y="133"/>
                      <a:pt x="184" y="125"/>
                    </a:cubicBezTo>
                    <a:cubicBezTo>
                      <a:pt x="172" y="108"/>
                      <a:pt x="163" y="90"/>
                      <a:pt x="153" y="73"/>
                    </a:cubicBezTo>
                    <a:cubicBezTo>
                      <a:pt x="144" y="56"/>
                      <a:pt x="134" y="41"/>
                      <a:pt x="122" y="29"/>
                    </a:cubicBezTo>
                    <a:cubicBezTo>
                      <a:pt x="117" y="23"/>
                      <a:pt x="110" y="18"/>
                      <a:pt x="103" y="14"/>
                    </a:cubicBezTo>
                    <a:cubicBezTo>
                      <a:pt x="100" y="12"/>
                      <a:pt x="96" y="10"/>
                      <a:pt x="93" y="9"/>
                    </a:cubicBezTo>
                    <a:cubicBezTo>
                      <a:pt x="89" y="8"/>
                      <a:pt x="86" y="6"/>
                      <a:pt x="83" y="6"/>
                    </a:cubicBezTo>
                    <a:cubicBezTo>
                      <a:pt x="69" y="2"/>
                      <a:pt x="55" y="4"/>
                      <a:pt x="44" y="7"/>
                    </a:cubicBezTo>
                    <a:cubicBezTo>
                      <a:pt x="33" y="10"/>
                      <a:pt x="25" y="15"/>
                      <a:pt x="18" y="19"/>
                    </a:cubicBezTo>
                    <a:cubicBezTo>
                      <a:pt x="12" y="24"/>
                      <a:pt x="7" y="29"/>
                      <a:pt x="4" y="32"/>
                    </a:cubicBezTo>
                    <a:cubicBezTo>
                      <a:pt x="3" y="33"/>
                      <a:pt x="2" y="35"/>
                      <a:pt x="1" y="35"/>
                    </a:cubicBezTo>
                    <a:cubicBezTo>
                      <a:pt x="0" y="36"/>
                      <a:pt x="0" y="37"/>
                      <a:pt x="0" y="37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2" y="34"/>
                      <a:pt x="3" y="33"/>
                      <a:pt x="4" y="32"/>
                    </a:cubicBezTo>
                    <a:cubicBezTo>
                      <a:pt x="7" y="28"/>
                      <a:pt x="11" y="24"/>
                      <a:pt x="18" y="19"/>
                    </a:cubicBezTo>
                    <a:cubicBezTo>
                      <a:pt x="24" y="14"/>
                      <a:pt x="33" y="9"/>
                      <a:pt x="44" y="6"/>
                    </a:cubicBezTo>
                    <a:cubicBezTo>
                      <a:pt x="55" y="2"/>
                      <a:pt x="69" y="1"/>
                      <a:pt x="83" y="4"/>
                    </a:cubicBezTo>
                    <a:cubicBezTo>
                      <a:pt x="97" y="7"/>
                      <a:pt x="112" y="15"/>
                      <a:pt x="124" y="28"/>
                    </a:cubicBezTo>
                    <a:cubicBezTo>
                      <a:pt x="136" y="40"/>
                      <a:pt x="145" y="55"/>
                      <a:pt x="155" y="72"/>
                    </a:cubicBezTo>
                    <a:cubicBezTo>
                      <a:pt x="164" y="89"/>
                      <a:pt x="173" y="107"/>
                      <a:pt x="186" y="123"/>
                    </a:cubicBezTo>
                    <a:cubicBezTo>
                      <a:pt x="192" y="132"/>
                      <a:pt x="199" y="140"/>
                      <a:pt x="207" y="146"/>
                    </a:cubicBezTo>
                    <a:cubicBezTo>
                      <a:pt x="215" y="153"/>
                      <a:pt x="225" y="159"/>
                      <a:pt x="235" y="161"/>
                    </a:cubicBezTo>
                    <a:cubicBezTo>
                      <a:pt x="240" y="162"/>
                      <a:pt x="246" y="163"/>
                      <a:pt x="251" y="162"/>
                    </a:cubicBezTo>
                    <a:cubicBezTo>
                      <a:pt x="256" y="161"/>
                      <a:pt x="262" y="159"/>
                      <a:pt x="266" y="157"/>
                    </a:cubicBezTo>
                    <a:cubicBezTo>
                      <a:pt x="276" y="153"/>
                      <a:pt x="284" y="146"/>
                      <a:pt x="291" y="138"/>
                    </a:cubicBezTo>
                    <a:cubicBezTo>
                      <a:pt x="306" y="124"/>
                      <a:pt x="316" y="106"/>
                      <a:pt x="326" y="90"/>
                    </a:cubicBezTo>
                    <a:cubicBezTo>
                      <a:pt x="336" y="74"/>
                      <a:pt x="345" y="58"/>
                      <a:pt x="357" y="45"/>
                    </a:cubicBezTo>
                    <a:cubicBezTo>
                      <a:pt x="369" y="33"/>
                      <a:pt x="381" y="23"/>
                      <a:pt x="394" y="16"/>
                    </a:cubicBezTo>
                    <a:cubicBezTo>
                      <a:pt x="407" y="9"/>
                      <a:pt x="420" y="5"/>
                      <a:pt x="431" y="3"/>
                    </a:cubicBezTo>
                    <a:cubicBezTo>
                      <a:pt x="442" y="0"/>
                      <a:pt x="452" y="0"/>
                      <a:pt x="460" y="0"/>
                    </a:cubicBezTo>
                    <a:cubicBezTo>
                      <a:pt x="464" y="1"/>
                      <a:pt x="468" y="1"/>
                      <a:pt x="471" y="2"/>
                    </a:cubicBezTo>
                    <a:cubicBezTo>
                      <a:pt x="474" y="2"/>
                      <a:pt x="477" y="2"/>
                      <a:pt x="479" y="3"/>
                    </a:cubicBezTo>
                    <a:cubicBezTo>
                      <a:pt x="481" y="3"/>
                      <a:pt x="482" y="4"/>
                      <a:pt x="483" y="4"/>
                    </a:cubicBezTo>
                    <a:cubicBezTo>
                      <a:pt x="484" y="4"/>
                      <a:pt x="485" y="5"/>
                      <a:pt x="485" y="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65">
                <a:extLst>
                  <a:ext uri="{FF2B5EF4-FFF2-40B4-BE49-F238E27FC236}">
                    <a16:creationId xmlns:a16="http://schemas.microsoft.com/office/drawing/2014/main" id="{292F0655-EF7F-40AD-802B-82B579016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0" y="176"/>
                <a:ext cx="5" cy="85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66">
                <a:extLst>
                  <a:ext uri="{FF2B5EF4-FFF2-40B4-BE49-F238E27FC236}">
                    <a16:creationId xmlns:a16="http://schemas.microsoft.com/office/drawing/2014/main" id="{05397817-10E5-4014-B780-16A2DD974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1" y="1028"/>
                <a:ext cx="1275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67">
                <a:extLst>
                  <a:ext uri="{FF2B5EF4-FFF2-40B4-BE49-F238E27FC236}">
                    <a16:creationId xmlns:a16="http://schemas.microsoft.com/office/drawing/2014/main" id="{90995333-A2EE-4952-A735-0D337EC4B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" y="1083"/>
                <a:ext cx="91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68">
                <a:extLst>
                  <a:ext uri="{FF2B5EF4-FFF2-40B4-BE49-F238E27FC236}">
                    <a16:creationId xmlns:a16="http://schemas.microsoft.com/office/drawing/2014/main" id="{65B2DADB-AFDF-4ECF-AD0C-26EABAA78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5" y="1085"/>
                <a:ext cx="107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69">
                <a:extLst>
                  <a:ext uri="{FF2B5EF4-FFF2-40B4-BE49-F238E27FC236}">
                    <a16:creationId xmlns:a16="http://schemas.microsoft.com/office/drawing/2014/main" id="{922CDE78-F99D-4DCF-A17B-8BD38631E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3" y="1085"/>
                <a:ext cx="107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70">
                <a:extLst>
                  <a:ext uri="{FF2B5EF4-FFF2-40B4-BE49-F238E27FC236}">
                    <a16:creationId xmlns:a16="http://schemas.microsoft.com/office/drawing/2014/main" id="{CF15663B-B0D7-43FE-B84B-ECB0EB2B7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085"/>
                <a:ext cx="107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71">
                <a:extLst>
                  <a:ext uri="{FF2B5EF4-FFF2-40B4-BE49-F238E27FC236}">
                    <a16:creationId xmlns:a16="http://schemas.microsoft.com/office/drawing/2014/main" id="{0566CB0E-6C04-4359-947E-00C1F2FD4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5" y="1085"/>
                <a:ext cx="107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72">
                <a:extLst>
                  <a:ext uri="{FF2B5EF4-FFF2-40B4-BE49-F238E27FC236}">
                    <a16:creationId xmlns:a16="http://schemas.microsoft.com/office/drawing/2014/main" id="{2E0779C3-392B-451D-AB79-BE28AD15C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1" y="1085"/>
                <a:ext cx="106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73">
                <a:extLst>
                  <a:ext uri="{FF2B5EF4-FFF2-40B4-BE49-F238E27FC236}">
                    <a16:creationId xmlns:a16="http://schemas.microsoft.com/office/drawing/2014/main" id="{C41C2837-AAF7-4430-91A0-4882F9B7A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" y="1085"/>
                <a:ext cx="107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74">
                <a:extLst>
                  <a:ext uri="{FF2B5EF4-FFF2-40B4-BE49-F238E27FC236}">
                    <a16:creationId xmlns:a16="http://schemas.microsoft.com/office/drawing/2014/main" id="{6B8CE549-CCC3-454A-96DB-33098FDA6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5" y="1085"/>
                <a:ext cx="107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75">
                <a:extLst>
                  <a:ext uri="{FF2B5EF4-FFF2-40B4-BE49-F238E27FC236}">
                    <a16:creationId xmlns:a16="http://schemas.microsoft.com/office/drawing/2014/main" id="{0F903B36-56D7-43A6-B325-D1F50D3A3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1" y="1085"/>
                <a:ext cx="106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76">
                <a:extLst>
                  <a:ext uri="{FF2B5EF4-FFF2-40B4-BE49-F238E27FC236}">
                    <a16:creationId xmlns:a16="http://schemas.microsoft.com/office/drawing/2014/main" id="{C4230BA9-C1D7-46AD-807D-11756DAB8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6" y="1085"/>
                <a:ext cx="107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77">
                <a:extLst>
                  <a:ext uri="{FF2B5EF4-FFF2-40B4-BE49-F238E27FC236}">
                    <a16:creationId xmlns:a16="http://schemas.microsoft.com/office/drawing/2014/main" id="{E634F07A-327B-4B3C-843D-7D1BD00D0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630"/>
                <a:ext cx="26" cy="30"/>
              </a:xfrm>
              <a:custGeom>
                <a:avLst/>
                <a:gdLst>
                  <a:gd name="T0" fmla="*/ 7 w 11"/>
                  <a:gd name="T1" fmla="*/ 1 h 13"/>
                  <a:gd name="T2" fmla="*/ 10 w 11"/>
                  <a:gd name="T3" fmla="*/ 5 h 13"/>
                  <a:gd name="T4" fmla="*/ 10 w 11"/>
                  <a:gd name="T5" fmla="*/ 10 h 13"/>
                  <a:gd name="T6" fmla="*/ 7 w 11"/>
                  <a:gd name="T7" fmla="*/ 12 h 13"/>
                  <a:gd name="T8" fmla="*/ 3 w 11"/>
                  <a:gd name="T9" fmla="*/ 12 h 13"/>
                  <a:gd name="T10" fmla="*/ 0 w 11"/>
                  <a:gd name="T11" fmla="*/ 6 h 13"/>
                  <a:gd name="T12" fmla="*/ 2 w 11"/>
                  <a:gd name="T13" fmla="*/ 1 h 13"/>
                  <a:gd name="T14" fmla="*/ 6 w 11"/>
                  <a:gd name="T15" fmla="*/ 0 h 13"/>
                  <a:gd name="T16" fmla="*/ 7 w 11"/>
                  <a:gd name="T17" fmla="*/ 1 h 13"/>
                  <a:gd name="T18" fmla="*/ 7 w 11"/>
                  <a:gd name="T19" fmla="*/ 1 h 13"/>
                  <a:gd name="T20" fmla="*/ 3 w 11"/>
                  <a:gd name="T21" fmla="*/ 2 h 13"/>
                  <a:gd name="T22" fmla="*/ 2 w 11"/>
                  <a:gd name="T23" fmla="*/ 6 h 13"/>
                  <a:gd name="T24" fmla="*/ 4 w 11"/>
                  <a:gd name="T25" fmla="*/ 10 h 13"/>
                  <a:gd name="T26" fmla="*/ 8 w 11"/>
                  <a:gd name="T27" fmla="*/ 9 h 13"/>
                  <a:gd name="T28" fmla="*/ 9 w 11"/>
                  <a:gd name="T29" fmla="*/ 5 h 13"/>
                  <a:gd name="T30" fmla="*/ 7 w 11"/>
                  <a:gd name="T3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3">
                    <a:moveTo>
                      <a:pt x="7" y="1"/>
                    </a:moveTo>
                    <a:cubicBezTo>
                      <a:pt x="7" y="1"/>
                      <a:pt x="9" y="1"/>
                      <a:pt x="10" y="5"/>
                    </a:cubicBezTo>
                    <a:cubicBezTo>
                      <a:pt x="10" y="6"/>
                      <a:pt x="11" y="8"/>
                      <a:pt x="10" y="10"/>
                    </a:cubicBezTo>
                    <a:cubicBezTo>
                      <a:pt x="9" y="11"/>
                      <a:pt x="8" y="12"/>
                      <a:pt x="7" y="12"/>
                    </a:cubicBezTo>
                    <a:cubicBezTo>
                      <a:pt x="6" y="13"/>
                      <a:pt x="4" y="12"/>
                      <a:pt x="3" y="12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4"/>
                      <a:pt x="1" y="2"/>
                      <a:pt x="2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7" y="0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5" y="1"/>
                      <a:pt x="3" y="2"/>
                    </a:cubicBezTo>
                    <a:cubicBezTo>
                      <a:pt x="3" y="3"/>
                      <a:pt x="2" y="4"/>
                      <a:pt x="2" y="6"/>
                    </a:cubicBezTo>
                    <a:cubicBezTo>
                      <a:pt x="2" y="7"/>
                      <a:pt x="3" y="9"/>
                      <a:pt x="4" y="10"/>
                    </a:cubicBezTo>
                    <a:cubicBezTo>
                      <a:pt x="6" y="11"/>
                      <a:pt x="7" y="10"/>
                      <a:pt x="8" y="9"/>
                    </a:cubicBezTo>
                    <a:cubicBezTo>
                      <a:pt x="9" y="8"/>
                      <a:pt x="9" y="6"/>
                      <a:pt x="9" y="5"/>
                    </a:cubicBezTo>
                    <a:cubicBezTo>
                      <a:pt x="8" y="2"/>
                      <a:pt x="7" y="1"/>
                      <a:pt x="7" y="1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78">
                <a:extLst>
                  <a:ext uri="{FF2B5EF4-FFF2-40B4-BE49-F238E27FC236}">
                    <a16:creationId xmlns:a16="http://schemas.microsoft.com/office/drawing/2014/main" id="{178BA5C9-57A2-445D-9CF7-B7BC43A4D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468"/>
                <a:ext cx="33" cy="36"/>
              </a:xfrm>
              <a:custGeom>
                <a:avLst/>
                <a:gdLst>
                  <a:gd name="T0" fmla="*/ 7 w 14"/>
                  <a:gd name="T1" fmla="*/ 1 h 15"/>
                  <a:gd name="T2" fmla="*/ 9 w 14"/>
                  <a:gd name="T3" fmla="*/ 1 h 15"/>
                  <a:gd name="T4" fmla="*/ 12 w 14"/>
                  <a:gd name="T5" fmla="*/ 3 h 15"/>
                  <a:gd name="T6" fmla="*/ 13 w 14"/>
                  <a:gd name="T7" fmla="*/ 10 h 15"/>
                  <a:gd name="T8" fmla="*/ 7 w 14"/>
                  <a:gd name="T9" fmla="*/ 15 h 15"/>
                  <a:gd name="T10" fmla="*/ 3 w 14"/>
                  <a:gd name="T11" fmla="*/ 13 h 15"/>
                  <a:gd name="T12" fmla="*/ 1 w 14"/>
                  <a:gd name="T13" fmla="*/ 9 h 15"/>
                  <a:gd name="T14" fmla="*/ 2 w 14"/>
                  <a:gd name="T15" fmla="*/ 3 h 15"/>
                  <a:gd name="T16" fmla="*/ 7 w 14"/>
                  <a:gd name="T17" fmla="*/ 0 h 15"/>
                  <a:gd name="T18" fmla="*/ 3 w 14"/>
                  <a:gd name="T19" fmla="*/ 4 h 15"/>
                  <a:gd name="T20" fmla="*/ 3 w 14"/>
                  <a:gd name="T21" fmla="*/ 9 h 15"/>
                  <a:gd name="T22" fmla="*/ 7 w 14"/>
                  <a:gd name="T23" fmla="*/ 13 h 15"/>
                  <a:gd name="T24" fmla="*/ 11 w 14"/>
                  <a:gd name="T25" fmla="*/ 9 h 15"/>
                  <a:gd name="T26" fmla="*/ 11 w 14"/>
                  <a:gd name="T27" fmla="*/ 4 h 15"/>
                  <a:gd name="T28" fmla="*/ 7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7" y="1"/>
                    </a:moveTo>
                    <a:cubicBezTo>
                      <a:pt x="7" y="0"/>
                      <a:pt x="8" y="0"/>
                      <a:pt x="9" y="1"/>
                    </a:cubicBezTo>
                    <a:cubicBezTo>
                      <a:pt x="10" y="1"/>
                      <a:pt x="11" y="2"/>
                      <a:pt x="12" y="3"/>
                    </a:cubicBezTo>
                    <a:cubicBezTo>
                      <a:pt x="13" y="5"/>
                      <a:pt x="14" y="7"/>
                      <a:pt x="13" y="10"/>
                    </a:cubicBezTo>
                    <a:cubicBezTo>
                      <a:pt x="12" y="12"/>
                      <a:pt x="10" y="15"/>
                      <a:pt x="7" y="15"/>
                    </a:cubicBezTo>
                    <a:cubicBezTo>
                      <a:pt x="5" y="15"/>
                      <a:pt x="3" y="14"/>
                      <a:pt x="3" y="13"/>
                    </a:cubicBezTo>
                    <a:cubicBezTo>
                      <a:pt x="2" y="12"/>
                      <a:pt x="1" y="11"/>
                      <a:pt x="1" y="9"/>
                    </a:cubicBezTo>
                    <a:cubicBezTo>
                      <a:pt x="0" y="7"/>
                      <a:pt x="1" y="4"/>
                      <a:pt x="2" y="3"/>
                    </a:cubicBezTo>
                    <a:cubicBezTo>
                      <a:pt x="4" y="0"/>
                      <a:pt x="7" y="0"/>
                      <a:pt x="7" y="0"/>
                    </a:cubicBezTo>
                    <a:cubicBezTo>
                      <a:pt x="7" y="0"/>
                      <a:pt x="5" y="1"/>
                      <a:pt x="3" y="4"/>
                    </a:cubicBezTo>
                    <a:cubicBezTo>
                      <a:pt x="2" y="5"/>
                      <a:pt x="2" y="7"/>
                      <a:pt x="3" y="9"/>
                    </a:cubicBezTo>
                    <a:cubicBezTo>
                      <a:pt x="3" y="11"/>
                      <a:pt x="5" y="13"/>
                      <a:pt x="7" y="13"/>
                    </a:cubicBezTo>
                    <a:cubicBezTo>
                      <a:pt x="9" y="13"/>
                      <a:pt x="11" y="11"/>
                      <a:pt x="11" y="9"/>
                    </a:cubicBezTo>
                    <a:cubicBezTo>
                      <a:pt x="12" y="8"/>
                      <a:pt x="11" y="6"/>
                      <a:pt x="11" y="4"/>
                    </a:cubicBezTo>
                    <a:cubicBezTo>
                      <a:pt x="9" y="1"/>
                      <a:pt x="7" y="1"/>
                      <a:pt x="7" y="1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79">
                <a:extLst>
                  <a:ext uri="{FF2B5EF4-FFF2-40B4-BE49-F238E27FC236}">
                    <a16:creationId xmlns:a16="http://schemas.microsoft.com/office/drawing/2014/main" id="{D9A596F6-10EB-4B67-9ACA-95BE44A06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138"/>
                <a:ext cx="4" cy="1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80">
                <a:extLst>
                  <a:ext uri="{FF2B5EF4-FFF2-40B4-BE49-F238E27FC236}">
                    <a16:creationId xmlns:a16="http://schemas.microsoft.com/office/drawing/2014/main" id="{31F75FD7-F868-4E80-9A17-C18486E2F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183"/>
                <a:ext cx="4" cy="31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81">
                <a:extLst>
                  <a:ext uri="{FF2B5EF4-FFF2-40B4-BE49-F238E27FC236}">
                    <a16:creationId xmlns:a16="http://schemas.microsoft.com/office/drawing/2014/main" id="{8CC94B0D-FF8A-4C22-AB7C-7769D7E74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45"/>
                <a:ext cx="4" cy="31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82">
                <a:extLst>
                  <a:ext uri="{FF2B5EF4-FFF2-40B4-BE49-F238E27FC236}">
                    <a16:creationId xmlns:a16="http://schemas.microsoft.com/office/drawing/2014/main" id="{94A2F369-6BA0-43C0-8EF9-9097F9451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309"/>
                <a:ext cx="4" cy="31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83">
                <a:extLst>
                  <a:ext uri="{FF2B5EF4-FFF2-40B4-BE49-F238E27FC236}">
                    <a16:creationId xmlns:a16="http://schemas.microsoft.com/office/drawing/2014/main" id="{7D124C09-2AD1-4AA0-B396-B8D9BE479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371"/>
                <a:ext cx="4" cy="31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84">
                <a:extLst>
                  <a:ext uri="{FF2B5EF4-FFF2-40B4-BE49-F238E27FC236}">
                    <a16:creationId xmlns:a16="http://schemas.microsoft.com/office/drawing/2014/main" id="{84F8154C-6E89-4AA1-BD84-D91E16D4B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432"/>
                <a:ext cx="4" cy="1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85">
                <a:extLst>
                  <a:ext uri="{FF2B5EF4-FFF2-40B4-BE49-F238E27FC236}">
                    <a16:creationId xmlns:a16="http://schemas.microsoft.com/office/drawing/2014/main" id="{76ACCDE5-B51C-4E6C-8DFB-B303D6AB8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29"/>
                <a:ext cx="44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86">
                <a:extLst>
                  <a:ext uri="{FF2B5EF4-FFF2-40B4-BE49-F238E27FC236}">
                    <a16:creationId xmlns:a16="http://schemas.microsoft.com/office/drawing/2014/main" id="{5A9A3C62-90C5-4AB0-881F-576C41C72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6" y="-33"/>
                <a:ext cx="283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87">
                <a:extLst>
                  <a:ext uri="{FF2B5EF4-FFF2-40B4-BE49-F238E27FC236}">
                    <a16:creationId xmlns:a16="http://schemas.microsoft.com/office/drawing/2014/main" id="{D153581D-AA45-45C4-A2D7-CFD42F46C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" y="311"/>
                <a:ext cx="59" cy="675"/>
              </a:xfrm>
              <a:custGeom>
                <a:avLst/>
                <a:gdLst>
                  <a:gd name="T0" fmla="*/ 25 w 25"/>
                  <a:gd name="T1" fmla="*/ 0 h 284"/>
                  <a:gd name="T2" fmla="*/ 0 w 25"/>
                  <a:gd name="T3" fmla="*/ 0 h 284"/>
                  <a:gd name="T4" fmla="*/ 0 w 25"/>
                  <a:gd name="T5" fmla="*/ 284 h 284"/>
                  <a:gd name="T6" fmla="*/ 25 w 25"/>
                  <a:gd name="T7" fmla="*/ 284 h 284"/>
                  <a:gd name="T8" fmla="*/ 25 w 25"/>
                  <a:gd name="T9" fmla="*/ 85 h 284"/>
                  <a:gd name="T10" fmla="*/ 18 w 25"/>
                  <a:gd name="T11" fmla="*/ 92 h 284"/>
                  <a:gd name="T12" fmla="*/ 15 w 25"/>
                  <a:gd name="T13" fmla="*/ 95 h 284"/>
                  <a:gd name="T14" fmla="*/ 14 w 25"/>
                  <a:gd name="T15" fmla="*/ 97 h 284"/>
                  <a:gd name="T16" fmla="*/ 14 w 25"/>
                  <a:gd name="T17" fmla="*/ 97 h 284"/>
                  <a:gd name="T18" fmla="*/ 15 w 25"/>
                  <a:gd name="T19" fmla="*/ 95 h 284"/>
                  <a:gd name="T20" fmla="*/ 18 w 25"/>
                  <a:gd name="T21" fmla="*/ 92 h 284"/>
                  <a:gd name="T22" fmla="*/ 25 w 25"/>
                  <a:gd name="T23" fmla="*/ 84 h 284"/>
                  <a:gd name="T24" fmla="*/ 25 w 25"/>
                  <a:gd name="T25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84"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25" y="284"/>
                      <a:pt x="25" y="284"/>
                      <a:pt x="25" y="28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2" y="88"/>
                      <a:pt x="20" y="90"/>
                      <a:pt x="18" y="92"/>
                    </a:cubicBezTo>
                    <a:cubicBezTo>
                      <a:pt x="17" y="93"/>
                      <a:pt x="16" y="95"/>
                      <a:pt x="15" y="95"/>
                    </a:cubicBezTo>
                    <a:cubicBezTo>
                      <a:pt x="14" y="96"/>
                      <a:pt x="14" y="97"/>
                      <a:pt x="14" y="97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7"/>
                      <a:pt x="14" y="96"/>
                      <a:pt x="15" y="95"/>
                    </a:cubicBezTo>
                    <a:cubicBezTo>
                      <a:pt x="16" y="94"/>
                      <a:pt x="17" y="93"/>
                      <a:pt x="18" y="92"/>
                    </a:cubicBezTo>
                    <a:cubicBezTo>
                      <a:pt x="20" y="89"/>
                      <a:pt x="22" y="87"/>
                      <a:pt x="25" y="84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88">
                <a:extLst>
                  <a:ext uri="{FF2B5EF4-FFF2-40B4-BE49-F238E27FC236}">
                    <a16:creationId xmlns:a16="http://schemas.microsoft.com/office/drawing/2014/main" id="{0C9ED08D-9B4B-4E63-994C-95AD69F5D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" y="511"/>
                <a:ext cx="26" cy="31"/>
              </a:xfrm>
              <a:custGeom>
                <a:avLst/>
                <a:gdLst>
                  <a:gd name="T0" fmla="*/ 11 w 11"/>
                  <a:gd name="T1" fmla="*/ 0 h 13"/>
                  <a:gd name="T2" fmla="*/ 11 w 11"/>
                  <a:gd name="T3" fmla="*/ 0 h 13"/>
                  <a:gd name="T4" fmla="*/ 4 w 11"/>
                  <a:gd name="T5" fmla="*/ 8 h 13"/>
                  <a:gd name="T6" fmla="*/ 1 w 11"/>
                  <a:gd name="T7" fmla="*/ 11 h 13"/>
                  <a:gd name="T8" fmla="*/ 0 w 11"/>
                  <a:gd name="T9" fmla="*/ 13 h 13"/>
                  <a:gd name="T10" fmla="*/ 0 w 11"/>
                  <a:gd name="T11" fmla="*/ 13 h 13"/>
                  <a:gd name="T12" fmla="*/ 1 w 11"/>
                  <a:gd name="T13" fmla="*/ 11 h 13"/>
                  <a:gd name="T14" fmla="*/ 4 w 11"/>
                  <a:gd name="T15" fmla="*/ 8 h 13"/>
                  <a:gd name="T16" fmla="*/ 11 w 11"/>
                  <a:gd name="T17" fmla="*/ 1 h 13"/>
                  <a:gd name="T18" fmla="*/ 11 w 11"/>
                  <a:gd name="T19" fmla="*/ 1 h 13"/>
                  <a:gd name="T20" fmla="*/ 11 w 11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3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3"/>
                      <a:pt x="6" y="5"/>
                      <a:pt x="4" y="8"/>
                    </a:cubicBezTo>
                    <a:cubicBezTo>
                      <a:pt x="3" y="9"/>
                      <a:pt x="2" y="10"/>
                      <a:pt x="1" y="11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1"/>
                      <a:pt x="3" y="9"/>
                      <a:pt x="4" y="8"/>
                    </a:cubicBezTo>
                    <a:cubicBezTo>
                      <a:pt x="6" y="6"/>
                      <a:pt x="8" y="4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89">
                <a:extLst>
                  <a:ext uri="{FF2B5EF4-FFF2-40B4-BE49-F238E27FC236}">
                    <a16:creationId xmlns:a16="http://schemas.microsoft.com/office/drawing/2014/main" id="{382A1064-0C73-464A-8368-468DA6593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5" y="542"/>
                <a:ext cx="60" cy="444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90">
                <a:extLst>
                  <a:ext uri="{FF2B5EF4-FFF2-40B4-BE49-F238E27FC236}">
                    <a16:creationId xmlns:a16="http://schemas.microsoft.com/office/drawing/2014/main" id="{4DBC65C2-4662-4733-B67F-213ACBF56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5" y="542"/>
                <a:ext cx="60" cy="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91">
                <a:extLst>
                  <a:ext uri="{FF2B5EF4-FFF2-40B4-BE49-F238E27FC236}">
                    <a16:creationId xmlns:a16="http://schemas.microsoft.com/office/drawing/2014/main" id="{2DE9FA81-FF7E-4FB6-8B4B-5A6FC0129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2" y="397"/>
                <a:ext cx="59" cy="591"/>
              </a:xfrm>
              <a:custGeom>
                <a:avLst/>
                <a:gdLst>
                  <a:gd name="T0" fmla="*/ 0 w 25"/>
                  <a:gd name="T1" fmla="*/ 30 h 249"/>
                  <a:gd name="T2" fmla="*/ 0 w 25"/>
                  <a:gd name="T3" fmla="*/ 249 h 249"/>
                  <a:gd name="T4" fmla="*/ 25 w 25"/>
                  <a:gd name="T5" fmla="*/ 249 h 249"/>
                  <a:gd name="T6" fmla="*/ 25 w 25"/>
                  <a:gd name="T7" fmla="*/ 41 h 249"/>
                  <a:gd name="T8" fmla="*/ 19 w 25"/>
                  <a:gd name="T9" fmla="*/ 38 h 249"/>
                  <a:gd name="T10" fmla="*/ 9 w 25"/>
                  <a:gd name="T11" fmla="*/ 33 h 249"/>
                  <a:gd name="T12" fmla="*/ 0 w 25"/>
                  <a:gd name="T13" fmla="*/ 30 h 249"/>
                  <a:gd name="T14" fmla="*/ 25 w 25"/>
                  <a:gd name="T15" fmla="*/ 0 h 249"/>
                  <a:gd name="T16" fmla="*/ 0 w 25"/>
                  <a:gd name="T17" fmla="*/ 0 h 249"/>
                  <a:gd name="T18" fmla="*/ 0 w 25"/>
                  <a:gd name="T19" fmla="*/ 28 h 249"/>
                  <a:gd name="T20" fmla="*/ 25 w 25"/>
                  <a:gd name="T21" fmla="*/ 40 h 249"/>
                  <a:gd name="T22" fmla="*/ 25 w 25"/>
                  <a:gd name="T2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249">
                    <a:moveTo>
                      <a:pt x="0" y="30"/>
                    </a:moveTo>
                    <a:cubicBezTo>
                      <a:pt x="0" y="249"/>
                      <a:pt x="0" y="249"/>
                      <a:pt x="0" y="249"/>
                    </a:cubicBezTo>
                    <a:cubicBezTo>
                      <a:pt x="25" y="249"/>
                      <a:pt x="25" y="249"/>
                      <a:pt x="25" y="249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3" y="40"/>
                      <a:pt x="21" y="39"/>
                      <a:pt x="19" y="38"/>
                    </a:cubicBezTo>
                    <a:cubicBezTo>
                      <a:pt x="16" y="36"/>
                      <a:pt x="12" y="34"/>
                      <a:pt x="9" y="33"/>
                    </a:cubicBezTo>
                    <a:cubicBezTo>
                      <a:pt x="6" y="32"/>
                      <a:pt x="3" y="31"/>
                      <a:pt x="0" y="30"/>
                    </a:cubicBezTo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8" y="30"/>
                      <a:pt x="17" y="34"/>
                      <a:pt x="25" y="40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92">
                <a:extLst>
                  <a:ext uri="{FF2B5EF4-FFF2-40B4-BE49-F238E27FC236}">
                    <a16:creationId xmlns:a16="http://schemas.microsoft.com/office/drawing/2014/main" id="{12F42860-B51D-41D4-879D-BB99CE2A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" y="463"/>
                <a:ext cx="59" cy="31"/>
              </a:xfrm>
              <a:custGeom>
                <a:avLst/>
                <a:gdLst>
                  <a:gd name="T0" fmla="*/ 0 w 25"/>
                  <a:gd name="T1" fmla="*/ 0 h 13"/>
                  <a:gd name="T2" fmla="*/ 0 w 25"/>
                  <a:gd name="T3" fmla="*/ 2 h 13"/>
                  <a:gd name="T4" fmla="*/ 9 w 25"/>
                  <a:gd name="T5" fmla="*/ 5 h 13"/>
                  <a:gd name="T6" fmla="*/ 19 w 25"/>
                  <a:gd name="T7" fmla="*/ 10 h 13"/>
                  <a:gd name="T8" fmla="*/ 25 w 25"/>
                  <a:gd name="T9" fmla="*/ 13 h 13"/>
                  <a:gd name="T10" fmla="*/ 25 w 25"/>
                  <a:gd name="T11" fmla="*/ 13 h 13"/>
                  <a:gd name="T12" fmla="*/ 25 w 25"/>
                  <a:gd name="T13" fmla="*/ 12 h 13"/>
                  <a:gd name="T14" fmla="*/ 25 w 25"/>
                  <a:gd name="T15" fmla="*/ 12 h 13"/>
                  <a:gd name="T16" fmla="*/ 0 w 25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3"/>
                      <a:pt x="6" y="4"/>
                      <a:pt x="9" y="5"/>
                    </a:cubicBezTo>
                    <a:cubicBezTo>
                      <a:pt x="12" y="6"/>
                      <a:pt x="16" y="8"/>
                      <a:pt x="19" y="10"/>
                    </a:cubicBezTo>
                    <a:cubicBezTo>
                      <a:pt x="21" y="11"/>
                      <a:pt x="23" y="12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7" y="6"/>
                      <a:pt x="8" y="2"/>
                      <a:pt x="0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93">
                <a:extLst>
                  <a:ext uri="{FF2B5EF4-FFF2-40B4-BE49-F238E27FC236}">
                    <a16:creationId xmlns:a16="http://schemas.microsoft.com/office/drawing/2014/main" id="{FFE714BB-1A98-4CAD-96C4-93490B829F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8" y="337"/>
                <a:ext cx="59" cy="649"/>
              </a:xfrm>
              <a:custGeom>
                <a:avLst/>
                <a:gdLst>
                  <a:gd name="T0" fmla="*/ 0 w 25"/>
                  <a:gd name="T1" fmla="*/ 90 h 273"/>
                  <a:gd name="T2" fmla="*/ 0 w 25"/>
                  <a:gd name="T3" fmla="*/ 273 h 273"/>
                  <a:gd name="T4" fmla="*/ 25 w 25"/>
                  <a:gd name="T5" fmla="*/ 273 h 273"/>
                  <a:gd name="T6" fmla="*/ 25 w 25"/>
                  <a:gd name="T7" fmla="*/ 135 h 273"/>
                  <a:gd name="T8" fmla="*/ 25 w 25"/>
                  <a:gd name="T9" fmla="*/ 135 h 273"/>
                  <a:gd name="T10" fmla="*/ 22 w 25"/>
                  <a:gd name="T11" fmla="*/ 135 h 273"/>
                  <a:gd name="T12" fmla="*/ 19 w 25"/>
                  <a:gd name="T13" fmla="*/ 129 h 273"/>
                  <a:gd name="T14" fmla="*/ 21 w 25"/>
                  <a:gd name="T15" fmla="*/ 124 h 273"/>
                  <a:gd name="T16" fmla="*/ 20 w 25"/>
                  <a:gd name="T17" fmla="*/ 122 h 273"/>
                  <a:gd name="T18" fmla="*/ 0 w 25"/>
                  <a:gd name="T19" fmla="*/ 90 h 273"/>
                  <a:gd name="T20" fmla="*/ 25 w 25"/>
                  <a:gd name="T21" fmla="*/ 0 h 273"/>
                  <a:gd name="T22" fmla="*/ 0 w 25"/>
                  <a:gd name="T23" fmla="*/ 0 h 273"/>
                  <a:gd name="T24" fmla="*/ 0 w 25"/>
                  <a:gd name="T25" fmla="*/ 87 h 273"/>
                  <a:gd name="T26" fmla="*/ 22 w 25"/>
                  <a:gd name="T27" fmla="*/ 121 h 273"/>
                  <a:gd name="T28" fmla="*/ 23 w 25"/>
                  <a:gd name="T29" fmla="*/ 123 h 273"/>
                  <a:gd name="T30" fmla="*/ 24 w 25"/>
                  <a:gd name="T31" fmla="*/ 123 h 273"/>
                  <a:gd name="T32" fmla="*/ 25 w 25"/>
                  <a:gd name="T33" fmla="*/ 123 h 273"/>
                  <a:gd name="T34" fmla="*/ 25 w 25"/>
                  <a:gd name="T35" fmla="*/ 123 h 273"/>
                  <a:gd name="T36" fmla="*/ 25 w 25"/>
                  <a:gd name="T37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73">
                    <a:moveTo>
                      <a:pt x="0" y="90"/>
                    </a:moveTo>
                    <a:cubicBezTo>
                      <a:pt x="0" y="273"/>
                      <a:pt x="0" y="273"/>
                      <a:pt x="0" y="273"/>
                    </a:cubicBezTo>
                    <a:cubicBezTo>
                      <a:pt x="25" y="273"/>
                      <a:pt x="25" y="273"/>
                      <a:pt x="25" y="273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24" y="135"/>
                      <a:pt x="23" y="135"/>
                      <a:pt x="22" y="135"/>
                    </a:cubicBezTo>
                    <a:cubicBezTo>
                      <a:pt x="20" y="133"/>
                      <a:pt x="19" y="131"/>
                      <a:pt x="19" y="129"/>
                    </a:cubicBezTo>
                    <a:cubicBezTo>
                      <a:pt x="19" y="127"/>
                      <a:pt x="20" y="125"/>
                      <a:pt x="21" y="124"/>
                    </a:cubicBezTo>
                    <a:cubicBezTo>
                      <a:pt x="21" y="123"/>
                      <a:pt x="21" y="123"/>
                      <a:pt x="20" y="122"/>
                    </a:cubicBezTo>
                    <a:cubicBezTo>
                      <a:pt x="14" y="111"/>
                      <a:pt x="7" y="100"/>
                      <a:pt x="0" y="90"/>
                    </a:cubicBezTo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8" y="97"/>
                      <a:pt x="15" y="109"/>
                      <a:pt x="22" y="121"/>
                    </a:cubicBezTo>
                    <a:cubicBezTo>
                      <a:pt x="22" y="122"/>
                      <a:pt x="23" y="122"/>
                      <a:pt x="23" y="123"/>
                    </a:cubicBezTo>
                    <a:cubicBezTo>
                      <a:pt x="23" y="123"/>
                      <a:pt x="24" y="123"/>
                      <a:pt x="24" y="123"/>
                    </a:cubicBezTo>
                    <a:cubicBezTo>
                      <a:pt x="24" y="123"/>
                      <a:pt x="25" y="123"/>
                      <a:pt x="25" y="123"/>
                    </a:cubicBezTo>
                    <a:cubicBezTo>
                      <a:pt x="25" y="123"/>
                      <a:pt x="25" y="123"/>
                      <a:pt x="25" y="12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94">
                <a:extLst>
                  <a:ext uri="{FF2B5EF4-FFF2-40B4-BE49-F238E27FC236}">
                    <a16:creationId xmlns:a16="http://schemas.microsoft.com/office/drawing/2014/main" id="{0857E35E-2846-49FE-9DEA-9A5FA96E6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544"/>
                <a:ext cx="55" cy="88"/>
              </a:xfrm>
              <a:custGeom>
                <a:avLst/>
                <a:gdLst>
                  <a:gd name="T0" fmla="*/ 0 w 23"/>
                  <a:gd name="T1" fmla="*/ 0 h 37"/>
                  <a:gd name="T2" fmla="*/ 0 w 23"/>
                  <a:gd name="T3" fmla="*/ 3 h 37"/>
                  <a:gd name="T4" fmla="*/ 20 w 23"/>
                  <a:gd name="T5" fmla="*/ 35 h 37"/>
                  <a:gd name="T6" fmla="*/ 21 w 23"/>
                  <a:gd name="T7" fmla="*/ 37 h 37"/>
                  <a:gd name="T8" fmla="*/ 21 w 23"/>
                  <a:gd name="T9" fmla="*/ 37 h 37"/>
                  <a:gd name="T10" fmla="*/ 23 w 23"/>
                  <a:gd name="T11" fmla="*/ 36 h 37"/>
                  <a:gd name="T12" fmla="*/ 22 w 23"/>
                  <a:gd name="T13" fmla="*/ 34 h 37"/>
                  <a:gd name="T14" fmla="*/ 0 w 23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37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7" y="13"/>
                      <a:pt x="14" y="24"/>
                      <a:pt x="20" y="35"/>
                    </a:cubicBezTo>
                    <a:cubicBezTo>
                      <a:pt x="21" y="36"/>
                      <a:pt x="21" y="36"/>
                      <a:pt x="21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2" y="37"/>
                      <a:pt x="23" y="36"/>
                      <a:pt x="23" y="36"/>
                    </a:cubicBezTo>
                    <a:cubicBezTo>
                      <a:pt x="23" y="35"/>
                      <a:pt x="22" y="35"/>
                      <a:pt x="22" y="34"/>
                    </a:cubicBezTo>
                    <a:cubicBezTo>
                      <a:pt x="15" y="22"/>
                      <a:pt x="8" y="10"/>
                      <a:pt x="0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95">
                <a:extLst>
                  <a:ext uri="{FF2B5EF4-FFF2-40B4-BE49-F238E27FC236}">
                    <a16:creationId xmlns:a16="http://schemas.microsoft.com/office/drawing/2014/main" id="{CE347CDB-B3B6-4B53-B4CD-B5E94D8DB9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08" y="632"/>
                <a:ext cx="9" cy="21"/>
              </a:xfrm>
              <a:custGeom>
                <a:avLst/>
                <a:gdLst>
                  <a:gd name="T0" fmla="*/ 1 w 4"/>
                  <a:gd name="T1" fmla="*/ 1 h 9"/>
                  <a:gd name="T2" fmla="*/ 0 w 4"/>
                  <a:gd name="T3" fmla="*/ 5 h 9"/>
                  <a:gd name="T4" fmla="*/ 2 w 4"/>
                  <a:gd name="T5" fmla="*/ 9 h 9"/>
                  <a:gd name="T6" fmla="*/ 4 w 4"/>
                  <a:gd name="T7" fmla="*/ 9 h 9"/>
                  <a:gd name="T8" fmla="*/ 4 w 4"/>
                  <a:gd name="T9" fmla="*/ 9 h 9"/>
                  <a:gd name="T10" fmla="*/ 4 w 4"/>
                  <a:gd name="T11" fmla="*/ 7 h 9"/>
                  <a:gd name="T12" fmla="*/ 1 w 4"/>
                  <a:gd name="T13" fmla="*/ 1 h 9"/>
                  <a:gd name="T14" fmla="*/ 4 w 4"/>
                  <a:gd name="T15" fmla="*/ 0 h 9"/>
                  <a:gd name="T16" fmla="*/ 3 w 4"/>
                  <a:gd name="T17" fmla="*/ 0 h 9"/>
                  <a:gd name="T18" fmla="*/ 4 w 4"/>
                  <a:gd name="T19" fmla="*/ 3 h 9"/>
                  <a:gd name="T20" fmla="*/ 4 w 4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9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6"/>
                      <a:pt x="1" y="8"/>
                      <a:pt x="2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5"/>
                      <a:pt x="2" y="3"/>
                      <a:pt x="1" y="1"/>
                    </a:cubicBezTo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96">
                <a:extLst>
                  <a:ext uri="{FF2B5EF4-FFF2-40B4-BE49-F238E27FC236}">
                    <a16:creationId xmlns:a16="http://schemas.microsoft.com/office/drawing/2014/main" id="{B7718EC3-D2AE-4720-9B68-CE9D38DA5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" y="632"/>
                <a:ext cx="7" cy="17"/>
              </a:xfrm>
              <a:custGeom>
                <a:avLst/>
                <a:gdLst>
                  <a:gd name="T0" fmla="*/ 2 w 3"/>
                  <a:gd name="T1" fmla="*/ 0 h 7"/>
                  <a:gd name="T2" fmla="*/ 0 w 3"/>
                  <a:gd name="T3" fmla="*/ 1 h 7"/>
                  <a:gd name="T4" fmla="*/ 0 w 3"/>
                  <a:gd name="T5" fmla="*/ 1 h 7"/>
                  <a:gd name="T6" fmla="*/ 3 w 3"/>
                  <a:gd name="T7" fmla="*/ 7 h 7"/>
                  <a:gd name="T8" fmla="*/ 3 w 3"/>
                  <a:gd name="T9" fmla="*/ 7 h 7"/>
                  <a:gd name="T10" fmla="*/ 3 w 3"/>
                  <a:gd name="T11" fmla="*/ 3 h 7"/>
                  <a:gd name="T12" fmla="*/ 3 w 3"/>
                  <a:gd name="T13" fmla="*/ 3 h 7"/>
                  <a:gd name="T14" fmla="*/ 2 w 3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7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2" y="5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2" y="1"/>
                      <a:pt x="2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97">
                <a:extLst>
                  <a:ext uri="{FF2B5EF4-FFF2-40B4-BE49-F238E27FC236}">
                    <a16:creationId xmlns:a16="http://schemas.microsoft.com/office/drawing/2014/main" id="{46288C8D-B0CC-403E-9532-76C0D13D0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630"/>
                <a:ext cx="14" cy="28"/>
              </a:xfrm>
              <a:custGeom>
                <a:avLst/>
                <a:gdLst>
                  <a:gd name="T0" fmla="*/ 5 w 6"/>
                  <a:gd name="T1" fmla="*/ 0 h 12"/>
                  <a:gd name="T2" fmla="*/ 4 w 6"/>
                  <a:gd name="T3" fmla="*/ 0 h 12"/>
                  <a:gd name="T4" fmla="*/ 2 w 6"/>
                  <a:gd name="T5" fmla="*/ 1 h 12"/>
                  <a:gd name="T6" fmla="*/ 2 w 6"/>
                  <a:gd name="T7" fmla="*/ 1 h 12"/>
                  <a:gd name="T8" fmla="*/ 0 w 6"/>
                  <a:gd name="T9" fmla="*/ 6 h 12"/>
                  <a:gd name="T10" fmla="*/ 3 w 6"/>
                  <a:gd name="T11" fmla="*/ 12 h 12"/>
                  <a:gd name="T12" fmla="*/ 6 w 6"/>
                  <a:gd name="T13" fmla="*/ 12 h 12"/>
                  <a:gd name="T14" fmla="*/ 6 w 6"/>
                  <a:gd name="T15" fmla="*/ 12 h 12"/>
                  <a:gd name="T16" fmla="*/ 6 w 6"/>
                  <a:gd name="T17" fmla="*/ 12 h 12"/>
                  <a:gd name="T18" fmla="*/ 6 w 6"/>
                  <a:gd name="T19" fmla="*/ 10 h 12"/>
                  <a:gd name="T20" fmla="*/ 6 w 6"/>
                  <a:gd name="T21" fmla="*/ 10 h 12"/>
                  <a:gd name="T22" fmla="*/ 6 w 6"/>
                  <a:gd name="T23" fmla="*/ 10 h 12"/>
                  <a:gd name="T24" fmla="*/ 4 w 6"/>
                  <a:gd name="T25" fmla="*/ 10 h 12"/>
                  <a:gd name="T26" fmla="*/ 2 w 6"/>
                  <a:gd name="T27" fmla="*/ 6 h 12"/>
                  <a:gd name="T28" fmla="*/ 3 w 6"/>
                  <a:gd name="T29" fmla="*/ 2 h 12"/>
                  <a:gd name="T30" fmla="*/ 3 w 6"/>
                  <a:gd name="T31" fmla="*/ 2 h 12"/>
                  <a:gd name="T32" fmla="*/ 5 w 6"/>
                  <a:gd name="T33" fmla="*/ 1 h 12"/>
                  <a:gd name="T34" fmla="*/ 6 w 6"/>
                  <a:gd name="T35" fmla="*/ 1 h 12"/>
                  <a:gd name="T36" fmla="*/ 6 w 6"/>
                  <a:gd name="T37" fmla="*/ 1 h 12"/>
                  <a:gd name="T38" fmla="*/ 6 w 6"/>
                  <a:gd name="T39" fmla="*/ 0 h 12"/>
                  <a:gd name="T40" fmla="*/ 6 w 6"/>
                  <a:gd name="T41" fmla="*/ 0 h 12"/>
                  <a:gd name="T42" fmla="*/ 6 w 6"/>
                  <a:gd name="T43" fmla="*/ 0 h 12"/>
                  <a:gd name="T44" fmla="*/ 5 w 6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" h="12">
                    <a:moveTo>
                      <a:pt x="5" y="0"/>
                    </a:move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0" y="8"/>
                      <a:pt x="1" y="10"/>
                      <a:pt x="3" y="12"/>
                    </a:cubicBezTo>
                    <a:cubicBezTo>
                      <a:pt x="4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3" y="9"/>
                      <a:pt x="2" y="7"/>
                      <a:pt x="2" y="6"/>
                    </a:cubicBezTo>
                    <a:cubicBezTo>
                      <a:pt x="2" y="4"/>
                      <a:pt x="2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98">
                <a:extLst>
                  <a:ext uri="{FF2B5EF4-FFF2-40B4-BE49-F238E27FC236}">
                    <a16:creationId xmlns:a16="http://schemas.microsoft.com/office/drawing/2014/main" id="{1FD3B0F9-B74F-4BC4-8BA4-F9E53E3A2F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4" y="554"/>
                <a:ext cx="60" cy="432"/>
              </a:xfrm>
              <a:custGeom>
                <a:avLst/>
                <a:gdLst>
                  <a:gd name="T0" fmla="*/ 0 w 25"/>
                  <a:gd name="T1" fmla="*/ 79 h 182"/>
                  <a:gd name="T2" fmla="*/ 0 w 25"/>
                  <a:gd name="T3" fmla="*/ 182 h 182"/>
                  <a:gd name="T4" fmla="*/ 25 w 25"/>
                  <a:gd name="T5" fmla="*/ 182 h 182"/>
                  <a:gd name="T6" fmla="*/ 25 w 25"/>
                  <a:gd name="T7" fmla="*/ 107 h 182"/>
                  <a:gd name="T8" fmla="*/ 24 w 25"/>
                  <a:gd name="T9" fmla="*/ 106 h 182"/>
                  <a:gd name="T10" fmla="*/ 2 w 25"/>
                  <a:gd name="T11" fmla="*/ 83 h 182"/>
                  <a:gd name="T12" fmla="*/ 0 w 25"/>
                  <a:gd name="T13" fmla="*/ 79 h 182"/>
                  <a:gd name="T14" fmla="*/ 25 w 25"/>
                  <a:gd name="T15" fmla="*/ 0 h 182"/>
                  <a:gd name="T16" fmla="*/ 0 w 25"/>
                  <a:gd name="T17" fmla="*/ 0 h 182"/>
                  <a:gd name="T18" fmla="*/ 0 w 25"/>
                  <a:gd name="T19" fmla="*/ 76 h 182"/>
                  <a:gd name="T20" fmla="*/ 4 w 25"/>
                  <a:gd name="T21" fmla="*/ 81 h 182"/>
                  <a:gd name="T22" fmla="*/ 25 w 25"/>
                  <a:gd name="T23" fmla="*/ 104 h 182"/>
                  <a:gd name="T24" fmla="*/ 25 w 25"/>
                  <a:gd name="T2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182">
                    <a:moveTo>
                      <a:pt x="0" y="79"/>
                    </a:moveTo>
                    <a:cubicBezTo>
                      <a:pt x="0" y="182"/>
                      <a:pt x="0" y="182"/>
                      <a:pt x="0" y="182"/>
                    </a:cubicBezTo>
                    <a:cubicBezTo>
                      <a:pt x="25" y="182"/>
                      <a:pt x="25" y="182"/>
                      <a:pt x="25" y="182"/>
                    </a:cubicBezTo>
                    <a:cubicBezTo>
                      <a:pt x="25" y="107"/>
                      <a:pt x="25" y="107"/>
                      <a:pt x="25" y="107"/>
                    </a:cubicBezTo>
                    <a:cubicBezTo>
                      <a:pt x="25" y="107"/>
                      <a:pt x="24" y="106"/>
                      <a:pt x="24" y="106"/>
                    </a:cubicBezTo>
                    <a:cubicBezTo>
                      <a:pt x="15" y="99"/>
                      <a:pt x="8" y="91"/>
                      <a:pt x="2" y="83"/>
                    </a:cubicBezTo>
                    <a:cubicBezTo>
                      <a:pt x="1" y="81"/>
                      <a:pt x="0" y="80"/>
                      <a:pt x="0" y="79"/>
                    </a:cubicBezTo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" y="77"/>
                      <a:pt x="2" y="79"/>
                      <a:pt x="4" y="81"/>
                    </a:cubicBezTo>
                    <a:cubicBezTo>
                      <a:pt x="10" y="90"/>
                      <a:pt x="17" y="98"/>
                      <a:pt x="25" y="104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99">
                <a:extLst>
                  <a:ext uri="{FF2B5EF4-FFF2-40B4-BE49-F238E27FC236}">
                    <a16:creationId xmlns:a16="http://schemas.microsoft.com/office/drawing/2014/main" id="{1B9AE4B5-81F1-4562-A2BF-7D302A71E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734"/>
                <a:ext cx="60" cy="74"/>
              </a:xfrm>
              <a:custGeom>
                <a:avLst/>
                <a:gdLst>
                  <a:gd name="T0" fmla="*/ 0 w 25"/>
                  <a:gd name="T1" fmla="*/ 0 h 31"/>
                  <a:gd name="T2" fmla="*/ 0 w 25"/>
                  <a:gd name="T3" fmla="*/ 3 h 31"/>
                  <a:gd name="T4" fmla="*/ 2 w 25"/>
                  <a:gd name="T5" fmla="*/ 7 h 31"/>
                  <a:gd name="T6" fmla="*/ 24 w 25"/>
                  <a:gd name="T7" fmla="*/ 30 h 31"/>
                  <a:gd name="T8" fmla="*/ 25 w 25"/>
                  <a:gd name="T9" fmla="*/ 31 h 31"/>
                  <a:gd name="T10" fmla="*/ 25 w 25"/>
                  <a:gd name="T11" fmla="*/ 31 h 31"/>
                  <a:gd name="T12" fmla="*/ 25 w 25"/>
                  <a:gd name="T13" fmla="*/ 28 h 31"/>
                  <a:gd name="T14" fmla="*/ 25 w 25"/>
                  <a:gd name="T15" fmla="*/ 28 h 31"/>
                  <a:gd name="T16" fmla="*/ 4 w 25"/>
                  <a:gd name="T17" fmla="*/ 5 h 31"/>
                  <a:gd name="T18" fmla="*/ 0 w 2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31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2" y="7"/>
                    </a:cubicBezTo>
                    <a:cubicBezTo>
                      <a:pt x="8" y="15"/>
                      <a:pt x="15" y="23"/>
                      <a:pt x="24" y="30"/>
                    </a:cubicBezTo>
                    <a:cubicBezTo>
                      <a:pt x="24" y="30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17" y="22"/>
                      <a:pt x="10" y="14"/>
                      <a:pt x="4" y="5"/>
                    </a:cubicBezTo>
                    <a:cubicBezTo>
                      <a:pt x="2" y="3"/>
                      <a:pt x="1" y="1"/>
                      <a:pt x="0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00">
                <a:extLst>
                  <a:ext uri="{FF2B5EF4-FFF2-40B4-BE49-F238E27FC236}">
                    <a16:creationId xmlns:a16="http://schemas.microsoft.com/office/drawing/2014/main" id="{05FC5FB7-A8F0-47F8-842D-A5B24C3E7D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1" y="639"/>
                <a:ext cx="59" cy="347"/>
              </a:xfrm>
              <a:custGeom>
                <a:avLst/>
                <a:gdLst>
                  <a:gd name="T0" fmla="*/ 0 w 25"/>
                  <a:gd name="T1" fmla="*/ 84 h 146"/>
                  <a:gd name="T2" fmla="*/ 0 w 25"/>
                  <a:gd name="T3" fmla="*/ 146 h 146"/>
                  <a:gd name="T4" fmla="*/ 25 w 25"/>
                  <a:gd name="T5" fmla="*/ 146 h 146"/>
                  <a:gd name="T6" fmla="*/ 25 w 25"/>
                  <a:gd name="T7" fmla="*/ 85 h 146"/>
                  <a:gd name="T8" fmla="*/ 20 w 25"/>
                  <a:gd name="T9" fmla="*/ 86 h 146"/>
                  <a:gd name="T10" fmla="*/ 14 w 25"/>
                  <a:gd name="T11" fmla="*/ 86 h 146"/>
                  <a:gd name="T12" fmla="*/ 4 w 25"/>
                  <a:gd name="T13" fmla="*/ 85 h 146"/>
                  <a:gd name="T14" fmla="*/ 0 w 25"/>
                  <a:gd name="T15" fmla="*/ 84 h 146"/>
                  <a:gd name="T16" fmla="*/ 25 w 25"/>
                  <a:gd name="T17" fmla="*/ 0 h 146"/>
                  <a:gd name="T18" fmla="*/ 0 w 25"/>
                  <a:gd name="T19" fmla="*/ 0 h 146"/>
                  <a:gd name="T20" fmla="*/ 0 w 25"/>
                  <a:gd name="T21" fmla="*/ 82 h 146"/>
                  <a:gd name="T22" fmla="*/ 4 w 25"/>
                  <a:gd name="T23" fmla="*/ 83 h 146"/>
                  <a:gd name="T24" fmla="*/ 14 w 25"/>
                  <a:gd name="T25" fmla="*/ 84 h 146"/>
                  <a:gd name="T26" fmla="*/ 20 w 25"/>
                  <a:gd name="T27" fmla="*/ 84 h 146"/>
                  <a:gd name="T28" fmla="*/ 25 w 25"/>
                  <a:gd name="T29" fmla="*/ 83 h 146"/>
                  <a:gd name="T30" fmla="*/ 25 w 25"/>
                  <a:gd name="T31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146">
                    <a:moveTo>
                      <a:pt x="0" y="84"/>
                    </a:moveTo>
                    <a:cubicBezTo>
                      <a:pt x="0" y="146"/>
                      <a:pt x="0" y="146"/>
                      <a:pt x="0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3" y="85"/>
                      <a:pt x="22" y="86"/>
                      <a:pt x="20" y="86"/>
                    </a:cubicBezTo>
                    <a:cubicBezTo>
                      <a:pt x="18" y="86"/>
                      <a:pt x="16" y="86"/>
                      <a:pt x="14" y="86"/>
                    </a:cubicBezTo>
                    <a:cubicBezTo>
                      <a:pt x="11" y="86"/>
                      <a:pt x="7" y="86"/>
                      <a:pt x="4" y="85"/>
                    </a:cubicBezTo>
                    <a:cubicBezTo>
                      <a:pt x="2" y="85"/>
                      <a:pt x="1" y="85"/>
                      <a:pt x="0" y="84"/>
                    </a:cubicBezTo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1" y="82"/>
                      <a:pt x="3" y="83"/>
                      <a:pt x="4" y="83"/>
                    </a:cubicBezTo>
                    <a:cubicBezTo>
                      <a:pt x="7" y="84"/>
                      <a:pt x="11" y="84"/>
                      <a:pt x="14" y="84"/>
                    </a:cubicBezTo>
                    <a:cubicBezTo>
                      <a:pt x="16" y="84"/>
                      <a:pt x="18" y="84"/>
                      <a:pt x="20" y="84"/>
                    </a:cubicBezTo>
                    <a:cubicBezTo>
                      <a:pt x="22" y="84"/>
                      <a:pt x="23" y="83"/>
                      <a:pt x="25" y="8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01">
                <a:extLst>
                  <a:ext uri="{FF2B5EF4-FFF2-40B4-BE49-F238E27FC236}">
                    <a16:creationId xmlns:a16="http://schemas.microsoft.com/office/drawing/2014/main" id="{ECFE873A-1635-40C3-A824-BEF629E90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834"/>
                <a:ext cx="59" cy="9"/>
              </a:xfrm>
              <a:custGeom>
                <a:avLst/>
                <a:gdLst>
                  <a:gd name="T0" fmla="*/ 0 w 25"/>
                  <a:gd name="T1" fmla="*/ 0 h 4"/>
                  <a:gd name="T2" fmla="*/ 0 w 25"/>
                  <a:gd name="T3" fmla="*/ 2 h 4"/>
                  <a:gd name="T4" fmla="*/ 4 w 25"/>
                  <a:gd name="T5" fmla="*/ 3 h 4"/>
                  <a:gd name="T6" fmla="*/ 14 w 25"/>
                  <a:gd name="T7" fmla="*/ 4 h 4"/>
                  <a:gd name="T8" fmla="*/ 20 w 25"/>
                  <a:gd name="T9" fmla="*/ 4 h 4"/>
                  <a:gd name="T10" fmla="*/ 25 w 25"/>
                  <a:gd name="T11" fmla="*/ 3 h 4"/>
                  <a:gd name="T12" fmla="*/ 25 w 25"/>
                  <a:gd name="T13" fmla="*/ 3 h 4"/>
                  <a:gd name="T14" fmla="*/ 25 w 25"/>
                  <a:gd name="T15" fmla="*/ 1 h 4"/>
                  <a:gd name="T16" fmla="*/ 25 w 25"/>
                  <a:gd name="T17" fmla="*/ 1 h 4"/>
                  <a:gd name="T18" fmla="*/ 20 w 25"/>
                  <a:gd name="T19" fmla="*/ 2 h 4"/>
                  <a:gd name="T20" fmla="*/ 14 w 25"/>
                  <a:gd name="T21" fmla="*/ 2 h 4"/>
                  <a:gd name="T22" fmla="*/ 4 w 25"/>
                  <a:gd name="T23" fmla="*/ 1 h 4"/>
                  <a:gd name="T24" fmla="*/ 0 w 25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2" y="3"/>
                      <a:pt x="4" y="3"/>
                    </a:cubicBezTo>
                    <a:cubicBezTo>
                      <a:pt x="7" y="4"/>
                      <a:pt x="11" y="4"/>
                      <a:pt x="14" y="4"/>
                    </a:cubicBezTo>
                    <a:cubicBezTo>
                      <a:pt x="16" y="4"/>
                      <a:pt x="18" y="4"/>
                      <a:pt x="20" y="4"/>
                    </a:cubicBezTo>
                    <a:cubicBezTo>
                      <a:pt x="22" y="4"/>
                      <a:pt x="23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1"/>
                      <a:pt x="22" y="2"/>
                      <a:pt x="20" y="2"/>
                    </a:cubicBezTo>
                    <a:cubicBezTo>
                      <a:pt x="18" y="2"/>
                      <a:pt x="16" y="2"/>
                      <a:pt x="14" y="2"/>
                    </a:cubicBezTo>
                    <a:cubicBezTo>
                      <a:pt x="11" y="2"/>
                      <a:pt x="7" y="2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02">
                <a:extLst>
                  <a:ext uri="{FF2B5EF4-FFF2-40B4-BE49-F238E27FC236}">
                    <a16:creationId xmlns:a16="http://schemas.microsoft.com/office/drawing/2014/main" id="{C0B1AF5D-257C-41E4-9877-4F1C01BB0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7" y="380"/>
                <a:ext cx="59" cy="606"/>
              </a:xfrm>
              <a:custGeom>
                <a:avLst/>
                <a:gdLst>
                  <a:gd name="T0" fmla="*/ 25 w 25"/>
                  <a:gd name="T1" fmla="*/ 157 h 255"/>
                  <a:gd name="T2" fmla="*/ 13 w 25"/>
                  <a:gd name="T3" fmla="*/ 171 h 255"/>
                  <a:gd name="T4" fmla="*/ 0 w 25"/>
                  <a:gd name="T5" fmla="*/ 183 h 255"/>
                  <a:gd name="T6" fmla="*/ 0 w 25"/>
                  <a:gd name="T7" fmla="*/ 255 h 255"/>
                  <a:gd name="T8" fmla="*/ 25 w 25"/>
                  <a:gd name="T9" fmla="*/ 255 h 255"/>
                  <a:gd name="T10" fmla="*/ 25 w 25"/>
                  <a:gd name="T11" fmla="*/ 157 h 255"/>
                  <a:gd name="T12" fmla="*/ 25 w 25"/>
                  <a:gd name="T13" fmla="*/ 0 h 255"/>
                  <a:gd name="T14" fmla="*/ 0 w 25"/>
                  <a:gd name="T15" fmla="*/ 0 h 255"/>
                  <a:gd name="T16" fmla="*/ 0 w 25"/>
                  <a:gd name="T17" fmla="*/ 180 h 255"/>
                  <a:gd name="T18" fmla="*/ 11 w 25"/>
                  <a:gd name="T19" fmla="*/ 169 h 255"/>
                  <a:gd name="T20" fmla="*/ 25 w 25"/>
                  <a:gd name="T21" fmla="*/ 153 h 255"/>
                  <a:gd name="T22" fmla="*/ 25 w 25"/>
                  <a:gd name="T23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255">
                    <a:moveTo>
                      <a:pt x="25" y="157"/>
                    </a:moveTo>
                    <a:cubicBezTo>
                      <a:pt x="21" y="162"/>
                      <a:pt x="17" y="166"/>
                      <a:pt x="13" y="171"/>
                    </a:cubicBezTo>
                    <a:cubicBezTo>
                      <a:pt x="9" y="175"/>
                      <a:pt x="4" y="179"/>
                      <a:pt x="0" y="183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25" y="255"/>
                      <a:pt x="25" y="255"/>
                      <a:pt x="25" y="255"/>
                    </a:cubicBezTo>
                    <a:cubicBezTo>
                      <a:pt x="25" y="157"/>
                      <a:pt x="25" y="157"/>
                      <a:pt x="25" y="157"/>
                    </a:cubicBezTo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4" y="177"/>
                      <a:pt x="8" y="173"/>
                      <a:pt x="11" y="169"/>
                    </a:cubicBezTo>
                    <a:cubicBezTo>
                      <a:pt x="16" y="164"/>
                      <a:pt x="21" y="159"/>
                      <a:pt x="25" y="153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03">
                <a:extLst>
                  <a:ext uri="{FF2B5EF4-FFF2-40B4-BE49-F238E27FC236}">
                    <a16:creationId xmlns:a16="http://schemas.microsoft.com/office/drawing/2014/main" id="{10F0FCEA-B2FF-4CE7-926E-1A2A65C94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7" y="744"/>
                <a:ext cx="59" cy="71"/>
              </a:xfrm>
              <a:custGeom>
                <a:avLst/>
                <a:gdLst>
                  <a:gd name="T0" fmla="*/ 25 w 25"/>
                  <a:gd name="T1" fmla="*/ 0 h 30"/>
                  <a:gd name="T2" fmla="*/ 25 w 25"/>
                  <a:gd name="T3" fmla="*/ 0 h 30"/>
                  <a:gd name="T4" fmla="*/ 11 w 25"/>
                  <a:gd name="T5" fmla="*/ 16 h 30"/>
                  <a:gd name="T6" fmla="*/ 0 w 25"/>
                  <a:gd name="T7" fmla="*/ 27 h 30"/>
                  <a:gd name="T8" fmla="*/ 0 w 25"/>
                  <a:gd name="T9" fmla="*/ 30 h 30"/>
                  <a:gd name="T10" fmla="*/ 13 w 25"/>
                  <a:gd name="T11" fmla="*/ 18 h 30"/>
                  <a:gd name="T12" fmla="*/ 25 w 25"/>
                  <a:gd name="T13" fmla="*/ 4 h 30"/>
                  <a:gd name="T14" fmla="*/ 25 w 25"/>
                  <a:gd name="T15" fmla="*/ 4 h 30"/>
                  <a:gd name="T16" fmla="*/ 25 w 25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0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1" y="6"/>
                      <a:pt x="16" y="11"/>
                      <a:pt x="11" y="16"/>
                    </a:cubicBezTo>
                    <a:cubicBezTo>
                      <a:pt x="8" y="20"/>
                      <a:pt x="4" y="24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" y="26"/>
                      <a:pt x="9" y="22"/>
                      <a:pt x="13" y="18"/>
                    </a:cubicBezTo>
                    <a:cubicBezTo>
                      <a:pt x="17" y="13"/>
                      <a:pt x="21" y="9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04">
                <a:extLst>
                  <a:ext uri="{FF2B5EF4-FFF2-40B4-BE49-F238E27FC236}">
                    <a16:creationId xmlns:a16="http://schemas.microsoft.com/office/drawing/2014/main" id="{9F84CB23-2949-4E74-900F-114FD79D9F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21" y="489"/>
                <a:ext cx="62" cy="497"/>
              </a:xfrm>
              <a:custGeom>
                <a:avLst/>
                <a:gdLst>
                  <a:gd name="T0" fmla="*/ 26 w 26"/>
                  <a:gd name="T1" fmla="*/ 37 h 209"/>
                  <a:gd name="T2" fmla="*/ 0 w 26"/>
                  <a:gd name="T3" fmla="*/ 74 h 209"/>
                  <a:gd name="T4" fmla="*/ 0 w 26"/>
                  <a:gd name="T5" fmla="*/ 209 h 209"/>
                  <a:gd name="T6" fmla="*/ 26 w 26"/>
                  <a:gd name="T7" fmla="*/ 209 h 209"/>
                  <a:gd name="T8" fmla="*/ 26 w 26"/>
                  <a:gd name="T9" fmla="*/ 37 h 209"/>
                  <a:gd name="T10" fmla="*/ 26 w 26"/>
                  <a:gd name="T11" fmla="*/ 0 h 209"/>
                  <a:gd name="T12" fmla="*/ 0 w 26"/>
                  <a:gd name="T13" fmla="*/ 0 h 209"/>
                  <a:gd name="T14" fmla="*/ 0 w 26"/>
                  <a:gd name="T15" fmla="*/ 70 h 209"/>
                  <a:gd name="T16" fmla="*/ 26 w 26"/>
                  <a:gd name="T17" fmla="*/ 34 h 209"/>
                  <a:gd name="T18" fmla="*/ 26 w 26"/>
                  <a:gd name="T19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09">
                    <a:moveTo>
                      <a:pt x="26" y="37"/>
                    </a:moveTo>
                    <a:cubicBezTo>
                      <a:pt x="17" y="48"/>
                      <a:pt x="9" y="61"/>
                      <a:pt x="0" y="74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26" y="209"/>
                      <a:pt x="26" y="209"/>
                      <a:pt x="26" y="209"/>
                    </a:cubicBezTo>
                    <a:cubicBezTo>
                      <a:pt x="26" y="37"/>
                      <a:pt x="26" y="37"/>
                      <a:pt x="26" y="37"/>
                    </a:cubicBezTo>
                    <a:moveTo>
                      <a:pt x="2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9" y="57"/>
                      <a:pt x="17" y="45"/>
                      <a:pt x="26" y="34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05">
                <a:extLst>
                  <a:ext uri="{FF2B5EF4-FFF2-40B4-BE49-F238E27FC236}">
                    <a16:creationId xmlns:a16="http://schemas.microsoft.com/office/drawing/2014/main" id="{8BC26BB9-643A-4B55-AA3F-D92289D5E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" y="570"/>
                <a:ext cx="62" cy="95"/>
              </a:xfrm>
              <a:custGeom>
                <a:avLst/>
                <a:gdLst>
                  <a:gd name="T0" fmla="*/ 26 w 26"/>
                  <a:gd name="T1" fmla="*/ 0 h 40"/>
                  <a:gd name="T2" fmla="*/ 26 w 26"/>
                  <a:gd name="T3" fmla="*/ 0 h 40"/>
                  <a:gd name="T4" fmla="*/ 0 w 26"/>
                  <a:gd name="T5" fmla="*/ 36 h 40"/>
                  <a:gd name="T6" fmla="*/ 0 w 26"/>
                  <a:gd name="T7" fmla="*/ 40 h 40"/>
                  <a:gd name="T8" fmla="*/ 26 w 26"/>
                  <a:gd name="T9" fmla="*/ 3 h 40"/>
                  <a:gd name="T10" fmla="*/ 26 w 26"/>
                  <a:gd name="T11" fmla="*/ 3 h 40"/>
                  <a:gd name="T12" fmla="*/ 26 w 2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0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7" y="11"/>
                      <a:pt x="9" y="23"/>
                      <a:pt x="0" y="3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27"/>
                      <a:pt x="17" y="1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06">
                <a:extLst>
                  <a:ext uri="{FF2B5EF4-FFF2-40B4-BE49-F238E27FC236}">
                    <a16:creationId xmlns:a16="http://schemas.microsoft.com/office/drawing/2014/main" id="{C621EBC5-F834-4185-BB08-F8669EEBB6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37" y="404"/>
                <a:ext cx="62" cy="582"/>
              </a:xfrm>
              <a:custGeom>
                <a:avLst/>
                <a:gdLst>
                  <a:gd name="T0" fmla="*/ 21 w 26"/>
                  <a:gd name="T1" fmla="*/ 37 h 245"/>
                  <a:gd name="T2" fmla="*/ 18 w 26"/>
                  <a:gd name="T3" fmla="*/ 38 h 245"/>
                  <a:gd name="T4" fmla="*/ 0 w 26"/>
                  <a:gd name="T5" fmla="*/ 50 h 245"/>
                  <a:gd name="T6" fmla="*/ 0 w 26"/>
                  <a:gd name="T7" fmla="*/ 245 h 245"/>
                  <a:gd name="T8" fmla="*/ 26 w 26"/>
                  <a:gd name="T9" fmla="*/ 245 h 245"/>
                  <a:gd name="T10" fmla="*/ 26 w 26"/>
                  <a:gd name="T11" fmla="*/ 42 h 245"/>
                  <a:gd name="T12" fmla="*/ 23 w 26"/>
                  <a:gd name="T13" fmla="*/ 40 h 245"/>
                  <a:gd name="T14" fmla="*/ 21 w 26"/>
                  <a:gd name="T15" fmla="*/ 37 h 245"/>
                  <a:gd name="T16" fmla="*/ 26 w 26"/>
                  <a:gd name="T17" fmla="*/ 0 h 245"/>
                  <a:gd name="T18" fmla="*/ 0 w 26"/>
                  <a:gd name="T19" fmla="*/ 0 h 245"/>
                  <a:gd name="T20" fmla="*/ 0 w 26"/>
                  <a:gd name="T21" fmla="*/ 48 h 245"/>
                  <a:gd name="T22" fmla="*/ 17 w 26"/>
                  <a:gd name="T23" fmla="*/ 37 h 245"/>
                  <a:gd name="T24" fmla="*/ 21 w 26"/>
                  <a:gd name="T25" fmla="*/ 35 h 245"/>
                  <a:gd name="T26" fmla="*/ 22 w 26"/>
                  <a:gd name="T27" fmla="*/ 30 h 245"/>
                  <a:gd name="T28" fmla="*/ 26 w 26"/>
                  <a:gd name="T29" fmla="*/ 27 h 245"/>
                  <a:gd name="T30" fmla="*/ 26 w 26"/>
                  <a:gd name="T3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5">
                    <a:moveTo>
                      <a:pt x="21" y="37"/>
                    </a:moveTo>
                    <a:cubicBezTo>
                      <a:pt x="20" y="37"/>
                      <a:pt x="19" y="38"/>
                      <a:pt x="18" y="38"/>
                    </a:cubicBezTo>
                    <a:cubicBezTo>
                      <a:pt x="12" y="42"/>
                      <a:pt x="6" y="46"/>
                      <a:pt x="0" y="50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26" y="245"/>
                      <a:pt x="26" y="245"/>
                      <a:pt x="26" y="245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4" y="42"/>
                      <a:pt x="23" y="41"/>
                      <a:pt x="23" y="40"/>
                    </a:cubicBezTo>
                    <a:cubicBezTo>
                      <a:pt x="22" y="39"/>
                      <a:pt x="21" y="38"/>
                      <a:pt x="21" y="37"/>
                    </a:cubicBezTo>
                    <a:moveTo>
                      <a:pt x="2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6" y="44"/>
                      <a:pt x="12" y="40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0" y="33"/>
                      <a:pt x="21" y="31"/>
                      <a:pt x="22" y="30"/>
                    </a:cubicBezTo>
                    <a:cubicBezTo>
                      <a:pt x="23" y="28"/>
                      <a:pt x="25" y="27"/>
                      <a:pt x="26" y="27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07">
                <a:extLst>
                  <a:ext uri="{FF2B5EF4-FFF2-40B4-BE49-F238E27FC236}">
                    <a16:creationId xmlns:a16="http://schemas.microsoft.com/office/drawing/2014/main" id="{4A81DDE4-7D1D-400D-ADED-111DFCC74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487"/>
                <a:ext cx="50" cy="36"/>
              </a:xfrm>
              <a:custGeom>
                <a:avLst/>
                <a:gdLst>
                  <a:gd name="T0" fmla="*/ 21 w 21"/>
                  <a:gd name="T1" fmla="*/ 0 h 15"/>
                  <a:gd name="T2" fmla="*/ 17 w 21"/>
                  <a:gd name="T3" fmla="*/ 2 h 15"/>
                  <a:gd name="T4" fmla="*/ 0 w 21"/>
                  <a:gd name="T5" fmla="*/ 13 h 15"/>
                  <a:gd name="T6" fmla="*/ 0 w 21"/>
                  <a:gd name="T7" fmla="*/ 15 h 15"/>
                  <a:gd name="T8" fmla="*/ 18 w 21"/>
                  <a:gd name="T9" fmla="*/ 3 h 15"/>
                  <a:gd name="T10" fmla="*/ 21 w 21"/>
                  <a:gd name="T11" fmla="*/ 2 h 15"/>
                  <a:gd name="T12" fmla="*/ 21 w 21"/>
                  <a:gd name="T13" fmla="*/ 1 h 15"/>
                  <a:gd name="T14" fmla="*/ 21 w 21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5">
                    <a:moveTo>
                      <a:pt x="21" y="0"/>
                    </a:moveTo>
                    <a:cubicBezTo>
                      <a:pt x="19" y="1"/>
                      <a:pt x="18" y="2"/>
                      <a:pt x="17" y="2"/>
                    </a:cubicBezTo>
                    <a:cubicBezTo>
                      <a:pt x="12" y="5"/>
                      <a:pt x="6" y="9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6" y="11"/>
                      <a:pt x="12" y="7"/>
                      <a:pt x="18" y="3"/>
                    </a:cubicBezTo>
                    <a:cubicBezTo>
                      <a:pt x="19" y="3"/>
                      <a:pt x="20" y="2"/>
                      <a:pt x="21" y="2"/>
                    </a:cubicBezTo>
                    <a:cubicBezTo>
                      <a:pt x="21" y="2"/>
                      <a:pt x="21" y="1"/>
                      <a:pt x="21" y="1"/>
                    </a:cubicBezTo>
                    <a:cubicBezTo>
                      <a:pt x="21" y="1"/>
                      <a:pt x="21" y="1"/>
                      <a:pt x="21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08">
                <a:extLst>
                  <a:ext uri="{FF2B5EF4-FFF2-40B4-BE49-F238E27FC236}">
                    <a16:creationId xmlns:a16="http://schemas.microsoft.com/office/drawing/2014/main" id="{FAEBDB66-0973-489C-A33B-CEE455EB14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0" y="470"/>
                <a:ext cx="9" cy="29"/>
              </a:xfrm>
              <a:custGeom>
                <a:avLst/>
                <a:gdLst>
                  <a:gd name="T0" fmla="*/ 4 w 4"/>
                  <a:gd name="T1" fmla="*/ 6 h 12"/>
                  <a:gd name="T2" fmla="*/ 1 w 4"/>
                  <a:gd name="T3" fmla="*/ 8 h 12"/>
                  <a:gd name="T4" fmla="*/ 4 w 4"/>
                  <a:gd name="T5" fmla="*/ 12 h 12"/>
                  <a:gd name="T6" fmla="*/ 4 w 4"/>
                  <a:gd name="T7" fmla="*/ 6 h 12"/>
                  <a:gd name="T8" fmla="*/ 4 w 4"/>
                  <a:gd name="T9" fmla="*/ 0 h 12"/>
                  <a:gd name="T10" fmla="*/ 1 w 4"/>
                  <a:gd name="T11" fmla="*/ 3 h 12"/>
                  <a:gd name="T12" fmla="*/ 0 w 4"/>
                  <a:gd name="T13" fmla="*/ 6 h 12"/>
                  <a:gd name="T14" fmla="*/ 4 w 4"/>
                  <a:gd name="T15" fmla="*/ 5 h 12"/>
                  <a:gd name="T16" fmla="*/ 4 w 4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2">
                    <a:moveTo>
                      <a:pt x="4" y="6"/>
                    </a:moveTo>
                    <a:cubicBezTo>
                      <a:pt x="3" y="7"/>
                      <a:pt x="2" y="7"/>
                      <a:pt x="1" y="8"/>
                    </a:cubicBezTo>
                    <a:cubicBezTo>
                      <a:pt x="1" y="10"/>
                      <a:pt x="2" y="11"/>
                      <a:pt x="4" y="12"/>
                    </a:cubicBezTo>
                    <a:cubicBezTo>
                      <a:pt x="4" y="6"/>
                      <a:pt x="4" y="6"/>
                      <a:pt x="4" y="6"/>
                    </a:cubicBezTo>
                    <a:moveTo>
                      <a:pt x="4" y="0"/>
                    </a:moveTo>
                    <a:cubicBezTo>
                      <a:pt x="3" y="0"/>
                      <a:pt x="2" y="1"/>
                      <a:pt x="1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2" y="6"/>
                      <a:pt x="3" y="5"/>
                      <a:pt x="4" y="5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09">
                <a:extLst>
                  <a:ext uri="{FF2B5EF4-FFF2-40B4-BE49-F238E27FC236}">
                    <a16:creationId xmlns:a16="http://schemas.microsoft.com/office/drawing/2014/main" id="{618F17E6-1A2F-4333-8232-DF8CD25EB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" y="482"/>
                <a:ext cx="9" cy="7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0 w 4"/>
                  <a:gd name="T5" fmla="*/ 1 h 3"/>
                  <a:gd name="T6" fmla="*/ 1 w 4"/>
                  <a:gd name="T7" fmla="*/ 3 h 3"/>
                  <a:gd name="T8" fmla="*/ 1 w 4"/>
                  <a:gd name="T9" fmla="*/ 3 h 3"/>
                  <a:gd name="T10" fmla="*/ 4 w 4"/>
                  <a:gd name="T11" fmla="*/ 1 h 3"/>
                  <a:gd name="T12" fmla="*/ 4 w 4"/>
                  <a:gd name="T13" fmla="*/ 1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10">
                <a:extLst>
                  <a:ext uri="{FF2B5EF4-FFF2-40B4-BE49-F238E27FC236}">
                    <a16:creationId xmlns:a16="http://schemas.microsoft.com/office/drawing/2014/main" id="{FC13D3E3-3927-4B21-B350-F13C0B914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468"/>
                <a:ext cx="14" cy="36"/>
              </a:xfrm>
              <a:custGeom>
                <a:avLst/>
                <a:gdLst>
                  <a:gd name="T0" fmla="*/ 6 w 6"/>
                  <a:gd name="T1" fmla="*/ 0 h 15"/>
                  <a:gd name="T2" fmla="*/ 6 w 6"/>
                  <a:gd name="T3" fmla="*/ 0 h 15"/>
                  <a:gd name="T4" fmla="*/ 2 w 6"/>
                  <a:gd name="T5" fmla="*/ 3 h 15"/>
                  <a:gd name="T6" fmla="*/ 1 w 6"/>
                  <a:gd name="T7" fmla="*/ 8 h 15"/>
                  <a:gd name="T8" fmla="*/ 1 w 6"/>
                  <a:gd name="T9" fmla="*/ 9 h 15"/>
                  <a:gd name="T10" fmla="*/ 1 w 6"/>
                  <a:gd name="T11" fmla="*/ 10 h 15"/>
                  <a:gd name="T12" fmla="*/ 3 w 6"/>
                  <a:gd name="T13" fmla="*/ 13 h 15"/>
                  <a:gd name="T14" fmla="*/ 6 w 6"/>
                  <a:gd name="T15" fmla="*/ 15 h 15"/>
                  <a:gd name="T16" fmla="*/ 6 w 6"/>
                  <a:gd name="T17" fmla="*/ 15 h 15"/>
                  <a:gd name="T18" fmla="*/ 6 w 6"/>
                  <a:gd name="T19" fmla="*/ 13 h 15"/>
                  <a:gd name="T20" fmla="*/ 6 w 6"/>
                  <a:gd name="T21" fmla="*/ 13 h 15"/>
                  <a:gd name="T22" fmla="*/ 3 w 6"/>
                  <a:gd name="T23" fmla="*/ 9 h 15"/>
                  <a:gd name="T24" fmla="*/ 3 w 6"/>
                  <a:gd name="T25" fmla="*/ 9 h 15"/>
                  <a:gd name="T26" fmla="*/ 2 w 6"/>
                  <a:gd name="T27" fmla="*/ 7 h 15"/>
                  <a:gd name="T28" fmla="*/ 3 w 6"/>
                  <a:gd name="T29" fmla="*/ 4 h 15"/>
                  <a:gd name="T30" fmla="*/ 6 w 6"/>
                  <a:gd name="T31" fmla="*/ 1 h 15"/>
                  <a:gd name="T32" fmla="*/ 6 w 6"/>
                  <a:gd name="T33" fmla="*/ 1 h 15"/>
                  <a:gd name="T34" fmla="*/ 6 w 6"/>
                  <a:gd name="T3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15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1" y="4"/>
                      <a:pt x="0" y="6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1"/>
                      <a:pt x="2" y="12"/>
                      <a:pt x="3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4" y="12"/>
                      <a:pt x="3" y="11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2" y="8"/>
                      <a:pt x="2" y="7"/>
                    </a:cubicBezTo>
                    <a:cubicBezTo>
                      <a:pt x="2" y="6"/>
                      <a:pt x="3" y="5"/>
                      <a:pt x="3" y="4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687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11">
                <a:extLst>
                  <a:ext uri="{FF2B5EF4-FFF2-40B4-BE49-F238E27FC236}">
                    <a16:creationId xmlns:a16="http://schemas.microsoft.com/office/drawing/2014/main" id="{04057D37-8CBB-4C6D-B9BE-8484F3D0D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4" y="589"/>
                <a:ext cx="61" cy="397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12">
                <a:extLst>
                  <a:ext uri="{FF2B5EF4-FFF2-40B4-BE49-F238E27FC236}">
                    <a16:creationId xmlns:a16="http://schemas.microsoft.com/office/drawing/2014/main" id="{3A45E309-933D-48E1-AB1F-D7C26E2EE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4" y="589"/>
                <a:ext cx="61" cy="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13">
                <a:extLst>
                  <a:ext uri="{FF2B5EF4-FFF2-40B4-BE49-F238E27FC236}">
                    <a16:creationId xmlns:a16="http://schemas.microsoft.com/office/drawing/2014/main" id="{C8AF5197-ED54-442F-A62D-7F9CD701F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0" y="513"/>
                <a:ext cx="62" cy="473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14">
                <a:extLst>
                  <a:ext uri="{FF2B5EF4-FFF2-40B4-BE49-F238E27FC236}">
                    <a16:creationId xmlns:a16="http://schemas.microsoft.com/office/drawing/2014/main" id="{0B235ACE-B156-453D-92C9-062DFEF28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0" y="513"/>
                <a:ext cx="62" cy="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15">
                <a:extLst>
                  <a:ext uri="{FF2B5EF4-FFF2-40B4-BE49-F238E27FC236}">
                    <a16:creationId xmlns:a16="http://schemas.microsoft.com/office/drawing/2014/main" id="{B6A515B3-745B-4186-BA42-3EF55F704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4" y="2448"/>
                <a:ext cx="64" cy="789"/>
              </a:xfrm>
              <a:prstGeom prst="rect">
                <a:avLst/>
              </a:pr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16">
                <a:extLst>
                  <a:ext uri="{FF2B5EF4-FFF2-40B4-BE49-F238E27FC236}">
                    <a16:creationId xmlns:a16="http://schemas.microsoft.com/office/drawing/2014/main" id="{3F78C250-F0AC-4F3A-B6E9-197932A04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" y="2382"/>
                <a:ext cx="940" cy="102"/>
              </a:xfrm>
              <a:custGeom>
                <a:avLst/>
                <a:gdLst>
                  <a:gd name="T0" fmla="*/ 0 w 396"/>
                  <a:gd name="T1" fmla="*/ 43 h 43"/>
                  <a:gd name="T2" fmla="*/ 396 w 396"/>
                  <a:gd name="T3" fmla="*/ 43 h 43"/>
                  <a:gd name="T4" fmla="*/ 353 w 396"/>
                  <a:gd name="T5" fmla="*/ 0 h 43"/>
                  <a:gd name="T6" fmla="*/ 43 w 396"/>
                  <a:gd name="T7" fmla="*/ 0 h 43"/>
                  <a:gd name="T8" fmla="*/ 0 w 396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6" h="43">
                    <a:moveTo>
                      <a:pt x="0" y="43"/>
                    </a:moveTo>
                    <a:cubicBezTo>
                      <a:pt x="396" y="43"/>
                      <a:pt x="396" y="43"/>
                      <a:pt x="396" y="43"/>
                    </a:cubicBezTo>
                    <a:cubicBezTo>
                      <a:pt x="396" y="20"/>
                      <a:pt x="376" y="0"/>
                      <a:pt x="35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20"/>
                      <a:pt x="0" y="4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17">
                <a:extLst>
                  <a:ext uri="{FF2B5EF4-FFF2-40B4-BE49-F238E27FC236}">
                    <a16:creationId xmlns:a16="http://schemas.microsoft.com/office/drawing/2014/main" id="{02FC9C5E-1D8C-474E-A4CC-4A5D12029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3" y="2484"/>
                <a:ext cx="114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18">
                <a:extLst>
                  <a:ext uri="{FF2B5EF4-FFF2-40B4-BE49-F238E27FC236}">
                    <a16:creationId xmlns:a16="http://schemas.microsoft.com/office/drawing/2014/main" id="{F96E3D03-8E08-4B44-A7A1-76ED13EA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" y="3018"/>
                <a:ext cx="580" cy="290"/>
              </a:xfrm>
              <a:custGeom>
                <a:avLst/>
                <a:gdLst>
                  <a:gd name="T0" fmla="*/ 0 w 244"/>
                  <a:gd name="T1" fmla="*/ 122 h 122"/>
                  <a:gd name="T2" fmla="*/ 4 w 244"/>
                  <a:gd name="T3" fmla="*/ 122 h 122"/>
                  <a:gd name="T4" fmla="*/ 122 w 244"/>
                  <a:gd name="T5" fmla="*/ 4 h 122"/>
                  <a:gd name="T6" fmla="*/ 240 w 244"/>
                  <a:gd name="T7" fmla="*/ 122 h 122"/>
                  <a:gd name="T8" fmla="*/ 244 w 244"/>
                  <a:gd name="T9" fmla="*/ 122 h 122"/>
                  <a:gd name="T10" fmla="*/ 122 w 244"/>
                  <a:gd name="T11" fmla="*/ 0 h 122"/>
                  <a:gd name="T12" fmla="*/ 0 w 244"/>
                  <a:gd name="T13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" h="122">
                    <a:moveTo>
                      <a:pt x="0" y="122"/>
                    </a:moveTo>
                    <a:cubicBezTo>
                      <a:pt x="4" y="122"/>
                      <a:pt x="4" y="122"/>
                      <a:pt x="4" y="122"/>
                    </a:cubicBezTo>
                    <a:cubicBezTo>
                      <a:pt x="4" y="57"/>
                      <a:pt x="57" y="4"/>
                      <a:pt x="122" y="4"/>
                    </a:cubicBezTo>
                    <a:cubicBezTo>
                      <a:pt x="187" y="4"/>
                      <a:pt x="240" y="57"/>
                      <a:pt x="240" y="122"/>
                    </a:cubicBezTo>
                    <a:cubicBezTo>
                      <a:pt x="244" y="122"/>
                      <a:pt x="244" y="122"/>
                      <a:pt x="244" y="122"/>
                    </a:cubicBezTo>
                    <a:cubicBezTo>
                      <a:pt x="244" y="55"/>
                      <a:pt x="189" y="0"/>
                      <a:pt x="122" y="0"/>
                    </a:cubicBezTo>
                    <a:cubicBezTo>
                      <a:pt x="55" y="0"/>
                      <a:pt x="0" y="55"/>
                      <a:pt x="0" y="122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19">
                <a:extLst>
                  <a:ext uri="{FF2B5EF4-FFF2-40B4-BE49-F238E27FC236}">
                    <a16:creationId xmlns:a16="http://schemas.microsoft.com/office/drawing/2014/main" id="{703EE664-7437-4A57-ACCE-1309D4B7E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9" y="3280"/>
                <a:ext cx="86" cy="8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20">
                <a:extLst>
                  <a:ext uri="{FF2B5EF4-FFF2-40B4-BE49-F238E27FC236}">
                    <a16:creationId xmlns:a16="http://schemas.microsoft.com/office/drawing/2014/main" id="{DA9E5D9C-A214-43A1-B941-DB5F61F67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" y="3272"/>
                <a:ext cx="88" cy="88"/>
              </a:xfrm>
              <a:prstGeom prst="ellipse">
                <a:avLst/>
              </a:pr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21">
                <a:extLst>
                  <a:ext uri="{FF2B5EF4-FFF2-40B4-BE49-F238E27FC236}">
                    <a16:creationId xmlns:a16="http://schemas.microsoft.com/office/drawing/2014/main" id="{47C33DB9-0898-460E-9379-E825F2C90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2" y="3234"/>
                <a:ext cx="560" cy="5"/>
              </a:xfrm>
              <a:prstGeom prst="ellipse">
                <a:avLst/>
              </a:pr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22">
                <a:extLst>
                  <a:ext uri="{FF2B5EF4-FFF2-40B4-BE49-F238E27FC236}">
                    <a16:creationId xmlns:a16="http://schemas.microsoft.com/office/drawing/2014/main" id="{69EAEDF1-85E8-4B01-910A-B5429A3A7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1608"/>
                <a:ext cx="584" cy="779"/>
              </a:xfrm>
              <a:custGeom>
                <a:avLst/>
                <a:gdLst>
                  <a:gd name="T0" fmla="*/ 246 w 246"/>
                  <a:gd name="T1" fmla="*/ 26 h 328"/>
                  <a:gd name="T2" fmla="*/ 246 w 246"/>
                  <a:gd name="T3" fmla="*/ 270 h 328"/>
                  <a:gd name="T4" fmla="*/ 188 w 246"/>
                  <a:gd name="T5" fmla="*/ 328 h 328"/>
                  <a:gd name="T6" fmla="*/ 0 w 246"/>
                  <a:gd name="T7" fmla="*/ 328 h 328"/>
                  <a:gd name="T8" fmla="*/ 26 w 246"/>
                  <a:gd name="T9" fmla="*/ 26 h 328"/>
                  <a:gd name="T10" fmla="*/ 51 w 246"/>
                  <a:gd name="T11" fmla="*/ 0 h 328"/>
                  <a:gd name="T12" fmla="*/ 220 w 246"/>
                  <a:gd name="T13" fmla="*/ 0 h 328"/>
                  <a:gd name="T14" fmla="*/ 246 w 246"/>
                  <a:gd name="T15" fmla="*/ 2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328">
                    <a:moveTo>
                      <a:pt x="246" y="26"/>
                    </a:moveTo>
                    <a:cubicBezTo>
                      <a:pt x="246" y="270"/>
                      <a:pt x="246" y="270"/>
                      <a:pt x="246" y="270"/>
                    </a:cubicBezTo>
                    <a:cubicBezTo>
                      <a:pt x="246" y="302"/>
                      <a:pt x="220" y="328"/>
                      <a:pt x="188" y="328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12"/>
                      <a:pt x="37" y="0"/>
                      <a:pt x="51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35" y="0"/>
                      <a:pt x="246" y="12"/>
                      <a:pt x="246" y="26"/>
                    </a:cubicBezTo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23">
                <a:extLst>
                  <a:ext uri="{FF2B5EF4-FFF2-40B4-BE49-F238E27FC236}">
                    <a16:creationId xmlns:a16="http://schemas.microsoft.com/office/drawing/2014/main" id="{DF975D14-1BB1-4B0C-809A-2109E1662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1" y="1636"/>
                <a:ext cx="67" cy="746"/>
              </a:xfrm>
              <a:custGeom>
                <a:avLst/>
                <a:gdLst>
                  <a:gd name="T0" fmla="*/ 0 w 28"/>
                  <a:gd name="T1" fmla="*/ 314 h 314"/>
                  <a:gd name="T2" fmla="*/ 0 w 28"/>
                  <a:gd name="T3" fmla="*/ 314 h 314"/>
                  <a:gd name="T4" fmla="*/ 1 w 28"/>
                  <a:gd name="T5" fmla="*/ 312 h 314"/>
                  <a:gd name="T6" fmla="*/ 7 w 28"/>
                  <a:gd name="T7" fmla="*/ 304 h 314"/>
                  <a:gd name="T8" fmla="*/ 21 w 28"/>
                  <a:gd name="T9" fmla="*/ 273 h 314"/>
                  <a:gd name="T10" fmla="*/ 25 w 28"/>
                  <a:gd name="T11" fmla="*/ 250 h 314"/>
                  <a:gd name="T12" fmla="*/ 26 w 28"/>
                  <a:gd name="T13" fmla="*/ 223 h 314"/>
                  <a:gd name="T14" fmla="*/ 26 w 28"/>
                  <a:gd name="T15" fmla="*/ 160 h 314"/>
                  <a:gd name="T16" fmla="*/ 26 w 28"/>
                  <a:gd name="T17" fmla="*/ 47 h 314"/>
                  <a:gd name="T18" fmla="*/ 27 w 28"/>
                  <a:gd name="T19" fmla="*/ 13 h 314"/>
                  <a:gd name="T20" fmla="*/ 27 w 28"/>
                  <a:gd name="T21" fmla="*/ 3 h 314"/>
                  <a:gd name="T22" fmla="*/ 27 w 28"/>
                  <a:gd name="T23" fmla="*/ 0 h 314"/>
                  <a:gd name="T24" fmla="*/ 27 w 28"/>
                  <a:gd name="T25" fmla="*/ 3 h 314"/>
                  <a:gd name="T26" fmla="*/ 27 w 28"/>
                  <a:gd name="T27" fmla="*/ 13 h 314"/>
                  <a:gd name="T28" fmla="*/ 28 w 28"/>
                  <a:gd name="T29" fmla="*/ 47 h 314"/>
                  <a:gd name="T30" fmla="*/ 28 w 28"/>
                  <a:gd name="T31" fmla="*/ 160 h 314"/>
                  <a:gd name="T32" fmla="*/ 28 w 28"/>
                  <a:gd name="T33" fmla="*/ 223 h 314"/>
                  <a:gd name="T34" fmla="*/ 27 w 28"/>
                  <a:gd name="T35" fmla="*/ 250 h 314"/>
                  <a:gd name="T36" fmla="*/ 22 w 28"/>
                  <a:gd name="T37" fmla="*/ 273 h 314"/>
                  <a:gd name="T38" fmla="*/ 7 w 28"/>
                  <a:gd name="T39" fmla="*/ 304 h 314"/>
                  <a:gd name="T40" fmla="*/ 2 w 28"/>
                  <a:gd name="T41" fmla="*/ 312 h 314"/>
                  <a:gd name="T42" fmla="*/ 0 w 28"/>
                  <a:gd name="T43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14">
                    <a:moveTo>
                      <a:pt x="0" y="314"/>
                    </a:moveTo>
                    <a:cubicBezTo>
                      <a:pt x="0" y="314"/>
                      <a:pt x="0" y="314"/>
                      <a:pt x="0" y="314"/>
                    </a:cubicBezTo>
                    <a:cubicBezTo>
                      <a:pt x="0" y="313"/>
                      <a:pt x="1" y="313"/>
                      <a:pt x="1" y="312"/>
                    </a:cubicBezTo>
                    <a:cubicBezTo>
                      <a:pt x="3" y="310"/>
                      <a:pt x="4" y="307"/>
                      <a:pt x="7" y="304"/>
                    </a:cubicBezTo>
                    <a:cubicBezTo>
                      <a:pt x="11" y="297"/>
                      <a:pt x="17" y="287"/>
                      <a:pt x="21" y="273"/>
                    </a:cubicBezTo>
                    <a:cubicBezTo>
                      <a:pt x="23" y="266"/>
                      <a:pt x="24" y="258"/>
                      <a:pt x="25" y="250"/>
                    </a:cubicBezTo>
                    <a:cubicBezTo>
                      <a:pt x="26" y="241"/>
                      <a:pt x="26" y="232"/>
                      <a:pt x="26" y="223"/>
                    </a:cubicBezTo>
                    <a:cubicBezTo>
                      <a:pt x="26" y="203"/>
                      <a:pt x="26" y="182"/>
                      <a:pt x="26" y="160"/>
                    </a:cubicBezTo>
                    <a:cubicBezTo>
                      <a:pt x="26" y="116"/>
                      <a:pt x="26" y="76"/>
                      <a:pt x="26" y="47"/>
                    </a:cubicBezTo>
                    <a:cubicBezTo>
                      <a:pt x="26" y="33"/>
                      <a:pt x="27" y="21"/>
                      <a:pt x="27" y="13"/>
                    </a:cubicBezTo>
                    <a:cubicBezTo>
                      <a:pt x="27" y="9"/>
                      <a:pt x="27" y="5"/>
                      <a:pt x="27" y="3"/>
                    </a:cubicBezTo>
                    <a:cubicBezTo>
                      <a:pt x="27" y="1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3"/>
                    </a:cubicBezTo>
                    <a:cubicBezTo>
                      <a:pt x="27" y="5"/>
                      <a:pt x="27" y="9"/>
                      <a:pt x="27" y="13"/>
                    </a:cubicBezTo>
                    <a:cubicBezTo>
                      <a:pt x="27" y="21"/>
                      <a:pt x="28" y="33"/>
                      <a:pt x="28" y="47"/>
                    </a:cubicBezTo>
                    <a:cubicBezTo>
                      <a:pt x="28" y="76"/>
                      <a:pt x="28" y="116"/>
                      <a:pt x="28" y="160"/>
                    </a:cubicBezTo>
                    <a:cubicBezTo>
                      <a:pt x="28" y="182"/>
                      <a:pt x="28" y="203"/>
                      <a:pt x="28" y="223"/>
                    </a:cubicBezTo>
                    <a:cubicBezTo>
                      <a:pt x="28" y="232"/>
                      <a:pt x="28" y="241"/>
                      <a:pt x="27" y="250"/>
                    </a:cubicBezTo>
                    <a:cubicBezTo>
                      <a:pt x="26" y="258"/>
                      <a:pt x="24" y="266"/>
                      <a:pt x="22" y="273"/>
                    </a:cubicBezTo>
                    <a:cubicBezTo>
                      <a:pt x="18" y="287"/>
                      <a:pt x="12" y="298"/>
                      <a:pt x="7" y="304"/>
                    </a:cubicBezTo>
                    <a:cubicBezTo>
                      <a:pt x="5" y="308"/>
                      <a:pt x="3" y="310"/>
                      <a:pt x="2" y="312"/>
                    </a:cubicBezTo>
                    <a:cubicBezTo>
                      <a:pt x="0" y="314"/>
                      <a:pt x="0" y="314"/>
                      <a:pt x="0" y="31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24">
                <a:extLst>
                  <a:ext uri="{FF2B5EF4-FFF2-40B4-BE49-F238E27FC236}">
                    <a16:creationId xmlns:a16="http://schemas.microsoft.com/office/drawing/2014/main" id="{7AF728C1-5B60-4B71-B5FA-CC807C752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382"/>
                <a:ext cx="354" cy="36"/>
              </a:xfrm>
              <a:custGeom>
                <a:avLst/>
                <a:gdLst>
                  <a:gd name="T0" fmla="*/ 0 w 149"/>
                  <a:gd name="T1" fmla="*/ 1 h 15"/>
                  <a:gd name="T2" fmla="*/ 6 w 149"/>
                  <a:gd name="T3" fmla="*/ 0 h 15"/>
                  <a:gd name="T4" fmla="*/ 22 w 149"/>
                  <a:gd name="T5" fmla="*/ 0 h 15"/>
                  <a:gd name="T6" fmla="*/ 76 w 149"/>
                  <a:gd name="T7" fmla="*/ 0 h 15"/>
                  <a:gd name="T8" fmla="*/ 106 w 149"/>
                  <a:gd name="T9" fmla="*/ 0 h 15"/>
                  <a:gd name="T10" fmla="*/ 130 w 149"/>
                  <a:gd name="T11" fmla="*/ 3 h 15"/>
                  <a:gd name="T12" fmla="*/ 145 w 149"/>
                  <a:gd name="T13" fmla="*/ 11 h 15"/>
                  <a:gd name="T14" fmla="*/ 148 w 149"/>
                  <a:gd name="T15" fmla="*/ 14 h 15"/>
                  <a:gd name="T16" fmla="*/ 149 w 149"/>
                  <a:gd name="T17" fmla="*/ 15 h 15"/>
                  <a:gd name="T18" fmla="*/ 144 w 149"/>
                  <a:gd name="T19" fmla="*/ 11 h 15"/>
                  <a:gd name="T20" fmla="*/ 130 w 149"/>
                  <a:gd name="T21" fmla="*/ 4 h 15"/>
                  <a:gd name="T22" fmla="*/ 106 w 149"/>
                  <a:gd name="T23" fmla="*/ 2 h 15"/>
                  <a:gd name="T24" fmla="*/ 76 w 149"/>
                  <a:gd name="T25" fmla="*/ 2 h 15"/>
                  <a:gd name="T26" fmla="*/ 22 w 149"/>
                  <a:gd name="T27" fmla="*/ 1 h 15"/>
                  <a:gd name="T28" fmla="*/ 6 w 149"/>
                  <a:gd name="T29" fmla="*/ 1 h 15"/>
                  <a:gd name="T30" fmla="*/ 0 w 149"/>
                  <a:gd name="T3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15">
                    <a:moveTo>
                      <a:pt x="0" y="1"/>
                    </a:moveTo>
                    <a:cubicBezTo>
                      <a:pt x="0" y="0"/>
                      <a:pt x="2" y="0"/>
                      <a:pt x="6" y="0"/>
                    </a:cubicBezTo>
                    <a:cubicBezTo>
                      <a:pt x="10" y="0"/>
                      <a:pt x="16" y="0"/>
                      <a:pt x="22" y="0"/>
                    </a:cubicBezTo>
                    <a:cubicBezTo>
                      <a:pt x="36" y="0"/>
                      <a:pt x="55" y="0"/>
                      <a:pt x="76" y="0"/>
                    </a:cubicBezTo>
                    <a:cubicBezTo>
                      <a:pt x="87" y="0"/>
                      <a:pt x="97" y="0"/>
                      <a:pt x="106" y="0"/>
                    </a:cubicBezTo>
                    <a:cubicBezTo>
                      <a:pt x="115" y="1"/>
                      <a:pt x="123" y="1"/>
                      <a:pt x="130" y="3"/>
                    </a:cubicBezTo>
                    <a:cubicBezTo>
                      <a:pt x="137" y="5"/>
                      <a:pt x="142" y="8"/>
                      <a:pt x="145" y="11"/>
                    </a:cubicBezTo>
                    <a:cubicBezTo>
                      <a:pt x="146" y="12"/>
                      <a:pt x="147" y="13"/>
                      <a:pt x="148" y="14"/>
                    </a:cubicBezTo>
                    <a:cubicBezTo>
                      <a:pt x="148" y="15"/>
                      <a:pt x="149" y="15"/>
                      <a:pt x="149" y="15"/>
                    </a:cubicBezTo>
                    <a:cubicBezTo>
                      <a:pt x="148" y="15"/>
                      <a:pt x="147" y="14"/>
                      <a:pt x="144" y="11"/>
                    </a:cubicBezTo>
                    <a:cubicBezTo>
                      <a:pt x="141" y="9"/>
                      <a:pt x="136" y="6"/>
                      <a:pt x="130" y="4"/>
                    </a:cubicBezTo>
                    <a:cubicBezTo>
                      <a:pt x="123" y="3"/>
                      <a:pt x="115" y="2"/>
                      <a:pt x="106" y="2"/>
                    </a:cubicBezTo>
                    <a:cubicBezTo>
                      <a:pt x="97" y="2"/>
                      <a:pt x="87" y="2"/>
                      <a:pt x="76" y="2"/>
                    </a:cubicBezTo>
                    <a:cubicBezTo>
                      <a:pt x="55" y="2"/>
                      <a:pt x="36" y="2"/>
                      <a:pt x="22" y="1"/>
                    </a:cubicBezTo>
                    <a:cubicBezTo>
                      <a:pt x="16" y="1"/>
                      <a:pt x="10" y="1"/>
                      <a:pt x="6" y="1"/>
                    </a:cubicBezTo>
                    <a:cubicBezTo>
                      <a:pt x="2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25">
                <a:extLst>
                  <a:ext uri="{FF2B5EF4-FFF2-40B4-BE49-F238E27FC236}">
                    <a16:creationId xmlns:a16="http://schemas.microsoft.com/office/drawing/2014/main" id="{65D78A19-1DE5-492E-8061-D90F1AB70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" y="1057"/>
                <a:ext cx="282" cy="344"/>
              </a:xfrm>
              <a:custGeom>
                <a:avLst/>
                <a:gdLst>
                  <a:gd name="T0" fmla="*/ 38 w 119"/>
                  <a:gd name="T1" fmla="*/ 0 h 145"/>
                  <a:gd name="T2" fmla="*/ 27 w 119"/>
                  <a:gd name="T3" fmla="*/ 52 h 145"/>
                  <a:gd name="T4" fmla="*/ 25 w 119"/>
                  <a:gd name="T5" fmla="*/ 77 h 145"/>
                  <a:gd name="T6" fmla="*/ 13 w 119"/>
                  <a:gd name="T7" fmla="*/ 89 h 145"/>
                  <a:gd name="T8" fmla="*/ 6 w 119"/>
                  <a:gd name="T9" fmla="*/ 129 h 145"/>
                  <a:gd name="T10" fmla="*/ 16 w 119"/>
                  <a:gd name="T11" fmla="*/ 140 h 145"/>
                  <a:gd name="T12" fmla="*/ 32 w 119"/>
                  <a:gd name="T13" fmla="*/ 144 h 145"/>
                  <a:gd name="T14" fmla="*/ 89 w 119"/>
                  <a:gd name="T15" fmla="*/ 141 h 145"/>
                  <a:gd name="T16" fmla="*/ 114 w 119"/>
                  <a:gd name="T17" fmla="*/ 131 h 145"/>
                  <a:gd name="T18" fmla="*/ 119 w 119"/>
                  <a:gd name="T19" fmla="*/ 107 h 145"/>
                  <a:gd name="T20" fmla="*/ 96 w 119"/>
                  <a:gd name="T21" fmla="*/ 18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9" h="145">
                    <a:moveTo>
                      <a:pt x="38" y="0"/>
                    </a:moveTo>
                    <a:cubicBezTo>
                      <a:pt x="32" y="17"/>
                      <a:pt x="27" y="34"/>
                      <a:pt x="27" y="52"/>
                    </a:cubicBezTo>
                    <a:cubicBezTo>
                      <a:pt x="27" y="60"/>
                      <a:pt x="29" y="69"/>
                      <a:pt x="25" y="77"/>
                    </a:cubicBezTo>
                    <a:cubicBezTo>
                      <a:pt x="22" y="82"/>
                      <a:pt x="17" y="85"/>
                      <a:pt x="13" y="89"/>
                    </a:cubicBezTo>
                    <a:cubicBezTo>
                      <a:pt x="3" y="99"/>
                      <a:pt x="0" y="116"/>
                      <a:pt x="6" y="129"/>
                    </a:cubicBezTo>
                    <a:cubicBezTo>
                      <a:pt x="8" y="133"/>
                      <a:pt x="12" y="138"/>
                      <a:pt x="16" y="140"/>
                    </a:cubicBezTo>
                    <a:cubicBezTo>
                      <a:pt x="21" y="143"/>
                      <a:pt x="27" y="144"/>
                      <a:pt x="32" y="144"/>
                    </a:cubicBezTo>
                    <a:cubicBezTo>
                      <a:pt x="51" y="145"/>
                      <a:pt x="71" y="144"/>
                      <a:pt x="89" y="141"/>
                    </a:cubicBezTo>
                    <a:cubicBezTo>
                      <a:pt x="99" y="140"/>
                      <a:pt x="108" y="138"/>
                      <a:pt x="114" y="131"/>
                    </a:cubicBezTo>
                    <a:cubicBezTo>
                      <a:pt x="119" y="124"/>
                      <a:pt x="119" y="115"/>
                      <a:pt x="119" y="107"/>
                    </a:cubicBezTo>
                    <a:cubicBezTo>
                      <a:pt x="118" y="76"/>
                      <a:pt x="110" y="46"/>
                      <a:pt x="96" y="18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26">
                <a:extLst>
                  <a:ext uri="{FF2B5EF4-FFF2-40B4-BE49-F238E27FC236}">
                    <a16:creationId xmlns:a16="http://schemas.microsoft.com/office/drawing/2014/main" id="{7EBB8783-C8D7-4EF0-93ED-710416F6A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" y="995"/>
                <a:ext cx="384" cy="480"/>
              </a:xfrm>
              <a:custGeom>
                <a:avLst/>
                <a:gdLst>
                  <a:gd name="T0" fmla="*/ 62 w 162"/>
                  <a:gd name="T1" fmla="*/ 7 h 202"/>
                  <a:gd name="T2" fmla="*/ 80 w 162"/>
                  <a:gd name="T3" fmla="*/ 22 h 202"/>
                  <a:gd name="T4" fmla="*/ 60 w 162"/>
                  <a:gd name="T5" fmla="*/ 33 h 202"/>
                  <a:gd name="T6" fmla="*/ 82 w 162"/>
                  <a:gd name="T7" fmla="*/ 47 h 202"/>
                  <a:gd name="T8" fmla="*/ 90 w 162"/>
                  <a:gd name="T9" fmla="*/ 74 h 202"/>
                  <a:gd name="T10" fmla="*/ 104 w 162"/>
                  <a:gd name="T11" fmla="*/ 97 h 202"/>
                  <a:gd name="T12" fmla="*/ 127 w 162"/>
                  <a:gd name="T13" fmla="*/ 109 h 202"/>
                  <a:gd name="T14" fmla="*/ 130 w 162"/>
                  <a:gd name="T15" fmla="*/ 136 h 202"/>
                  <a:gd name="T16" fmla="*/ 147 w 162"/>
                  <a:gd name="T17" fmla="*/ 157 h 202"/>
                  <a:gd name="T18" fmla="*/ 162 w 162"/>
                  <a:gd name="T19" fmla="*/ 179 h 202"/>
                  <a:gd name="T20" fmla="*/ 149 w 162"/>
                  <a:gd name="T21" fmla="*/ 196 h 202"/>
                  <a:gd name="T22" fmla="*/ 128 w 162"/>
                  <a:gd name="T23" fmla="*/ 200 h 202"/>
                  <a:gd name="T24" fmla="*/ 20 w 162"/>
                  <a:gd name="T25" fmla="*/ 186 h 202"/>
                  <a:gd name="T26" fmla="*/ 5 w 162"/>
                  <a:gd name="T27" fmla="*/ 178 h 202"/>
                  <a:gd name="T28" fmla="*/ 3 w 162"/>
                  <a:gd name="T29" fmla="*/ 153 h 202"/>
                  <a:gd name="T30" fmla="*/ 22 w 162"/>
                  <a:gd name="T31" fmla="*/ 72 h 202"/>
                  <a:gd name="T32" fmla="*/ 63 w 162"/>
                  <a:gd name="T33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2" h="202">
                    <a:moveTo>
                      <a:pt x="62" y="7"/>
                    </a:moveTo>
                    <a:cubicBezTo>
                      <a:pt x="71" y="4"/>
                      <a:pt x="81" y="12"/>
                      <a:pt x="80" y="22"/>
                    </a:cubicBezTo>
                    <a:cubicBezTo>
                      <a:pt x="80" y="31"/>
                      <a:pt x="68" y="37"/>
                      <a:pt x="60" y="33"/>
                    </a:cubicBezTo>
                    <a:cubicBezTo>
                      <a:pt x="69" y="32"/>
                      <a:pt x="78" y="39"/>
                      <a:pt x="82" y="47"/>
                    </a:cubicBezTo>
                    <a:cubicBezTo>
                      <a:pt x="87" y="55"/>
                      <a:pt x="88" y="65"/>
                      <a:pt x="90" y="74"/>
                    </a:cubicBezTo>
                    <a:cubicBezTo>
                      <a:pt x="92" y="83"/>
                      <a:pt x="96" y="92"/>
                      <a:pt x="104" y="97"/>
                    </a:cubicBezTo>
                    <a:cubicBezTo>
                      <a:pt x="111" y="102"/>
                      <a:pt x="122" y="102"/>
                      <a:pt x="127" y="109"/>
                    </a:cubicBezTo>
                    <a:cubicBezTo>
                      <a:pt x="132" y="117"/>
                      <a:pt x="128" y="127"/>
                      <a:pt x="130" y="136"/>
                    </a:cubicBezTo>
                    <a:cubicBezTo>
                      <a:pt x="132" y="145"/>
                      <a:pt x="140" y="151"/>
                      <a:pt x="147" y="157"/>
                    </a:cubicBezTo>
                    <a:cubicBezTo>
                      <a:pt x="155" y="163"/>
                      <a:pt x="162" y="170"/>
                      <a:pt x="162" y="179"/>
                    </a:cubicBezTo>
                    <a:cubicBezTo>
                      <a:pt x="161" y="186"/>
                      <a:pt x="156" y="193"/>
                      <a:pt x="149" y="196"/>
                    </a:cubicBezTo>
                    <a:cubicBezTo>
                      <a:pt x="143" y="199"/>
                      <a:pt x="135" y="200"/>
                      <a:pt x="128" y="200"/>
                    </a:cubicBezTo>
                    <a:cubicBezTo>
                      <a:pt x="91" y="202"/>
                      <a:pt x="55" y="197"/>
                      <a:pt x="20" y="186"/>
                    </a:cubicBezTo>
                    <a:cubicBezTo>
                      <a:pt x="15" y="185"/>
                      <a:pt x="9" y="183"/>
                      <a:pt x="5" y="178"/>
                    </a:cubicBezTo>
                    <a:cubicBezTo>
                      <a:pt x="0" y="171"/>
                      <a:pt x="1" y="161"/>
                      <a:pt x="3" y="153"/>
                    </a:cubicBezTo>
                    <a:cubicBezTo>
                      <a:pt x="8" y="125"/>
                      <a:pt x="13" y="98"/>
                      <a:pt x="22" y="72"/>
                    </a:cubicBezTo>
                    <a:cubicBezTo>
                      <a:pt x="31" y="45"/>
                      <a:pt x="44" y="20"/>
                      <a:pt x="63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27">
                <a:extLst>
                  <a:ext uri="{FF2B5EF4-FFF2-40B4-BE49-F238E27FC236}">
                    <a16:creationId xmlns:a16="http://schemas.microsoft.com/office/drawing/2014/main" id="{A0FE0D91-2136-463B-AE0E-4FF5F1056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39" y="1280"/>
                <a:ext cx="1021" cy="850"/>
              </a:xfrm>
              <a:custGeom>
                <a:avLst/>
                <a:gdLst>
                  <a:gd name="T0" fmla="*/ 387 w 430"/>
                  <a:gd name="T1" fmla="*/ 150 h 358"/>
                  <a:gd name="T2" fmla="*/ 430 w 430"/>
                  <a:gd name="T3" fmla="*/ 150 h 358"/>
                  <a:gd name="T4" fmla="*/ 415 w 430"/>
                  <a:gd name="T5" fmla="*/ 74 h 358"/>
                  <a:gd name="T6" fmla="*/ 316 w 430"/>
                  <a:gd name="T7" fmla="*/ 8 h 358"/>
                  <a:gd name="T8" fmla="*/ 248 w 430"/>
                  <a:gd name="T9" fmla="*/ 7 h 358"/>
                  <a:gd name="T10" fmla="*/ 165 w 430"/>
                  <a:gd name="T11" fmla="*/ 35 h 358"/>
                  <a:gd name="T12" fmla="*/ 146 w 430"/>
                  <a:gd name="T13" fmla="*/ 57 h 358"/>
                  <a:gd name="T14" fmla="*/ 71 w 430"/>
                  <a:gd name="T15" fmla="*/ 135 h 358"/>
                  <a:gd name="T16" fmla="*/ 63 w 430"/>
                  <a:gd name="T17" fmla="*/ 37 h 358"/>
                  <a:gd name="T18" fmla="*/ 0 w 430"/>
                  <a:gd name="T19" fmla="*/ 47 h 358"/>
                  <a:gd name="T20" fmla="*/ 8 w 430"/>
                  <a:gd name="T21" fmla="*/ 170 h 358"/>
                  <a:gd name="T22" fmla="*/ 42 w 430"/>
                  <a:gd name="T23" fmla="*/ 214 h 358"/>
                  <a:gd name="T24" fmla="*/ 84 w 430"/>
                  <a:gd name="T25" fmla="*/ 207 h 358"/>
                  <a:gd name="T26" fmla="*/ 196 w 430"/>
                  <a:gd name="T27" fmla="*/ 125 h 358"/>
                  <a:gd name="T28" fmla="*/ 186 w 430"/>
                  <a:gd name="T29" fmla="*/ 161 h 358"/>
                  <a:gd name="T30" fmla="*/ 207 w 430"/>
                  <a:gd name="T31" fmla="*/ 196 h 358"/>
                  <a:gd name="T32" fmla="*/ 214 w 430"/>
                  <a:gd name="T33" fmla="*/ 258 h 358"/>
                  <a:gd name="T34" fmla="*/ 192 w 430"/>
                  <a:gd name="T35" fmla="*/ 358 h 358"/>
                  <a:gd name="T36" fmla="*/ 416 w 430"/>
                  <a:gd name="T37" fmla="*/ 349 h 358"/>
                  <a:gd name="T38" fmla="*/ 383 w 430"/>
                  <a:gd name="T39" fmla="*/ 255 h 358"/>
                  <a:gd name="T40" fmla="*/ 387 w 430"/>
                  <a:gd name="T41" fmla="*/ 150 h 358"/>
                  <a:gd name="T42" fmla="*/ 196 w 430"/>
                  <a:gd name="T43" fmla="*/ 125 h 358"/>
                  <a:gd name="T44" fmla="*/ 195 w 430"/>
                  <a:gd name="T45" fmla="*/ 123 h 358"/>
                  <a:gd name="T46" fmla="*/ 198 w 430"/>
                  <a:gd name="T47" fmla="*/ 122 h 358"/>
                  <a:gd name="T48" fmla="*/ 196 w 430"/>
                  <a:gd name="T49" fmla="*/ 12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0" h="358">
                    <a:moveTo>
                      <a:pt x="387" y="150"/>
                    </a:moveTo>
                    <a:cubicBezTo>
                      <a:pt x="430" y="150"/>
                      <a:pt x="430" y="150"/>
                      <a:pt x="430" y="150"/>
                    </a:cubicBezTo>
                    <a:cubicBezTo>
                      <a:pt x="415" y="74"/>
                      <a:pt x="415" y="74"/>
                      <a:pt x="415" y="74"/>
                    </a:cubicBezTo>
                    <a:cubicBezTo>
                      <a:pt x="404" y="12"/>
                      <a:pt x="316" y="8"/>
                      <a:pt x="316" y="8"/>
                    </a:cubicBezTo>
                    <a:cubicBezTo>
                      <a:pt x="248" y="7"/>
                      <a:pt x="248" y="7"/>
                      <a:pt x="248" y="7"/>
                    </a:cubicBezTo>
                    <a:cubicBezTo>
                      <a:pt x="248" y="7"/>
                      <a:pt x="197" y="0"/>
                      <a:pt x="165" y="35"/>
                    </a:cubicBezTo>
                    <a:cubicBezTo>
                      <a:pt x="159" y="42"/>
                      <a:pt x="152" y="50"/>
                      <a:pt x="146" y="57"/>
                    </a:cubicBezTo>
                    <a:cubicBezTo>
                      <a:pt x="71" y="135"/>
                      <a:pt x="71" y="135"/>
                      <a:pt x="71" y="135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8" y="170"/>
                      <a:pt x="8" y="170"/>
                      <a:pt x="8" y="170"/>
                    </a:cubicBezTo>
                    <a:cubicBezTo>
                      <a:pt x="10" y="190"/>
                      <a:pt x="23" y="208"/>
                      <a:pt x="42" y="214"/>
                    </a:cubicBezTo>
                    <a:cubicBezTo>
                      <a:pt x="56" y="218"/>
                      <a:pt x="70" y="214"/>
                      <a:pt x="84" y="207"/>
                    </a:cubicBezTo>
                    <a:cubicBezTo>
                      <a:pt x="121" y="189"/>
                      <a:pt x="191" y="130"/>
                      <a:pt x="196" y="125"/>
                    </a:cubicBezTo>
                    <a:cubicBezTo>
                      <a:pt x="193" y="132"/>
                      <a:pt x="186" y="147"/>
                      <a:pt x="186" y="161"/>
                    </a:cubicBezTo>
                    <a:cubicBezTo>
                      <a:pt x="186" y="181"/>
                      <a:pt x="207" y="196"/>
                      <a:pt x="207" y="196"/>
                    </a:cubicBezTo>
                    <a:cubicBezTo>
                      <a:pt x="214" y="258"/>
                      <a:pt x="214" y="258"/>
                      <a:pt x="214" y="258"/>
                    </a:cubicBezTo>
                    <a:cubicBezTo>
                      <a:pt x="192" y="358"/>
                      <a:pt x="192" y="358"/>
                      <a:pt x="192" y="358"/>
                    </a:cubicBezTo>
                    <a:cubicBezTo>
                      <a:pt x="416" y="349"/>
                      <a:pt x="416" y="349"/>
                      <a:pt x="416" y="349"/>
                    </a:cubicBezTo>
                    <a:cubicBezTo>
                      <a:pt x="412" y="313"/>
                      <a:pt x="400" y="282"/>
                      <a:pt x="383" y="255"/>
                    </a:cubicBezTo>
                    <a:cubicBezTo>
                      <a:pt x="387" y="150"/>
                      <a:pt x="387" y="150"/>
                      <a:pt x="387" y="150"/>
                    </a:cubicBezTo>
                    <a:moveTo>
                      <a:pt x="196" y="125"/>
                    </a:moveTo>
                    <a:cubicBezTo>
                      <a:pt x="196" y="125"/>
                      <a:pt x="196" y="124"/>
                      <a:pt x="195" y="123"/>
                    </a:cubicBezTo>
                    <a:cubicBezTo>
                      <a:pt x="198" y="122"/>
                      <a:pt x="198" y="122"/>
                      <a:pt x="198" y="122"/>
                    </a:cubicBezTo>
                    <a:cubicBezTo>
                      <a:pt x="198" y="122"/>
                      <a:pt x="197" y="123"/>
                      <a:pt x="196" y="125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28">
                <a:extLst>
                  <a:ext uri="{FF2B5EF4-FFF2-40B4-BE49-F238E27FC236}">
                    <a16:creationId xmlns:a16="http://schemas.microsoft.com/office/drawing/2014/main" id="{3EE57233-9FF4-4467-A30C-B6582B6F9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" y="1917"/>
                <a:ext cx="223" cy="201"/>
              </a:xfrm>
              <a:custGeom>
                <a:avLst/>
                <a:gdLst>
                  <a:gd name="T0" fmla="*/ 80 w 94"/>
                  <a:gd name="T1" fmla="*/ 55 h 85"/>
                  <a:gd name="T2" fmla="*/ 44 w 94"/>
                  <a:gd name="T3" fmla="*/ 77 h 85"/>
                  <a:gd name="T4" fmla="*/ 26 w 94"/>
                  <a:gd name="T5" fmla="*/ 82 h 85"/>
                  <a:gd name="T6" fmla="*/ 46 w 94"/>
                  <a:gd name="T7" fmla="*/ 66 h 85"/>
                  <a:gd name="T8" fmla="*/ 11 w 94"/>
                  <a:gd name="T9" fmla="*/ 75 h 85"/>
                  <a:gd name="T10" fmla="*/ 42 w 94"/>
                  <a:gd name="T11" fmla="*/ 58 h 85"/>
                  <a:gd name="T12" fmla="*/ 41 w 94"/>
                  <a:gd name="T13" fmla="*/ 54 h 85"/>
                  <a:gd name="T14" fmla="*/ 2 w 94"/>
                  <a:gd name="T15" fmla="*/ 62 h 85"/>
                  <a:gd name="T16" fmla="*/ 8 w 94"/>
                  <a:gd name="T17" fmla="*/ 57 h 85"/>
                  <a:gd name="T18" fmla="*/ 40 w 94"/>
                  <a:gd name="T19" fmla="*/ 43 h 85"/>
                  <a:gd name="T20" fmla="*/ 13 w 94"/>
                  <a:gd name="T21" fmla="*/ 48 h 85"/>
                  <a:gd name="T22" fmla="*/ 4 w 94"/>
                  <a:gd name="T23" fmla="*/ 44 h 85"/>
                  <a:gd name="T24" fmla="*/ 31 w 94"/>
                  <a:gd name="T25" fmla="*/ 32 h 85"/>
                  <a:gd name="T26" fmla="*/ 44 w 94"/>
                  <a:gd name="T27" fmla="*/ 20 h 85"/>
                  <a:gd name="T28" fmla="*/ 25 w 94"/>
                  <a:gd name="T29" fmla="*/ 5 h 85"/>
                  <a:gd name="T30" fmla="*/ 31 w 94"/>
                  <a:gd name="T31" fmla="*/ 2 h 85"/>
                  <a:gd name="T32" fmla="*/ 42 w 94"/>
                  <a:gd name="T33" fmla="*/ 9 h 85"/>
                  <a:gd name="T34" fmla="*/ 51 w 94"/>
                  <a:gd name="T35" fmla="*/ 12 h 85"/>
                  <a:gd name="T36" fmla="*/ 59 w 94"/>
                  <a:gd name="T37" fmla="*/ 12 h 85"/>
                  <a:gd name="T38" fmla="*/ 82 w 94"/>
                  <a:gd name="T39" fmla="*/ 14 h 85"/>
                  <a:gd name="T40" fmla="*/ 94 w 94"/>
                  <a:gd name="T41" fmla="*/ 46 h 85"/>
                  <a:gd name="T42" fmla="*/ 80 w 94"/>
                  <a:gd name="T43" fmla="*/ 5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85">
                    <a:moveTo>
                      <a:pt x="80" y="55"/>
                    </a:moveTo>
                    <a:cubicBezTo>
                      <a:pt x="67" y="64"/>
                      <a:pt x="52" y="73"/>
                      <a:pt x="44" y="77"/>
                    </a:cubicBezTo>
                    <a:cubicBezTo>
                      <a:pt x="28" y="85"/>
                      <a:pt x="27" y="84"/>
                      <a:pt x="26" y="82"/>
                    </a:cubicBezTo>
                    <a:cubicBezTo>
                      <a:pt x="25" y="76"/>
                      <a:pt x="54" y="67"/>
                      <a:pt x="46" y="66"/>
                    </a:cubicBezTo>
                    <a:cubicBezTo>
                      <a:pt x="39" y="64"/>
                      <a:pt x="12" y="81"/>
                      <a:pt x="11" y="75"/>
                    </a:cubicBezTo>
                    <a:cubicBezTo>
                      <a:pt x="9" y="68"/>
                      <a:pt x="39" y="59"/>
                      <a:pt x="42" y="58"/>
                    </a:cubicBezTo>
                    <a:cubicBezTo>
                      <a:pt x="44" y="57"/>
                      <a:pt x="43" y="53"/>
                      <a:pt x="41" y="54"/>
                    </a:cubicBezTo>
                    <a:cubicBezTo>
                      <a:pt x="38" y="56"/>
                      <a:pt x="4" y="69"/>
                      <a:pt x="2" y="62"/>
                    </a:cubicBezTo>
                    <a:cubicBezTo>
                      <a:pt x="0" y="58"/>
                      <a:pt x="8" y="57"/>
                      <a:pt x="8" y="57"/>
                    </a:cubicBezTo>
                    <a:cubicBezTo>
                      <a:pt x="8" y="57"/>
                      <a:pt x="41" y="47"/>
                      <a:pt x="40" y="43"/>
                    </a:cubicBezTo>
                    <a:cubicBezTo>
                      <a:pt x="39" y="40"/>
                      <a:pt x="19" y="45"/>
                      <a:pt x="13" y="48"/>
                    </a:cubicBezTo>
                    <a:cubicBezTo>
                      <a:pt x="6" y="50"/>
                      <a:pt x="3" y="48"/>
                      <a:pt x="4" y="44"/>
                    </a:cubicBezTo>
                    <a:cubicBezTo>
                      <a:pt x="5" y="42"/>
                      <a:pt x="24" y="34"/>
                      <a:pt x="31" y="32"/>
                    </a:cubicBezTo>
                    <a:cubicBezTo>
                      <a:pt x="37" y="30"/>
                      <a:pt x="55" y="24"/>
                      <a:pt x="44" y="20"/>
                    </a:cubicBezTo>
                    <a:cubicBezTo>
                      <a:pt x="32" y="16"/>
                      <a:pt x="25" y="8"/>
                      <a:pt x="25" y="5"/>
                    </a:cubicBezTo>
                    <a:cubicBezTo>
                      <a:pt x="24" y="2"/>
                      <a:pt x="29" y="0"/>
                      <a:pt x="31" y="2"/>
                    </a:cubicBezTo>
                    <a:cubicBezTo>
                      <a:pt x="34" y="5"/>
                      <a:pt x="38" y="7"/>
                      <a:pt x="42" y="9"/>
                    </a:cubicBezTo>
                    <a:cubicBezTo>
                      <a:pt x="45" y="10"/>
                      <a:pt x="48" y="11"/>
                      <a:pt x="51" y="12"/>
                    </a:cubicBezTo>
                    <a:cubicBezTo>
                      <a:pt x="54" y="12"/>
                      <a:pt x="56" y="12"/>
                      <a:pt x="59" y="12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94" y="46"/>
                      <a:pt x="94" y="46"/>
                      <a:pt x="94" y="46"/>
                    </a:cubicBezTo>
                    <a:lnTo>
                      <a:pt x="80" y="55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29">
                <a:extLst>
                  <a:ext uri="{FF2B5EF4-FFF2-40B4-BE49-F238E27FC236}">
                    <a16:creationId xmlns:a16="http://schemas.microsoft.com/office/drawing/2014/main" id="{89DE13BD-8494-46CE-84E3-74B42FC27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1359"/>
                <a:ext cx="451" cy="712"/>
              </a:xfrm>
              <a:custGeom>
                <a:avLst/>
                <a:gdLst>
                  <a:gd name="T0" fmla="*/ 123 w 190"/>
                  <a:gd name="T1" fmla="*/ 3 h 300"/>
                  <a:gd name="T2" fmla="*/ 151 w 190"/>
                  <a:gd name="T3" fmla="*/ 45 h 300"/>
                  <a:gd name="T4" fmla="*/ 183 w 190"/>
                  <a:gd name="T5" fmla="*/ 165 h 300"/>
                  <a:gd name="T6" fmla="*/ 146 w 190"/>
                  <a:gd name="T7" fmla="*/ 232 h 300"/>
                  <a:gd name="T8" fmla="*/ 20 w 190"/>
                  <a:gd name="T9" fmla="*/ 300 h 300"/>
                  <a:gd name="T10" fmla="*/ 0 w 190"/>
                  <a:gd name="T11" fmla="*/ 246 h 300"/>
                  <a:gd name="T12" fmla="*/ 110 w 190"/>
                  <a:gd name="T13" fmla="*/ 174 h 300"/>
                  <a:gd name="T14" fmla="*/ 84 w 190"/>
                  <a:gd name="T15" fmla="*/ 75 h 300"/>
                  <a:gd name="T16" fmla="*/ 83 w 190"/>
                  <a:gd name="T17" fmla="*/ 30 h 300"/>
                  <a:gd name="T18" fmla="*/ 123 w 190"/>
                  <a:gd name="T19" fmla="*/ 3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0" h="300">
                    <a:moveTo>
                      <a:pt x="123" y="3"/>
                    </a:moveTo>
                    <a:cubicBezTo>
                      <a:pt x="123" y="3"/>
                      <a:pt x="143" y="17"/>
                      <a:pt x="151" y="45"/>
                    </a:cubicBezTo>
                    <a:cubicBezTo>
                      <a:pt x="157" y="63"/>
                      <a:pt x="172" y="121"/>
                      <a:pt x="183" y="165"/>
                    </a:cubicBezTo>
                    <a:cubicBezTo>
                      <a:pt x="190" y="193"/>
                      <a:pt x="174" y="222"/>
                      <a:pt x="146" y="232"/>
                    </a:cubicBezTo>
                    <a:cubicBezTo>
                      <a:pt x="20" y="300"/>
                      <a:pt x="20" y="300"/>
                      <a:pt x="20" y="300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110" y="174"/>
                      <a:pt x="110" y="174"/>
                      <a:pt x="110" y="17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79" y="60"/>
                      <a:pt x="77" y="44"/>
                      <a:pt x="83" y="30"/>
                    </a:cubicBezTo>
                    <a:cubicBezTo>
                      <a:pt x="89" y="15"/>
                      <a:pt x="100" y="0"/>
                      <a:pt x="123" y="3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30">
                <a:extLst>
                  <a:ext uri="{FF2B5EF4-FFF2-40B4-BE49-F238E27FC236}">
                    <a16:creationId xmlns:a16="http://schemas.microsoft.com/office/drawing/2014/main" id="{82FC82D5-A16C-41B5-A1D9-F01EC23DB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3" y="1183"/>
                <a:ext cx="180" cy="218"/>
              </a:xfrm>
              <a:custGeom>
                <a:avLst/>
                <a:gdLst>
                  <a:gd name="T0" fmla="*/ 11 w 76"/>
                  <a:gd name="T1" fmla="*/ 92 h 92"/>
                  <a:gd name="T2" fmla="*/ 3 w 76"/>
                  <a:gd name="T3" fmla="*/ 68 h 92"/>
                  <a:gd name="T4" fmla="*/ 16 w 76"/>
                  <a:gd name="T5" fmla="*/ 45 h 92"/>
                  <a:gd name="T6" fmla="*/ 28 w 76"/>
                  <a:gd name="T7" fmla="*/ 35 h 92"/>
                  <a:gd name="T8" fmla="*/ 27 w 76"/>
                  <a:gd name="T9" fmla="*/ 28 h 92"/>
                  <a:gd name="T10" fmla="*/ 23 w 76"/>
                  <a:gd name="T11" fmla="*/ 5 h 92"/>
                  <a:gd name="T12" fmla="*/ 32 w 76"/>
                  <a:gd name="T13" fmla="*/ 4 h 92"/>
                  <a:gd name="T14" fmla="*/ 41 w 76"/>
                  <a:gd name="T15" fmla="*/ 35 h 92"/>
                  <a:gd name="T16" fmla="*/ 58 w 76"/>
                  <a:gd name="T17" fmla="*/ 50 h 92"/>
                  <a:gd name="T18" fmla="*/ 66 w 76"/>
                  <a:gd name="T19" fmla="*/ 27 h 92"/>
                  <a:gd name="T20" fmla="*/ 74 w 76"/>
                  <a:gd name="T21" fmla="*/ 30 h 92"/>
                  <a:gd name="T22" fmla="*/ 71 w 76"/>
                  <a:gd name="T23" fmla="*/ 48 h 92"/>
                  <a:gd name="T24" fmla="*/ 67 w 76"/>
                  <a:gd name="T25" fmla="*/ 60 h 92"/>
                  <a:gd name="T26" fmla="*/ 64 w 76"/>
                  <a:gd name="T27" fmla="*/ 84 h 92"/>
                  <a:gd name="T28" fmla="*/ 11 w 76"/>
                  <a:gd name="T2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92">
                    <a:moveTo>
                      <a:pt x="11" y="92"/>
                    </a:moveTo>
                    <a:cubicBezTo>
                      <a:pt x="3" y="68"/>
                      <a:pt x="3" y="68"/>
                      <a:pt x="3" y="68"/>
                    </a:cubicBezTo>
                    <a:cubicBezTo>
                      <a:pt x="0" y="50"/>
                      <a:pt x="13" y="47"/>
                      <a:pt x="16" y="45"/>
                    </a:cubicBezTo>
                    <a:cubicBezTo>
                      <a:pt x="23" y="37"/>
                      <a:pt x="28" y="35"/>
                      <a:pt x="28" y="3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8"/>
                      <a:pt x="23" y="10"/>
                      <a:pt x="23" y="5"/>
                    </a:cubicBezTo>
                    <a:cubicBezTo>
                      <a:pt x="23" y="0"/>
                      <a:pt x="31" y="0"/>
                      <a:pt x="32" y="4"/>
                    </a:cubicBezTo>
                    <a:cubicBezTo>
                      <a:pt x="34" y="13"/>
                      <a:pt x="39" y="29"/>
                      <a:pt x="41" y="35"/>
                    </a:cubicBezTo>
                    <a:cubicBezTo>
                      <a:pt x="44" y="42"/>
                      <a:pt x="51" y="62"/>
                      <a:pt x="58" y="50"/>
                    </a:cubicBezTo>
                    <a:cubicBezTo>
                      <a:pt x="65" y="38"/>
                      <a:pt x="64" y="30"/>
                      <a:pt x="66" y="27"/>
                    </a:cubicBezTo>
                    <a:cubicBezTo>
                      <a:pt x="67" y="23"/>
                      <a:pt x="76" y="22"/>
                      <a:pt x="74" y="30"/>
                    </a:cubicBezTo>
                    <a:cubicBezTo>
                      <a:pt x="73" y="34"/>
                      <a:pt x="73" y="40"/>
                      <a:pt x="71" y="48"/>
                    </a:cubicBezTo>
                    <a:cubicBezTo>
                      <a:pt x="70" y="52"/>
                      <a:pt x="68" y="57"/>
                      <a:pt x="67" y="60"/>
                    </a:cubicBezTo>
                    <a:cubicBezTo>
                      <a:pt x="65" y="65"/>
                      <a:pt x="65" y="81"/>
                      <a:pt x="64" y="84"/>
                    </a:cubicBezTo>
                    <a:lnTo>
                      <a:pt x="11" y="92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31">
                <a:extLst>
                  <a:ext uri="{FF2B5EF4-FFF2-40B4-BE49-F238E27FC236}">
                    <a16:creationId xmlns:a16="http://schemas.microsoft.com/office/drawing/2014/main" id="{306FE27E-3B6C-4383-8404-18CAC45DD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" y="1299"/>
                <a:ext cx="38" cy="62"/>
              </a:xfrm>
              <a:custGeom>
                <a:avLst/>
                <a:gdLst>
                  <a:gd name="T0" fmla="*/ 10 w 16"/>
                  <a:gd name="T1" fmla="*/ 0 h 26"/>
                  <a:gd name="T2" fmla="*/ 12 w 16"/>
                  <a:gd name="T3" fmla="*/ 8 h 26"/>
                  <a:gd name="T4" fmla="*/ 14 w 16"/>
                  <a:gd name="T5" fmla="*/ 15 h 26"/>
                  <a:gd name="T6" fmla="*/ 16 w 16"/>
                  <a:gd name="T7" fmla="*/ 20 h 26"/>
                  <a:gd name="T8" fmla="*/ 13 w 16"/>
                  <a:gd name="T9" fmla="*/ 25 h 26"/>
                  <a:gd name="T10" fmla="*/ 7 w 16"/>
                  <a:gd name="T11" fmla="*/ 24 h 26"/>
                  <a:gd name="T12" fmla="*/ 4 w 16"/>
                  <a:gd name="T13" fmla="*/ 20 h 26"/>
                  <a:gd name="T14" fmla="*/ 1 w 16"/>
                  <a:gd name="T15" fmla="*/ 12 h 26"/>
                  <a:gd name="T16" fmla="*/ 0 w 16"/>
                  <a:gd name="T17" fmla="*/ 5 h 26"/>
                  <a:gd name="T18" fmla="*/ 2 w 16"/>
                  <a:gd name="T19" fmla="*/ 12 h 26"/>
                  <a:gd name="T20" fmla="*/ 5 w 16"/>
                  <a:gd name="T21" fmla="*/ 19 h 26"/>
                  <a:gd name="T22" fmla="*/ 8 w 16"/>
                  <a:gd name="T23" fmla="*/ 22 h 26"/>
                  <a:gd name="T24" fmla="*/ 12 w 16"/>
                  <a:gd name="T25" fmla="*/ 23 h 26"/>
                  <a:gd name="T26" fmla="*/ 14 w 16"/>
                  <a:gd name="T27" fmla="*/ 20 h 26"/>
                  <a:gd name="T28" fmla="*/ 13 w 16"/>
                  <a:gd name="T29" fmla="*/ 16 h 26"/>
                  <a:gd name="T30" fmla="*/ 10 w 16"/>
                  <a:gd name="T31" fmla="*/ 8 h 26"/>
                  <a:gd name="T32" fmla="*/ 10 w 16"/>
                  <a:gd name="T3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6">
                    <a:moveTo>
                      <a:pt x="10" y="0"/>
                    </a:moveTo>
                    <a:cubicBezTo>
                      <a:pt x="10" y="0"/>
                      <a:pt x="10" y="3"/>
                      <a:pt x="12" y="8"/>
                    </a:cubicBezTo>
                    <a:cubicBezTo>
                      <a:pt x="12" y="10"/>
                      <a:pt x="13" y="12"/>
                      <a:pt x="14" y="15"/>
                    </a:cubicBezTo>
                    <a:cubicBezTo>
                      <a:pt x="15" y="16"/>
                      <a:pt x="16" y="18"/>
                      <a:pt x="16" y="20"/>
                    </a:cubicBezTo>
                    <a:cubicBezTo>
                      <a:pt x="16" y="22"/>
                      <a:pt x="15" y="24"/>
                      <a:pt x="13" y="25"/>
                    </a:cubicBezTo>
                    <a:cubicBezTo>
                      <a:pt x="11" y="26"/>
                      <a:pt x="9" y="25"/>
                      <a:pt x="7" y="24"/>
                    </a:cubicBezTo>
                    <a:cubicBezTo>
                      <a:pt x="6" y="23"/>
                      <a:pt x="5" y="22"/>
                      <a:pt x="4" y="20"/>
                    </a:cubicBezTo>
                    <a:cubicBezTo>
                      <a:pt x="2" y="18"/>
                      <a:pt x="1" y="15"/>
                      <a:pt x="1" y="12"/>
                    </a:cubicBezTo>
                    <a:cubicBezTo>
                      <a:pt x="0" y="8"/>
                      <a:pt x="0" y="5"/>
                      <a:pt x="0" y="5"/>
                    </a:cubicBezTo>
                    <a:cubicBezTo>
                      <a:pt x="1" y="5"/>
                      <a:pt x="1" y="8"/>
                      <a:pt x="2" y="12"/>
                    </a:cubicBezTo>
                    <a:cubicBezTo>
                      <a:pt x="3" y="14"/>
                      <a:pt x="4" y="17"/>
                      <a:pt x="5" y="19"/>
                    </a:cubicBezTo>
                    <a:cubicBezTo>
                      <a:pt x="6" y="20"/>
                      <a:pt x="7" y="22"/>
                      <a:pt x="8" y="22"/>
                    </a:cubicBezTo>
                    <a:cubicBezTo>
                      <a:pt x="10" y="23"/>
                      <a:pt x="11" y="24"/>
                      <a:pt x="12" y="23"/>
                    </a:cubicBezTo>
                    <a:cubicBezTo>
                      <a:pt x="13" y="23"/>
                      <a:pt x="14" y="21"/>
                      <a:pt x="14" y="20"/>
                    </a:cubicBezTo>
                    <a:cubicBezTo>
                      <a:pt x="14" y="19"/>
                      <a:pt x="13" y="17"/>
                      <a:pt x="13" y="16"/>
                    </a:cubicBezTo>
                    <a:cubicBezTo>
                      <a:pt x="11" y="13"/>
                      <a:pt x="11" y="10"/>
                      <a:pt x="10" y="8"/>
                    </a:cubicBezTo>
                    <a:cubicBezTo>
                      <a:pt x="9" y="3"/>
                      <a:pt x="9" y="0"/>
                      <a:pt x="1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32">
                <a:extLst>
                  <a:ext uri="{FF2B5EF4-FFF2-40B4-BE49-F238E27FC236}">
                    <a16:creationId xmlns:a16="http://schemas.microsoft.com/office/drawing/2014/main" id="{EF333F22-C05D-4DCE-A853-9D869F11F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" y="1280"/>
                <a:ext cx="50" cy="81"/>
              </a:xfrm>
              <a:custGeom>
                <a:avLst/>
                <a:gdLst>
                  <a:gd name="T0" fmla="*/ 12 w 21"/>
                  <a:gd name="T1" fmla="*/ 0 h 34"/>
                  <a:gd name="T2" fmla="*/ 15 w 21"/>
                  <a:gd name="T3" fmla="*/ 9 h 34"/>
                  <a:gd name="T4" fmla="*/ 19 w 21"/>
                  <a:gd name="T5" fmla="*/ 20 h 34"/>
                  <a:gd name="T6" fmla="*/ 21 w 21"/>
                  <a:gd name="T7" fmla="*/ 26 h 34"/>
                  <a:gd name="T8" fmla="*/ 20 w 21"/>
                  <a:gd name="T9" fmla="*/ 30 h 34"/>
                  <a:gd name="T10" fmla="*/ 18 w 21"/>
                  <a:gd name="T11" fmla="*/ 33 h 34"/>
                  <a:gd name="T12" fmla="*/ 10 w 21"/>
                  <a:gd name="T13" fmla="*/ 33 h 34"/>
                  <a:gd name="T14" fmla="*/ 6 w 21"/>
                  <a:gd name="T15" fmla="*/ 27 h 34"/>
                  <a:gd name="T16" fmla="*/ 2 w 21"/>
                  <a:gd name="T17" fmla="*/ 17 h 34"/>
                  <a:gd name="T18" fmla="*/ 0 w 21"/>
                  <a:gd name="T19" fmla="*/ 7 h 34"/>
                  <a:gd name="T20" fmla="*/ 4 w 21"/>
                  <a:gd name="T21" fmla="*/ 16 h 34"/>
                  <a:gd name="T22" fmla="*/ 7 w 21"/>
                  <a:gd name="T23" fmla="*/ 26 h 34"/>
                  <a:gd name="T24" fmla="*/ 11 w 21"/>
                  <a:gd name="T25" fmla="*/ 31 h 34"/>
                  <a:gd name="T26" fmla="*/ 17 w 21"/>
                  <a:gd name="T27" fmla="*/ 31 h 34"/>
                  <a:gd name="T28" fmla="*/ 19 w 21"/>
                  <a:gd name="T29" fmla="*/ 26 h 34"/>
                  <a:gd name="T30" fmla="*/ 17 w 21"/>
                  <a:gd name="T31" fmla="*/ 20 h 34"/>
                  <a:gd name="T32" fmla="*/ 14 w 21"/>
                  <a:gd name="T33" fmla="*/ 10 h 34"/>
                  <a:gd name="T34" fmla="*/ 12 w 21"/>
                  <a:gd name="T3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34">
                    <a:moveTo>
                      <a:pt x="12" y="0"/>
                    </a:moveTo>
                    <a:cubicBezTo>
                      <a:pt x="12" y="0"/>
                      <a:pt x="13" y="4"/>
                      <a:pt x="15" y="9"/>
                    </a:cubicBezTo>
                    <a:cubicBezTo>
                      <a:pt x="16" y="13"/>
                      <a:pt x="18" y="16"/>
                      <a:pt x="19" y="20"/>
                    </a:cubicBezTo>
                    <a:cubicBezTo>
                      <a:pt x="19" y="22"/>
                      <a:pt x="20" y="24"/>
                      <a:pt x="21" y="26"/>
                    </a:cubicBezTo>
                    <a:cubicBezTo>
                      <a:pt x="21" y="27"/>
                      <a:pt x="21" y="28"/>
                      <a:pt x="20" y="30"/>
                    </a:cubicBezTo>
                    <a:cubicBezTo>
                      <a:pt x="20" y="31"/>
                      <a:pt x="19" y="32"/>
                      <a:pt x="18" y="33"/>
                    </a:cubicBezTo>
                    <a:cubicBezTo>
                      <a:pt x="15" y="34"/>
                      <a:pt x="12" y="34"/>
                      <a:pt x="10" y="33"/>
                    </a:cubicBezTo>
                    <a:cubicBezTo>
                      <a:pt x="8" y="31"/>
                      <a:pt x="7" y="29"/>
                      <a:pt x="6" y="27"/>
                    </a:cubicBezTo>
                    <a:cubicBezTo>
                      <a:pt x="4" y="23"/>
                      <a:pt x="3" y="20"/>
                      <a:pt x="2" y="17"/>
                    </a:cubicBezTo>
                    <a:cubicBezTo>
                      <a:pt x="1" y="11"/>
                      <a:pt x="0" y="7"/>
                      <a:pt x="0" y="7"/>
                    </a:cubicBezTo>
                    <a:cubicBezTo>
                      <a:pt x="1" y="7"/>
                      <a:pt x="2" y="11"/>
                      <a:pt x="4" y="16"/>
                    </a:cubicBezTo>
                    <a:cubicBezTo>
                      <a:pt x="5" y="19"/>
                      <a:pt x="6" y="23"/>
                      <a:pt x="7" y="26"/>
                    </a:cubicBezTo>
                    <a:cubicBezTo>
                      <a:pt x="8" y="28"/>
                      <a:pt x="10" y="30"/>
                      <a:pt x="11" y="31"/>
                    </a:cubicBezTo>
                    <a:cubicBezTo>
                      <a:pt x="13" y="32"/>
                      <a:pt x="15" y="32"/>
                      <a:pt x="17" y="31"/>
                    </a:cubicBezTo>
                    <a:cubicBezTo>
                      <a:pt x="18" y="30"/>
                      <a:pt x="19" y="28"/>
                      <a:pt x="19" y="26"/>
                    </a:cubicBezTo>
                    <a:cubicBezTo>
                      <a:pt x="18" y="24"/>
                      <a:pt x="17" y="22"/>
                      <a:pt x="17" y="20"/>
                    </a:cubicBezTo>
                    <a:cubicBezTo>
                      <a:pt x="16" y="17"/>
                      <a:pt x="15" y="13"/>
                      <a:pt x="14" y="10"/>
                    </a:cubicBezTo>
                    <a:cubicBezTo>
                      <a:pt x="12" y="4"/>
                      <a:pt x="11" y="0"/>
                      <a:pt x="12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33">
                <a:extLst>
                  <a:ext uri="{FF2B5EF4-FFF2-40B4-BE49-F238E27FC236}">
                    <a16:creationId xmlns:a16="http://schemas.microsoft.com/office/drawing/2014/main" id="{732BD5B6-F642-4745-9DC7-599B368A0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" y="1598"/>
                <a:ext cx="26" cy="57"/>
              </a:xfrm>
              <a:custGeom>
                <a:avLst/>
                <a:gdLst>
                  <a:gd name="T0" fmla="*/ 0 w 11"/>
                  <a:gd name="T1" fmla="*/ 24 h 24"/>
                  <a:gd name="T2" fmla="*/ 4 w 11"/>
                  <a:gd name="T3" fmla="*/ 12 h 24"/>
                  <a:gd name="T4" fmla="*/ 10 w 11"/>
                  <a:gd name="T5" fmla="*/ 1 h 24"/>
                  <a:gd name="T6" fmla="*/ 6 w 11"/>
                  <a:gd name="T7" fmla="*/ 13 h 24"/>
                  <a:gd name="T8" fmla="*/ 0 w 11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4">
                    <a:moveTo>
                      <a:pt x="0" y="24"/>
                    </a:moveTo>
                    <a:cubicBezTo>
                      <a:pt x="0" y="24"/>
                      <a:pt x="2" y="18"/>
                      <a:pt x="4" y="12"/>
                    </a:cubicBezTo>
                    <a:cubicBezTo>
                      <a:pt x="7" y="5"/>
                      <a:pt x="10" y="0"/>
                      <a:pt x="10" y="1"/>
                    </a:cubicBezTo>
                    <a:cubicBezTo>
                      <a:pt x="11" y="1"/>
                      <a:pt x="9" y="6"/>
                      <a:pt x="6" y="13"/>
                    </a:cubicBezTo>
                    <a:cubicBezTo>
                      <a:pt x="4" y="19"/>
                      <a:pt x="1" y="24"/>
                      <a:pt x="0" y="2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34">
                <a:extLst>
                  <a:ext uri="{FF2B5EF4-FFF2-40B4-BE49-F238E27FC236}">
                    <a16:creationId xmlns:a16="http://schemas.microsoft.com/office/drawing/2014/main" id="{2316BF8A-7B3D-4758-A4B9-5272EC47E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6" y="1511"/>
                <a:ext cx="128" cy="109"/>
              </a:xfrm>
              <a:custGeom>
                <a:avLst/>
                <a:gdLst>
                  <a:gd name="T0" fmla="*/ 54 w 54"/>
                  <a:gd name="T1" fmla="*/ 46 h 46"/>
                  <a:gd name="T2" fmla="*/ 42 w 54"/>
                  <a:gd name="T3" fmla="*/ 44 h 46"/>
                  <a:gd name="T4" fmla="*/ 30 w 54"/>
                  <a:gd name="T5" fmla="*/ 40 h 46"/>
                  <a:gd name="T6" fmla="*/ 16 w 54"/>
                  <a:gd name="T7" fmla="*/ 34 h 46"/>
                  <a:gd name="T8" fmla="*/ 5 w 54"/>
                  <a:gd name="T9" fmla="*/ 24 h 46"/>
                  <a:gd name="T10" fmla="*/ 1 w 54"/>
                  <a:gd name="T11" fmla="*/ 11 h 46"/>
                  <a:gd name="T12" fmla="*/ 1 w 54"/>
                  <a:gd name="T13" fmla="*/ 3 h 46"/>
                  <a:gd name="T14" fmla="*/ 1 w 54"/>
                  <a:gd name="T15" fmla="*/ 0 h 46"/>
                  <a:gd name="T16" fmla="*/ 2 w 54"/>
                  <a:gd name="T17" fmla="*/ 3 h 46"/>
                  <a:gd name="T18" fmla="*/ 3 w 54"/>
                  <a:gd name="T19" fmla="*/ 11 h 46"/>
                  <a:gd name="T20" fmla="*/ 6 w 54"/>
                  <a:gd name="T21" fmla="*/ 23 h 46"/>
                  <a:gd name="T22" fmla="*/ 17 w 54"/>
                  <a:gd name="T23" fmla="*/ 33 h 46"/>
                  <a:gd name="T24" fmla="*/ 31 w 54"/>
                  <a:gd name="T25" fmla="*/ 38 h 46"/>
                  <a:gd name="T26" fmla="*/ 43 w 54"/>
                  <a:gd name="T27" fmla="*/ 42 h 46"/>
                  <a:gd name="T28" fmla="*/ 54 w 54"/>
                  <a:gd name="T2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46">
                    <a:moveTo>
                      <a:pt x="54" y="46"/>
                    </a:moveTo>
                    <a:cubicBezTo>
                      <a:pt x="54" y="46"/>
                      <a:pt x="49" y="45"/>
                      <a:pt x="42" y="44"/>
                    </a:cubicBezTo>
                    <a:cubicBezTo>
                      <a:pt x="39" y="43"/>
                      <a:pt x="35" y="41"/>
                      <a:pt x="30" y="40"/>
                    </a:cubicBezTo>
                    <a:cubicBezTo>
                      <a:pt x="26" y="39"/>
                      <a:pt x="21" y="37"/>
                      <a:pt x="16" y="34"/>
                    </a:cubicBezTo>
                    <a:cubicBezTo>
                      <a:pt x="11" y="32"/>
                      <a:pt x="7" y="28"/>
                      <a:pt x="5" y="24"/>
                    </a:cubicBezTo>
                    <a:cubicBezTo>
                      <a:pt x="2" y="20"/>
                      <a:pt x="1" y="15"/>
                      <a:pt x="1" y="11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2" y="3"/>
                    </a:cubicBezTo>
                    <a:cubicBezTo>
                      <a:pt x="2" y="5"/>
                      <a:pt x="3" y="8"/>
                      <a:pt x="3" y="11"/>
                    </a:cubicBezTo>
                    <a:cubicBezTo>
                      <a:pt x="3" y="15"/>
                      <a:pt x="4" y="19"/>
                      <a:pt x="6" y="23"/>
                    </a:cubicBezTo>
                    <a:cubicBezTo>
                      <a:pt x="9" y="26"/>
                      <a:pt x="13" y="30"/>
                      <a:pt x="17" y="33"/>
                    </a:cubicBezTo>
                    <a:cubicBezTo>
                      <a:pt x="22" y="35"/>
                      <a:pt x="27" y="37"/>
                      <a:pt x="31" y="38"/>
                    </a:cubicBezTo>
                    <a:cubicBezTo>
                      <a:pt x="35" y="40"/>
                      <a:pt x="39" y="41"/>
                      <a:pt x="43" y="42"/>
                    </a:cubicBezTo>
                    <a:cubicBezTo>
                      <a:pt x="50" y="44"/>
                      <a:pt x="54" y="46"/>
                      <a:pt x="54" y="4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35">
                <a:extLst>
                  <a:ext uri="{FF2B5EF4-FFF2-40B4-BE49-F238E27FC236}">
                    <a16:creationId xmlns:a16="http://schemas.microsoft.com/office/drawing/2014/main" id="{473028CD-EF65-4F67-ABCE-CF8757FA9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1869"/>
                <a:ext cx="78" cy="119"/>
              </a:xfrm>
              <a:custGeom>
                <a:avLst/>
                <a:gdLst>
                  <a:gd name="T0" fmla="*/ 32 w 33"/>
                  <a:gd name="T1" fmla="*/ 50 h 50"/>
                  <a:gd name="T2" fmla="*/ 31 w 33"/>
                  <a:gd name="T3" fmla="*/ 41 h 50"/>
                  <a:gd name="T4" fmla="*/ 22 w 33"/>
                  <a:gd name="T5" fmla="*/ 21 h 50"/>
                  <a:gd name="T6" fmla="*/ 15 w 33"/>
                  <a:gd name="T7" fmla="*/ 11 h 50"/>
                  <a:gd name="T8" fmla="*/ 9 w 33"/>
                  <a:gd name="T9" fmla="*/ 3 h 50"/>
                  <a:gd name="T10" fmla="*/ 3 w 33"/>
                  <a:gd name="T11" fmla="*/ 1 h 50"/>
                  <a:gd name="T12" fmla="*/ 0 w 33"/>
                  <a:gd name="T13" fmla="*/ 1 h 50"/>
                  <a:gd name="T14" fmla="*/ 3 w 33"/>
                  <a:gd name="T15" fmla="*/ 0 h 50"/>
                  <a:gd name="T16" fmla="*/ 10 w 33"/>
                  <a:gd name="T17" fmla="*/ 2 h 50"/>
                  <a:gd name="T18" fmla="*/ 16 w 33"/>
                  <a:gd name="T19" fmla="*/ 10 h 50"/>
                  <a:gd name="T20" fmla="*/ 24 w 33"/>
                  <a:gd name="T21" fmla="*/ 20 h 50"/>
                  <a:gd name="T22" fmla="*/ 32 w 33"/>
                  <a:gd name="T23" fmla="*/ 41 h 50"/>
                  <a:gd name="T24" fmla="*/ 32 w 33"/>
                  <a:gd name="T2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50">
                    <a:moveTo>
                      <a:pt x="32" y="50"/>
                    </a:moveTo>
                    <a:cubicBezTo>
                      <a:pt x="32" y="50"/>
                      <a:pt x="32" y="47"/>
                      <a:pt x="31" y="41"/>
                    </a:cubicBezTo>
                    <a:cubicBezTo>
                      <a:pt x="30" y="36"/>
                      <a:pt x="27" y="28"/>
                      <a:pt x="22" y="21"/>
                    </a:cubicBezTo>
                    <a:cubicBezTo>
                      <a:pt x="20" y="17"/>
                      <a:pt x="17" y="14"/>
                      <a:pt x="15" y="11"/>
                    </a:cubicBezTo>
                    <a:cubicBezTo>
                      <a:pt x="13" y="8"/>
                      <a:pt x="11" y="5"/>
                      <a:pt x="9" y="3"/>
                    </a:cubicBezTo>
                    <a:cubicBezTo>
                      <a:pt x="7" y="2"/>
                      <a:pt x="4" y="1"/>
                      <a:pt x="3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4"/>
                      <a:pt x="14" y="7"/>
                      <a:pt x="16" y="10"/>
                    </a:cubicBezTo>
                    <a:cubicBezTo>
                      <a:pt x="19" y="13"/>
                      <a:pt x="21" y="16"/>
                      <a:pt x="24" y="20"/>
                    </a:cubicBezTo>
                    <a:cubicBezTo>
                      <a:pt x="29" y="27"/>
                      <a:pt x="32" y="35"/>
                      <a:pt x="32" y="41"/>
                    </a:cubicBezTo>
                    <a:cubicBezTo>
                      <a:pt x="33" y="47"/>
                      <a:pt x="32" y="50"/>
                      <a:pt x="32" y="5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36">
                <a:extLst>
                  <a:ext uri="{FF2B5EF4-FFF2-40B4-BE49-F238E27FC236}">
                    <a16:creationId xmlns:a16="http://schemas.microsoft.com/office/drawing/2014/main" id="{0A9DF519-2778-4549-AEBE-97E147519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4" y="1408"/>
                <a:ext cx="658" cy="160"/>
              </a:xfrm>
              <a:custGeom>
                <a:avLst/>
                <a:gdLst>
                  <a:gd name="T0" fmla="*/ 277 w 277"/>
                  <a:gd name="T1" fmla="*/ 27 h 67"/>
                  <a:gd name="T2" fmla="*/ 273 w 277"/>
                  <a:gd name="T3" fmla="*/ 26 h 67"/>
                  <a:gd name="T4" fmla="*/ 265 w 277"/>
                  <a:gd name="T5" fmla="*/ 23 h 67"/>
                  <a:gd name="T6" fmla="*/ 231 w 277"/>
                  <a:gd name="T7" fmla="*/ 17 h 67"/>
                  <a:gd name="T8" fmla="*/ 209 w 277"/>
                  <a:gd name="T9" fmla="*/ 23 h 67"/>
                  <a:gd name="T10" fmla="*/ 187 w 277"/>
                  <a:gd name="T11" fmla="*/ 38 h 67"/>
                  <a:gd name="T12" fmla="*/ 164 w 277"/>
                  <a:gd name="T13" fmla="*/ 56 h 67"/>
                  <a:gd name="T14" fmla="*/ 134 w 277"/>
                  <a:gd name="T15" fmla="*/ 67 h 67"/>
                  <a:gd name="T16" fmla="*/ 117 w 277"/>
                  <a:gd name="T17" fmla="*/ 64 h 67"/>
                  <a:gd name="T18" fmla="*/ 104 w 277"/>
                  <a:gd name="T19" fmla="*/ 54 h 67"/>
                  <a:gd name="T20" fmla="*/ 86 w 277"/>
                  <a:gd name="T21" fmla="*/ 30 h 67"/>
                  <a:gd name="T22" fmla="*/ 45 w 277"/>
                  <a:gd name="T23" fmla="*/ 4 h 67"/>
                  <a:gd name="T24" fmla="*/ 12 w 277"/>
                  <a:gd name="T25" fmla="*/ 5 h 67"/>
                  <a:gd name="T26" fmla="*/ 0 w 277"/>
                  <a:gd name="T27" fmla="*/ 9 h 67"/>
                  <a:gd name="T28" fmla="*/ 12 w 277"/>
                  <a:gd name="T29" fmla="*/ 4 h 67"/>
                  <a:gd name="T30" fmla="*/ 46 w 277"/>
                  <a:gd name="T31" fmla="*/ 3 h 67"/>
                  <a:gd name="T32" fmla="*/ 68 w 277"/>
                  <a:gd name="T33" fmla="*/ 11 h 67"/>
                  <a:gd name="T34" fmla="*/ 88 w 277"/>
                  <a:gd name="T35" fmla="*/ 29 h 67"/>
                  <a:gd name="T36" fmla="*/ 106 w 277"/>
                  <a:gd name="T37" fmla="*/ 53 h 67"/>
                  <a:gd name="T38" fmla="*/ 133 w 277"/>
                  <a:gd name="T39" fmla="*/ 65 h 67"/>
                  <a:gd name="T40" fmla="*/ 163 w 277"/>
                  <a:gd name="T41" fmla="*/ 55 h 67"/>
                  <a:gd name="T42" fmla="*/ 186 w 277"/>
                  <a:gd name="T43" fmla="*/ 36 h 67"/>
                  <a:gd name="T44" fmla="*/ 208 w 277"/>
                  <a:gd name="T45" fmla="*/ 21 h 67"/>
                  <a:gd name="T46" fmla="*/ 231 w 277"/>
                  <a:gd name="T47" fmla="*/ 16 h 67"/>
                  <a:gd name="T48" fmla="*/ 265 w 277"/>
                  <a:gd name="T49" fmla="*/ 22 h 67"/>
                  <a:gd name="T50" fmla="*/ 274 w 277"/>
                  <a:gd name="T51" fmla="*/ 26 h 67"/>
                  <a:gd name="T52" fmla="*/ 277 w 277"/>
                  <a:gd name="T53" fmla="*/ 2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7" h="67">
                    <a:moveTo>
                      <a:pt x="277" y="27"/>
                    </a:moveTo>
                    <a:cubicBezTo>
                      <a:pt x="276" y="27"/>
                      <a:pt x="275" y="27"/>
                      <a:pt x="273" y="26"/>
                    </a:cubicBezTo>
                    <a:cubicBezTo>
                      <a:pt x="271" y="25"/>
                      <a:pt x="268" y="24"/>
                      <a:pt x="265" y="23"/>
                    </a:cubicBezTo>
                    <a:cubicBezTo>
                      <a:pt x="257" y="21"/>
                      <a:pt x="246" y="17"/>
                      <a:pt x="231" y="17"/>
                    </a:cubicBezTo>
                    <a:cubicBezTo>
                      <a:pt x="224" y="18"/>
                      <a:pt x="217" y="19"/>
                      <a:pt x="209" y="23"/>
                    </a:cubicBezTo>
                    <a:cubicBezTo>
                      <a:pt x="202" y="26"/>
                      <a:pt x="194" y="32"/>
                      <a:pt x="187" y="38"/>
                    </a:cubicBezTo>
                    <a:cubicBezTo>
                      <a:pt x="180" y="44"/>
                      <a:pt x="173" y="51"/>
                      <a:pt x="164" y="56"/>
                    </a:cubicBezTo>
                    <a:cubicBezTo>
                      <a:pt x="155" y="62"/>
                      <a:pt x="145" y="67"/>
                      <a:pt x="134" y="67"/>
                    </a:cubicBezTo>
                    <a:cubicBezTo>
                      <a:pt x="128" y="67"/>
                      <a:pt x="122" y="66"/>
                      <a:pt x="117" y="64"/>
                    </a:cubicBezTo>
                    <a:cubicBezTo>
                      <a:pt x="112" y="62"/>
                      <a:pt x="108" y="58"/>
                      <a:pt x="104" y="54"/>
                    </a:cubicBezTo>
                    <a:cubicBezTo>
                      <a:pt x="97" y="47"/>
                      <a:pt x="92" y="38"/>
                      <a:pt x="86" y="30"/>
                    </a:cubicBezTo>
                    <a:cubicBezTo>
                      <a:pt x="75" y="15"/>
                      <a:pt x="59" y="7"/>
                      <a:pt x="45" y="4"/>
                    </a:cubicBezTo>
                    <a:cubicBezTo>
                      <a:pt x="31" y="1"/>
                      <a:pt x="20" y="3"/>
                      <a:pt x="12" y="5"/>
                    </a:cubicBezTo>
                    <a:cubicBezTo>
                      <a:pt x="4" y="7"/>
                      <a:pt x="0" y="9"/>
                      <a:pt x="0" y="9"/>
                    </a:cubicBezTo>
                    <a:cubicBezTo>
                      <a:pt x="0" y="9"/>
                      <a:pt x="4" y="6"/>
                      <a:pt x="12" y="4"/>
                    </a:cubicBezTo>
                    <a:cubicBezTo>
                      <a:pt x="20" y="2"/>
                      <a:pt x="31" y="0"/>
                      <a:pt x="46" y="3"/>
                    </a:cubicBezTo>
                    <a:cubicBezTo>
                      <a:pt x="53" y="4"/>
                      <a:pt x="60" y="7"/>
                      <a:pt x="68" y="11"/>
                    </a:cubicBezTo>
                    <a:cubicBezTo>
                      <a:pt x="75" y="16"/>
                      <a:pt x="82" y="22"/>
                      <a:pt x="88" y="29"/>
                    </a:cubicBezTo>
                    <a:cubicBezTo>
                      <a:pt x="94" y="37"/>
                      <a:pt x="99" y="45"/>
                      <a:pt x="106" y="53"/>
                    </a:cubicBezTo>
                    <a:cubicBezTo>
                      <a:pt x="113" y="60"/>
                      <a:pt x="123" y="66"/>
                      <a:pt x="133" y="65"/>
                    </a:cubicBezTo>
                    <a:cubicBezTo>
                      <a:pt x="144" y="65"/>
                      <a:pt x="154" y="60"/>
                      <a:pt x="163" y="55"/>
                    </a:cubicBezTo>
                    <a:cubicBezTo>
                      <a:pt x="171" y="49"/>
                      <a:pt x="179" y="42"/>
                      <a:pt x="186" y="36"/>
                    </a:cubicBezTo>
                    <a:cubicBezTo>
                      <a:pt x="193" y="30"/>
                      <a:pt x="201" y="25"/>
                      <a:pt x="208" y="21"/>
                    </a:cubicBezTo>
                    <a:cubicBezTo>
                      <a:pt x="216" y="17"/>
                      <a:pt x="224" y="16"/>
                      <a:pt x="231" y="16"/>
                    </a:cubicBezTo>
                    <a:cubicBezTo>
                      <a:pt x="246" y="16"/>
                      <a:pt x="257" y="20"/>
                      <a:pt x="265" y="22"/>
                    </a:cubicBezTo>
                    <a:cubicBezTo>
                      <a:pt x="269" y="24"/>
                      <a:pt x="272" y="25"/>
                      <a:pt x="274" y="26"/>
                    </a:cubicBezTo>
                    <a:cubicBezTo>
                      <a:pt x="276" y="26"/>
                      <a:pt x="277" y="27"/>
                      <a:pt x="277" y="2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37">
                <a:extLst>
                  <a:ext uri="{FF2B5EF4-FFF2-40B4-BE49-F238E27FC236}">
                    <a16:creationId xmlns:a16="http://schemas.microsoft.com/office/drawing/2014/main" id="{EF7F2527-0510-4246-A7BC-15962B9F7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1672"/>
                <a:ext cx="416" cy="97"/>
              </a:xfrm>
              <a:custGeom>
                <a:avLst/>
                <a:gdLst>
                  <a:gd name="T0" fmla="*/ 175 w 175"/>
                  <a:gd name="T1" fmla="*/ 21 h 41"/>
                  <a:gd name="T2" fmla="*/ 168 w 175"/>
                  <a:gd name="T3" fmla="*/ 19 h 41"/>
                  <a:gd name="T4" fmla="*/ 148 w 175"/>
                  <a:gd name="T5" fmla="*/ 23 h 41"/>
                  <a:gd name="T6" fmla="*/ 120 w 175"/>
                  <a:gd name="T7" fmla="*/ 36 h 41"/>
                  <a:gd name="T8" fmla="*/ 83 w 175"/>
                  <a:gd name="T9" fmla="*/ 41 h 41"/>
                  <a:gd name="T10" fmla="*/ 47 w 175"/>
                  <a:gd name="T11" fmla="*/ 34 h 41"/>
                  <a:gd name="T12" fmla="*/ 20 w 175"/>
                  <a:gd name="T13" fmla="*/ 20 h 41"/>
                  <a:gd name="T14" fmla="*/ 5 w 175"/>
                  <a:gd name="T15" fmla="*/ 6 h 41"/>
                  <a:gd name="T16" fmla="*/ 1 w 175"/>
                  <a:gd name="T17" fmla="*/ 2 h 41"/>
                  <a:gd name="T18" fmla="*/ 0 w 175"/>
                  <a:gd name="T19" fmla="*/ 0 h 41"/>
                  <a:gd name="T20" fmla="*/ 5 w 175"/>
                  <a:gd name="T21" fmla="*/ 6 h 41"/>
                  <a:gd name="T22" fmla="*/ 21 w 175"/>
                  <a:gd name="T23" fmla="*/ 19 h 41"/>
                  <a:gd name="T24" fmla="*/ 47 w 175"/>
                  <a:gd name="T25" fmla="*/ 32 h 41"/>
                  <a:gd name="T26" fmla="*/ 83 w 175"/>
                  <a:gd name="T27" fmla="*/ 39 h 41"/>
                  <a:gd name="T28" fmla="*/ 120 w 175"/>
                  <a:gd name="T29" fmla="*/ 34 h 41"/>
                  <a:gd name="T30" fmla="*/ 148 w 175"/>
                  <a:gd name="T31" fmla="*/ 22 h 41"/>
                  <a:gd name="T32" fmla="*/ 168 w 175"/>
                  <a:gd name="T33" fmla="*/ 18 h 41"/>
                  <a:gd name="T34" fmla="*/ 175 w 175"/>
                  <a:gd name="T35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41">
                    <a:moveTo>
                      <a:pt x="175" y="21"/>
                    </a:moveTo>
                    <a:cubicBezTo>
                      <a:pt x="175" y="21"/>
                      <a:pt x="172" y="19"/>
                      <a:pt x="168" y="19"/>
                    </a:cubicBezTo>
                    <a:cubicBezTo>
                      <a:pt x="163" y="19"/>
                      <a:pt x="156" y="20"/>
                      <a:pt x="148" y="23"/>
                    </a:cubicBezTo>
                    <a:cubicBezTo>
                      <a:pt x="140" y="27"/>
                      <a:pt x="131" y="32"/>
                      <a:pt x="120" y="36"/>
                    </a:cubicBezTo>
                    <a:cubicBezTo>
                      <a:pt x="109" y="39"/>
                      <a:pt x="97" y="41"/>
                      <a:pt x="83" y="41"/>
                    </a:cubicBezTo>
                    <a:cubicBezTo>
                      <a:pt x="70" y="41"/>
                      <a:pt x="58" y="38"/>
                      <a:pt x="47" y="34"/>
                    </a:cubicBezTo>
                    <a:cubicBezTo>
                      <a:pt x="36" y="30"/>
                      <a:pt x="27" y="25"/>
                      <a:pt x="20" y="20"/>
                    </a:cubicBezTo>
                    <a:cubicBezTo>
                      <a:pt x="13" y="15"/>
                      <a:pt x="8" y="10"/>
                      <a:pt x="5" y="6"/>
                    </a:cubicBezTo>
                    <a:cubicBezTo>
                      <a:pt x="3" y="4"/>
                      <a:pt x="2" y="3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2" y="2"/>
                      <a:pt x="5" y="6"/>
                    </a:cubicBezTo>
                    <a:cubicBezTo>
                      <a:pt x="9" y="9"/>
                      <a:pt x="14" y="14"/>
                      <a:pt x="21" y="19"/>
                    </a:cubicBezTo>
                    <a:cubicBezTo>
                      <a:pt x="28" y="23"/>
                      <a:pt x="37" y="28"/>
                      <a:pt x="47" y="32"/>
                    </a:cubicBezTo>
                    <a:cubicBezTo>
                      <a:pt x="58" y="36"/>
                      <a:pt x="70" y="39"/>
                      <a:pt x="83" y="39"/>
                    </a:cubicBezTo>
                    <a:cubicBezTo>
                      <a:pt x="97" y="39"/>
                      <a:pt x="109" y="37"/>
                      <a:pt x="120" y="34"/>
                    </a:cubicBezTo>
                    <a:cubicBezTo>
                      <a:pt x="131" y="31"/>
                      <a:pt x="139" y="25"/>
                      <a:pt x="148" y="22"/>
                    </a:cubicBezTo>
                    <a:cubicBezTo>
                      <a:pt x="156" y="19"/>
                      <a:pt x="163" y="17"/>
                      <a:pt x="168" y="18"/>
                    </a:cubicBezTo>
                    <a:cubicBezTo>
                      <a:pt x="173" y="19"/>
                      <a:pt x="175" y="21"/>
                      <a:pt x="175" y="21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38">
                <a:extLst>
                  <a:ext uri="{FF2B5EF4-FFF2-40B4-BE49-F238E27FC236}">
                    <a16:creationId xmlns:a16="http://schemas.microsoft.com/office/drawing/2014/main" id="{A94E7B86-4530-4017-91F4-96306D8E5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0" y="1681"/>
                <a:ext cx="163" cy="67"/>
              </a:xfrm>
              <a:custGeom>
                <a:avLst/>
                <a:gdLst>
                  <a:gd name="T0" fmla="*/ 68 w 69"/>
                  <a:gd name="T1" fmla="*/ 0 h 28"/>
                  <a:gd name="T2" fmla="*/ 67 w 69"/>
                  <a:gd name="T3" fmla="*/ 3 h 28"/>
                  <a:gd name="T4" fmla="*/ 63 w 69"/>
                  <a:gd name="T5" fmla="*/ 10 h 28"/>
                  <a:gd name="T6" fmla="*/ 39 w 69"/>
                  <a:gd name="T7" fmla="*/ 25 h 28"/>
                  <a:gd name="T8" fmla="*/ 11 w 69"/>
                  <a:gd name="T9" fmla="*/ 25 h 28"/>
                  <a:gd name="T10" fmla="*/ 0 w 69"/>
                  <a:gd name="T11" fmla="*/ 22 h 28"/>
                  <a:gd name="T12" fmla="*/ 11 w 69"/>
                  <a:gd name="T13" fmla="*/ 23 h 28"/>
                  <a:gd name="T14" fmla="*/ 39 w 69"/>
                  <a:gd name="T15" fmla="*/ 23 h 28"/>
                  <a:gd name="T16" fmla="*/ 62 w 69"/>
                  <a:gd name="T17" fmla="*/ 9 h 28"/>
                  <a:gd name="T18" fmla="*/ 68 w 69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28">
                    <a:moveTo>
                      <a:pt x="68" y="0"/>
                    </a:moveTo>
                    <a:cubicBezTo>
                      <a:pt x="69" y="0"/>
                      <a:pt x="68" y="1"/>
                      <a:pt x="67" y="3"/>
                    </a:cubicBezTo>
                    <a:cubicBezTo>
                      <a:pt x="67" y="5"/>
                      <a:pt x="65" y="7"/>
                      <a:pt x="63" y="10"/>
                    </a:cubicBezTo>
                    <a:cubicBezTo>
                      <a:pt x="59" y="16"/>
                      <a:pt x="50" y="23"/>
                      <a:pt x="39" y="25"/>
                    </a:cubicBezTo>
                    <a:cubicBezTo>
                      <a:pt x="28" y="28"/>
                      <a:pt x="18" y="26"/>
                      <a:pt x="11" y="25"/>
                    </a:cubicBezTo>
                    <a:cubicBezTo>
                      <a:pt x="4" y="23"/>
                      <a:pt x="0" y="22"/>
                      <a:pt x="0" y="22"/>
                    </a:cubicBezTo>
                    <a:cubicBezTo>
                      <a:pt x="0" y="21"/>
                      <a:pt x="4" y="22"/>
                      <a:pt x="11" y="23"/>
                    </a:cubicBezTo>
                    <a:cubicBezTo>
                      <a:pt x="18" y="24"/>
                      <a:pt x="28" y="26"/>
                      <a:pt x="39" y="23"/>
                    </a:cubicBezTo>
                    <a:cubicBezTo>
                      <a:pt x="49" y="21"/>
                      <a:pt x="57" y="15"/>
                      <a:pt x="62" y="9"/>
                    </a:cubicBezTo>
                    <a:cubicBezTo>
                      <a:pt x="66" y="4"/>
                      <a:pt x="68" y="0"/>
                      <a:pt x="68" y="0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39">
                <a:extLst>
                  <a:ext uri="{FF2B5EF4-FFF2-40B4-BE49-F238E27FC236}">
                    <a16:creationId xmlns:a16="http://schemas.microsoft.com/office/drawing/2014/main" id="{31126F31-FAFA-463A-9E01-DA1DCE384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515"/>
                <a:ext cx="361" cy="556"/>
              </a:xfrm>
              <a:custGeom>
                <a:avLst/>
                <a:gdLst>
                  <a:gd name="T0" fmla="*/ 83 w 152"/>
                  <a:gd name="T1" fmla="*/ 0 h 234"/>
                  <a:gd name="T2" fmla="*/ 83 w 152"/>
                  <a:gd name="T3" fmla="*/ 2 h 234"/>
                  <a:gd name="T4" fmla="*/ 85 w 152"/>
                  <a:gd name="T5" fmla="*/ 8 h 234"/>
                  <a:gd name="T6" fmla="*/ 90 w 152"/>
                  <a:gd name="T7" fmla="*/ 29 h 234"/>
                  <a:gd name="T8" fmla="*/ 110 w 152"/>
                  <a:gd name="T9" fmla="*/ 106 h 234"/>
                  <a:gd name="T10" fmla="*/ 110 w 152"/>
                  <a:gd name="T11" fmla="*/ 106 h 234"/>
                  <a:gd name="T12" fmla="*/ 109 w 152"/>
                  <a:gd name="T13" fmla="*/ 107 h 234"/>
                  <a:gd name="T14" fmla="*/ 16 w 152"/>
                  <a:gd name="T15" fmla="*/ 171 h 234"/>
                  <a:gd name="T16" fmla="*/ 1 w 152"/>
                  <a:gd name="T17" fmla="*/ 181 h 234"/>
                  <a:gd name="T18" fmla="*/ 2 w 152"/>
                  <a:gd name="T19" fmla="*/ 180 h 234"/>
                  <a:gd name="T20" fmla="*/ 23 w 152"/>
                  <a:gd name="T21" fmla="*/ 233 h 234"/>
                  <a:gd name="T22" fmla="*/ 21 w 152"/>
                  <a:gd name="T23" fmla="*/ 232 h 234"/>
                  <a:gd name="T24" fmla="*/ 116 w 152"/>
                  <a:gd name="T25" fmla="*/ 183 h 234"/>
                  <a:gd name="T26" fmla="*/ 142 w 152"/>
                  <a:gd name="T27" fmla="*/ 168 h 234"/>
                  <a:gd name="T28" fmla="*/ 149 w 152"/>
                  <a:gd name="T29" fmla="*/ 164 h 234"/>
                  <a:gd name="T30" fmla="*/ 152 w 152"/>
                  <a:gd name="T31" fmla="*/ 163 h 234"/>
                  <a:gd name="T32" fmla="*/ 150 w 152"/>
                  <a:gd name="T33" fmla="*/ 165 h 234"/>
                  <a:gd name="T34" fmla="*/ 143 w 152"/>
                  <a:gd name="T35" fmla="*/ 169 h 234"/>
                  <a:gd name="T36" fmla="*/ 116 w 152"/>
                  <a:gd name="T37" fmla="*/ 184 h 234"/>
                  <a:gd name="T38" fmla="*/ 22 w 152"/>
                  <a:gd name="T39" fmla="*/ 234 h 234"/>
                  <a:gd name="T40" fmla="*/ 21 w 152"/>
                  <a:gd name="T41" fmla="*/ 234 h 234"/>
                  <a:gd name="T42" fmla="*/ 21 w 152"/>
                  <a:gd name="T43" fmla="*/ 233 h 234"/>
                  <a:gd name="T44" fmla="*/ 0 w 152"/>
                  <a:gd name="T45" fmla="*/ 181 h 234"/>
                  <a:gd name="T46" fmla="*/ 0 w 152"/>
                  <a:gd name="T47" fmla="*/ 180 h 234"/>
                  <a:gd name="T48" fmla="*/ 0 w 152"/>
                  <a:gd name="T49" fmla="*/ 180 h 234"/>
                  <a:gd name="T50" fmla="*/ 15 w 152"/>
                  <a:gd name="T51" fmla="*/ 169 h 234"/>
                  <a:gd name="T52" fmla="*/ 108 w 152"/>
                  <a:gd name="T53" fmla="*/ 105 h 234"/>
                  <a:gd name="T54" fmla="*/ 108 w 152"/>
                  <a:gd name="T55" fmla="*/ 106 h 234"/>
                  <a:gd name="T56" fmla="*/ 89 w 152"/>
                  <a:gd name="T57" fmla="*/ 30 h 234"/>
                  <a:gd name="T58" fmla="*/ 84 w 152"/>
                  <a:gd name="T59" fmla="*/ 8 h 234"/>
                  <a:gd name="T60" fmla="*/ 83 w 152"/>
                  <a:gd name="T61" fmla="*/ 2 h 234"/>
                  <a:gd name="T62" fmla="*/ 83 w 152"/>
                  <a:gd name="T63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2" h="234">
                    <a:moveTo>
                      <a:pt x="83" y="0"/>
                    </a:moveTo>
                    <a:cubicBezTo>
                      <a:pt x="83" y="0"/>
                      <a:pt x="83" y="1"/>
                      <a:pt x="83" y="2"/>
                    </a:cubicBezTo>
                    <a:cubicBezTo>
                      <a:pt x="84" y="4"/>
                      <a:pt x="84" y="5"/>
                      <a:pt x="85" y="8"/>
                    </a:cubicBezTo>
                    <a:cubicBezTo>
                      <a:pt x="86" y="13"/>
                      <a:pt x="88" y="20"/>
                      <a:pt x="90" y="29"/>
                    </a:cubicBezTo>
                    <a:cubicBezTo>
                      <a:pt x="95" y="48"/>
                      <a:pt x="101" y="74"/>
                      <a:pt x="110" y="106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09" y="107"/>
                      <a:pt x="109" y="107"/>
                      <a:pt x="109" y="107"/>
                    </a:cubicBezTo>
                    <a:cubicBezTo>
                      <a:pt x="82" y="125"/>
                      <a:pt x="50" y="148"/>
                      <a:pt x="16" y="171"/>
                    </a:cubicBezTo>
                    <a:cubicBezTo>
                      <a:pt x="11" y="175"/>
                      <a:pt x="6" y="178"/>
                      <a:pt x="1" y="181"/>
                    </a:cubicBezTo>
                    <a:cubicBezTo>
                      <a:pt x="2" y="180"/>
                      <a:pt x="2" y="180"/>
                      <a:pt x="2" y="180"/>
                    </a:cubicBezTo>
                    <a:cubicBezTo>
                      <a:pt x="9" y="198"/>
                      <a:pt x="16" y="216"/>
                      <a:pt x="23" y="233"/>
                    </a:cubicBezTo>
                    <a:cubicBezTo>
                      <a:pt x="21" y="232"/>
                      <a:pt x="21" y="232"/>
                      <a:pt x="21" y="232"/>
                    </a:cubicBezTo>
                    <a:cubicBezTo>
                      <a:pt x="60" y="213"/>
                      <a:pt x="93" y="196"/>
                      <a:pt x="116" y="183"/>
                    </a:cubicBezTo>
                    <a:cubicBezTo>
                      <a:pt x="127" y="177"/>
                      <a:pt x="136" y="172"/>
                      <a:pt x="142" y="168"/>
                    </a:cubicBezTo>
                    <a:cubicBezTo>
                      <a:pt x="145" y="167"/>
                      <a:pt x="148" y="165"/>
                      <a:pt x="149" y="164"/>
                    </a:cubicBezTo>
                    <a:cubicBezTo>
                      <a:pt x="151" y="163"/>
                      <a:pt x="152" y="163"/>
                      <a:pt x="152" y="163"/>
                    </a:cubicBezTo>
                    <a:cubicBezTo>
                      <a:pt x="152" y="163"/>
                      <a:pt x="151" y="164"/>
                      <a:pt x="150" y="165"/>
                    </a:cubicBezTo>
                    <a:cubicBezTo>
                      <a:pt x="148" y="166"/>
                      <a:pt x="146" y="167"/>
                      <a:pt x="143" y="169"/>
                    </a:cubicBezTo>
                    <a:cubicBezTo>
                      <a:pt x="136" y="172"/>
                      <a:pt x="128" y="178"/>
                      <a:pt x="116" y="184"/>
                    </a:cubicBezTo>
                    <a:cubicBezTo>
                      <a:pt x="93" y="197"/>
                      <a:pt x="61" y="215"/>
                      <a:pt x="22" y="234"/>
                    </a:cubicBezTo>
                    <a:cubicBezTo>
                      <a:pt x="21" y="234"/>
                      <a:pt x="21" y="234"/>
                      <a:pt x="21" y="234"/>
                    </a:cubicBezTo>
                    <a:cubicBezTo>
                      <a:pt x="21" y="233"/>
                      <a:pt x="21" y="233"/>
                      <a:pt x="21" y="233"/>
                    </a:cubicBezTo>
                    <a:cubicBezTo>
                      <a:pt x="14" y="217"/>
                      <a:pt x="7" y="199"/>
                      <a:pt x="0" y="181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5" y="176"/>
                      <a:pt x="10" y="173"/>
                      <a:pt x="15" y="169"/>
                    </a:cubicBezTo>
                    <a:cubicBezTo>
                      <a:pt x="49" y="146"/>
                      <a:pt x="81" y="124"/>
                      <a:pt x="108" y="105"/>
                    </a:cubicBezTo>
                    <a:cubicBezTo>
                      <a:pt x="108" y="106"/>
                      <a:pt x="108" y="106"/>
                      <a:pt x="108" y="106"/>
                    </a:cubicBezTo>
                    <a:cubicBezTo>
                      <a:pt x="100" y="75"/>
                      <a:pt x="93" y="48"/>
                      <a:pt x="89" y="30"/>
                    </a:cubicBezTo>
                    <a:cubicBezTo>
                      <a:pt x="87" y="20"/>
                      <a:pt x="85" y="13"/>
                      <a:pt x="84" y="8"/>
                    </a:cubicBezTo>
                    <a:cubicBezTo>
                      <a:pt x="84" y="6"/>
                      <a:pt x="83" y="4"/>
                      <a:pt x="83" y="2"/>
                    </a:cubicBezTo>
                    <a:cubicBezTo>
                      <a:pt x="83" y="1"/>
                      <a:pt x="83" y="0"/>
                      <a:pt x="83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40">
                <a:extLst>
                  <a:ext uri="{FF2B5EF4-FFF2-40B4-BE49-F238E27FC236}">
                    <a16:creationId xmlns:a16="http://schemas.microsoft.com/office/drawing/2014/main" id="{BE5EF661-7283-4BF1-8ACA-FAF779B5D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1765"/>
                <a:ext cx="74" cy="26"/>
              </a:xfrm>
              <a:custGeom>
                <a:avLst/>
                <a:gdLst>
                  <a:gd name="T0" fmla="*/ 30 w 31"/>
                  <a:gd name="T1" fmla="*/ 10 h 11"/>
                  <a:gd name="T2" fmla="*/ 16 w 31"/>
                  <a:gd name="T3" fmla="*/ 3 h 11"/>
                  <a:gd name="T4" fmla="*/ 5 w 31"/>
                  <a:gd name="T5" fmla="*/ 1 h 11"/>
                  <a:gd name="T6" fmla="*/ 0 w 31"/>
                  <a:gd name="T7" fmla="*/ 1 h 11"/>
                  <a:gd name="T8" fmla="*/ 5 w 31"/>
                  <a:gd name="T9" fmla="*/ 0 h 11"/>
                  <a:gd name="T10" fmla="*/ 16 w 31"/>
                  <a:gd name="T11" fmla="*/ 2 h 11"/>
                  <a:gd name="T12" fmla="*/ 30 w 3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1">
                    <a:moveTo>
                      <a:pt x="30" y="10"/>
                    </a:moveTo>
                    <a:cubicBezTo>
                      <a:pt x="30" y="11"/>
                      <a:pt x="24" y="6"/>
                      <a:pt x="16" y="3"/>
                    </a:cubicBezTo>
                    <a:cubicBezTo>
                      <a:pt x="12" y="2"/>
                      <a:pt x="8" y="2"/>
                      <a:pt x="5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5" y="0"/>
                    </a:cubicBezTo>
                    <a:cubicBezTo>
                      <a:pt x="8" y="0"/>
                      <a:pt x="12" y="0"/>
                      <a:pt x="16" y="2"/>
                    </a:cubicBezTo>
                    <a:cubicBezTo>
                      <a:pt x="25" y="4"/>
                      <a:pt x="31" y="10"/>
                      <a:pt x="30" y="1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41">
                <a:extLst>
                  <a:ext uri="{FF2B5EF4-FFF2-40B4-BE49-F238E27FC236}">
                    <a16:creationId xmlns:a16="http://schemas.microsoft.com/office/drawing/2014/main" id="{1CC2D606-FFA3-4D07-BB51-9ABF1FB27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2" y="2731"/>
                <a:ext cx="335" cy="192"/>
              </a:xfrm>
              <a:custGeom>
                <a:avLst/>
                <a:gdLst>
                  <a:gd name="T0" fmla="*/ 60 w 141"/>
                  <a:gd name="T1" fmla="*/ 35 h 81"/>
                  <a:gd name="T2" fmla="*/ 77 w 141"/>
                  <a:gd name="T3" fmla="*/ 0 h 81"/>
                  <a:gd name="T4" fmla="*/ 141 w 141"/>
                  <a:gd name="T5" fmla="*/ 31 h 81"/>
                  <a:gd name="T6" fmla="*/ 118 w 141"/>
                  <a:gd name="T7" fmla="*/ 81 h 81"/>
                  <a:gd name="T8" fmla="*/ 114 w 141"/>
                  <a:gd name="T9" fmla="*/ 80 h 81"/>
                  <a:gd name="T10" fmla="*/ 11 w 141"/>
                  <a:gd name="T11" fmla="*/ 31 h 81"/>
                  <a:gd name="T12" fmla="*/ 60 w 141"/>
                  <a:gd name="T13" fmla="*/ 3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81">
                    <a:moveTo>
                      <a:pt x="60" y="35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141" y="31"/>
                      <a:pt x="141" y="31"/>
                      <a:pt x="141" y="31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4" y="80"/>
                      <a:pt x="114" y="80"/>
                      <a:pt x="114" y="80"/>
                    </a:cubicBezTo>
                    <a:cubicBezTo>
                      <a:pt x="95" y="72"/>
                      <a:pt x="21" y="40"/>
                      <a:pt x="11" y="31"/>
                    </a:cubicBezTo>
                    <a:cubicBezTo>
                      <a:pt x="0" y="21"/>
                      <a:pt x="60" y="35"/>
                      <a:pt x="60" y="35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42">
                <a:extLst>
                  <a:ext uri="{FF2B5EF4-FFF2-40B4-BE49-F238E27FC236}">
                    <a16:creationId xmlns:a16="http://schemas.microsoft.com/office/drawing/2014/main" id="{72AB00D1-912D-4CA4-BA96-850A5568C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" y="287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43">
                <a:extLst>
                  <a:ext uri="{FF2B5EF4-FFF2-40B4-BE49-F238E27FC236}">
                    <a16:creationId xmlns:a16="http://schemas.microsoft.com/office/drawing/2014/main" id="{A8F660B8-6E1F-430D-B157-B5FB3C9A0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2871"/>
                <a:ext cx="76" cy="50"/>
              </a:xfrm>
              <a:custGeom>
                <a:avLst/>
                <a:gdLst>
                  <a:gd name="T0" fmla="*/ 20 w 32"/>
                  <a:gd name="T1" fmla="*/ 0 h 21"/>
                  <a:gd name="T2" fmla="*/ 14 w 32"/>
                  <a:gd name="T3" fmla="*/ 1 h 21"/>
                  <a:gd name="T4" fmla="*/ 0 w 32"/>
                  <a:gd name="T5" fmla="*/ 10 h 21"/>
                  <a:gd name="T6" fmla="*/ 23 w 32"/>
                  <a:gd name="T7" fmla="*/ 21 h 21"/>
                  <a:gd name="T8" fmla="*/ 23 w 32"/>
                  <a:gd name="T9" fmla="*/ 21 h 21"/>
                  <a:gd name="T10" fmla="*/ 23 w 32"/>
                  <a:gd name="T11" fmla="*/ 21 h 21"/>
                  <a:gd name="T12" fmla="*/ 31 w 32"/>
                  <a:gd name="T13" fmla="*/ 4 h 21"/>
                  <a:gd name="T14" fmla="*/ 32 w 32"/>
                  <a:gd name="T15" fmla="*/ 3 h 21"/>
                  <a:gd name="T16" fmla="*/ 20 w 32"/>
                  <a:gd name="T1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1">
                    <a:moveTo>
                      <a:pt x="20" y="0"/>
                    </a:moveTo>
                    <a:cubicBezTo>
                      <a:pt x="18" y="0"/>
                      <a:pt x="16" y="0"/>
                      <a:pt x="14" y="1"/>
                    </a:cubicBezTo>
                    <a:cubicBezTo>
                      <a:pt x="9" y="2"/>
                      <a:pt x="3" y="5"/>
                      <a:pt x="0" y="1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8" y="1"/>
                      <a:pt x="24" y="0"/>
                      <a:pt x="20" y="0"/>
                    </a:cubicBezTo>
                  </a:path>
                </a:pathLst>
              </a:custGeom>
              <a:solidFill>
                <a:srgbClr val="F4A8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44">
                <a:extLst>
                  <a:ext uri="{FF2B5EF4-FFF2-40B4-BE49-F238E27FC236}">
                    <a16:creationId xmlns:a16="http://schemas.microsoft.com/office/drawing/2014/main" id="{30E5D74A-1470-4961-9479-99FDEBD16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73" y="2798"/>
                <a:ext cx="259" cy="125"/>
              </a:xfrm>
              <a:custGeom>
                <a:avLst/>
                <a:gdLst>
                  <a:gd name="T0" fmla="*/ 46 w 109"/>
                  <a:gd name="T1" fmla="*/ 26 h 53"/>
                  <a:gd name="T2" fmla="*/ 109 w 109"/>
                  <a:gd name="T3" fmla="*/ 53 h 53"/>
                  <a:gd name="T4" fmla="*/ 105 w 109"/>
                  <a:gd name="T5" fmla="*/ 52 h 53"/>
                  <a:gd name="T6" fmla="*/ 46 w 109"/>
                  <a:gd name="T7" fmla="*/ 26 h 53"/>
                  <a:gd name="T8" fmla="*/ 1 w 109"/>
                  <a:gd name="T9" fmla="*/ 0 h 53"/>
                  <a:gd name="T10" fmla="*/ 0 w 109"/>
                  <a:gd name="T11" fmla="*/ 2 h 53"/>
                  <a:gd name="T12" fmla="*/ 2 w 109"/>
                  <a:gd name="T13" fmla="*/ 4 h 53"/>
                  <a:gd name="T14" fmla="*/ 2 w 109"/>
                  <a:gd name="T15" fmla="*/ 3 h 53"/>
                  <a:gd name="T16" fmla="*/ 1 w 109"/>
                  <a:gd name="T17" fmla="*/ 0 h 53"/>
                  <a:gd name="T18" fmla="*/ 16 w 109"/>
                  <a:gd name="T19" fmla="*/ 0 h 53"/>
                  <a:gd name="T20" fmla="*/ 21 w 109"/>
                  <a:gd name="T21" fmla="*/ 1 h 53"/>
                  <a:gd name="T22" fmla="*/ 16 w 109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" h="53">
                    <a:moveTo>
                      <a:pt x="46" y="26"/>
                    </a:moveTo>
                    <a:cubicBezTo>
                      <a:pt x="68" y="36"/>
                      <a:pt x="93" y="47"/>
                      <a:pt x="109" y="53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95" y="48"/>
                      <a:pt x="69" y="37"/>
                      <a:pt x="46" y="26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3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0" y="2"/>
                      <a:pt x="0" y="1"/>
                      <a:pt x="1" y="0"/>
                    </a:cubicBezTo>
                    <a:moveTo>
                      <a:pt x="16" y="0"/>
                    </a:moveTo>
                    <a:cubicBezTo>
                      <a:pt x="18" y="0"/>
                      <a:pt x="19" y="1"/>
                      <a:pt x="21" y="1"/>
                    </a:cubicBezTo>
                    <a:cubicBezTo>
                      <a:pt x="21" y="1"/>
                      <a:pt x="19" y="0"/>
                      <a:pt x="1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45">
                <a:extLst>
                  <a:ext uri="{FF2B5EF4-FFF2-40B4-BE49-F238E27FC236}">
                    <a16:creationId xmlns:a16="http://schemas.microsoft.com/office/drawing/2014/main" id="{59A06322-816C-4922-918F-22F76F266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2795"/>
                <a:ext cx="259" cy="128"/>
              </a:xfrm>
              <a:custGeom>
                <a:avLst/>
                <a:gdLst>
                  <a:gd name="T0" fmla="*/ 6 w 109"/>
                  <a:gd name="T1" fmla="*/ 0 h 54"/>
                  <a:gd name="T2" fmla="*/ 1 w 109"/>
                  <a:gd name="T3" fmla="*/ 1 h 54"/>
                  <a:gd name="T4" fmla="*/ 2 w 109"/>
                  <a:gd name="T5" fmla="*/ 4 h 54"/>
                  <a:gd name="T6" fmla="*/ 2 w 109"/>
                  <a:gd name="T7" fmla="*/ 5 h 54"/>
                  <a:gd name="T8" fmla="*/ 46 w 109"/>
                  <a:gd name="T9" fmla="*/ 27 h 54"/>
                  <a:gd name="T10" fmla="*/ 105 w 109"/>
                  <a:gd name="T11" fmla="*/ 53 h 54"/>
                  <a:gd name="T12" fmla="*/ 109 w 109"/>
                  <a:gd name="T13" fmla="*/ 54 h 54"/>
                  <a:gd name="T14" fmla="*/ 109 w 109"/>
                  <a:gd name="T15" fmla="*/ 54 h 54"/>
                  <a:gd name="T16" fmla="*/ 109 w 109"/>
                  <a:gd name="T17" fmla="*/ 53 h 54"/>
                  <a:gd name="T18" fmla="*/ 86 w 109"/>
                  <a:gd name="T19" fmla="*/ 43 h 54"/>
                  <a:gd name="T20" fmla="*/ 86 w 109"/>
                  <a:gd name="T21" fmla="*/ 42 h 54"/>
                  <a:gd name="T22" fmla="*/ 23 w 109"/>
                  <a:gd name="T23" fmla="*/ 13 h 54"/>
                  <a:gd name="T24" fmla="*/ 21 w 109"/>
                  <a:gd name="T25" fmla="*/ 2 h 54"/>
                  <a:gd name="T26" fmla="*/ 21 w 109"/>
                  <a:gd name="T27" fmla="*/ 2 h 54"/>
                  <a:gd name="T28" fmla="*/ 16 w 109"/>
                  <a:gd name="T29" fmla="*/ 1 h 54"/>
                  <a:gd name="T30" fmla="*/ 6 w 109"/>
                  <a:gd name="T3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54">
                    <a:moveTo>
                      <a:pt x="6" y="0"/>
                    </a:moveTo>
                    <a:cubicBezTo>
                      <a:pt x="4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8" y="9"/>
                      <a:pt x="26" y="18"/>
                      <a:pt x="46" y="27"/>
                    </a:cubicBezTo>
                    <a:cubicBezTo>
                      <a:pt x="69" y="38"/>
                      <a:pt x="95" y="49"/>
                      <a:pt x="105" y="53"/>
                    </a:cubicBezTo>
                    <a:cubicBezTo>
                      <a:pt x="109" y="54"/>
                      <a:pt x="109" y="54"/>
                      <a:pt x="109" y="54"/>
                    </a:cubicBezTo>
                    <a:cubicBezTo>
                      <a:pt x="109" y="54"/>
                      <a:pt x="109" y="54"/>
                      <a:pt x="109" y="54"/>
                    </a:cubicBezTo>
                    <a:cubicBezTo>
                      <a:pt x="109" y="53"/>
                      <a:pt x="109" y="53"/>
                      <a:pt x="109" y="5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5" y="4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9" y="2"/>
                      <a:pt x="18" y="1"/>
                      <a:pt x="16" y="1"/>
                    </a:cubicBezTo>
                    <a:cubicBezTo>
                      <a:pt x="13" y="1"/>
                      <a:pt x="10" y="0"/>
                      <a:pt x="6" y="0"/>
                    </a:cubicBezTo>
                  </a:path>
                </a:pathLst>
              </a:custGeom>
              <a:solidFill>
                <a:srgbClr val="F19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46">
                <a:extLst>
                  <a:ext uri="{FF2B5EF4-FFF2-40B4-BE49-F238E27FC236}">
                    <a16:creationId xmlns:a16="http://schemas.microsoft.com/office/drawing/2014/main" id="{8FCB1C00-18A1-4C63-B503-606333FF5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2895"/>
                <a:ext cx="55" cy="26"/>
              </a:xfrm>
              <a:custGeom>
                <a:avLst/>
                <a:gdLst>
                  <a:gd name="T0" fmla="*/ 0 w 23"/>
                  <a:gd name="T1" fmla="*/ 0 h 11"/>
                  <a:gd name="T2" fmla="*/ 0 w 23"/>
                  <a:gd name="T3" fmla="*/ 1 h 11"/>
                  <a:gd name="T4" fmla="*/ 23 w 23"/>
                  <a:gd name="T5" fmla="*/ 11 h 11"/>
                  <a:gd name="T6" fmla="*/ 23 w 23"/>
                  <a:gd name="T7" fmla="*/ 11 h 11"/>
                  <a:gd name="T8" fmla="*/ 0 w 23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8CB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47">
                <a:extLst>
                  <a:ext uri="{FF2B5EF4-FFF2-40B4-BE49-F238E27FC236}">
                    <a16:creationId xmlns:a16="http://schemas.microsoft.com/office/drawing/2014/main" id="{02846046-8000-4496-AFF8-1FA8A0780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" y="2798"/>
                <a:ext cx="258" cy="123"/>
              </a:xfrm>
              <a:custGeom>
                <a:avLst/>
                <a:gdLst>
                  <a:gd name="T0" fmla="*/ 109 w 109"/>
                  <a:gd name="T1" fmla="*/ 52 h 52"/>
                  <a:gd name="T2" fmla="*/ 108 w 109"/>
                  <a:gd name="T3" fmla="*/ 52 h 52"/>
                  <a:gd name="T4" fmla="*/ 105 w 109"/>
                  <a:gd name="T5" fmla="*/ 51 h 52"/>
                  <a:gd name="T6" fmla="*/ 93 w 109"/>
                  <a:gd name="T7" fmla="*/ 45 h 52"/>
                  <a:gd name="T8" fmla="*/ 54 w 109"/>
                  <a:gd name="T9" fmla="*/ 28 h 52"/>
                  <a:gd name="T10" fmla="*/ 15 w 109"/>
                  <a:gd name="T11" fmla="*/ 9 h 52"/>
                  <a:gd name="T12" fmla="*/ 4 w 109"/>
                  <a:gd name="T13" fmla="*/ 3 h 52"/>
                  <a:gd name="T14" fmla="*/ 1 w 109"/>
                  <a:gd name="T15" fmla="*/ 1 h 52"/>
                  <a:gd name="T16" fmla="*/ 0 w 109"/>
                  <a:gd name="T17" fmla="*/ 0 h 52"/>
                  <a:gd name="T18" fmla="*/ 1 w 109"/>
                  <a:gd name="T19" fmla="*/ 1 h 52"/>
                  <a:gd name="T20" fmla="*/ 4 w 109"/>
                  <a:gd name="T21" fmla="*/ 3 h 52"/>
                  <a:gd name="T22" fmla="*/ 16 w 109"/>
                  <a:gd name="T23" fmla="*/ 8 h 52"/>
                  <a:gd name="T24" fmla="*/ 54 w 109"/>
                  <a:gd name="T25" fmla="*/ 27 h 52"/>
                  <a:gd name="T26" fmla="*/ 93 w 109"/>
                  <a:gd name="T27" fmla="*/ 45 h 52"/>
                  <a:gd name="T28" fmla="*/ 105 w 109"/>
                  <a:gd name="T29" fmla="*/ 50 h 52"/>
                  <a:gd name="T30" fmla="*/ 108 w 109"/>
                  <a:gd name="T31" fmla="*/ 52 h 52"/>
                  <a:gd name="T32" fmla="*/ 109 w 109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9" h="52">
                    <a:moveTo>
                      <a:pt x="109" y="52"/>
                    </a:moveTo>
                    <a:cubicBezTo>
                      <a:pt x="109" y="52"/>
                      <a:pt x="109" y="52"/>
                      <a:pt x="108" y="52"/>
                    </a:cubicBezTo>
                    <a:cubicBezTo>
                      <a:pt x="107" y="51"/>
                      <a:pt x="106" y="51"/>
                      <a:pt x="105" y="51"/>
                    </a:cubicBezTo>
                    <a:cubicBezTo>
                      <a:pt x="102" y="49"/>
                      <a:pt x="98" y="47"/>
                      <a:pt x="93" y="45"/>
                    </a:cubicBezTo>
                    <a:cubicBezTo>
                      <a:pt x="83" y="41"/>
                      <a:pt x="69" y="35"/>
                      <a:pt x="54" y="28"/>
                    </a:cubicBezTo>
                    <a:cubicBezTo>
                      <a:pt x="39" y="21"/>
                      <a:pt x="25" y="14"/>
                      <a:pt x="15" y="9"/>
                    </a:cubicBezTo>
                    <a:cubicBezTo>
                      <a:pt x="11" y="6"/>
                      <a:pt x="7" y="4"/>
                      <a:pt x="4" y="3"/>
                    </a:cubicBezTo>
                    <a:cubicBezTo>
                      <a:pt x="3" y="2"/>
                      <a:pt x="2" y="2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2" y="1"/>
                      <a:pt x="3" y="2"/>
                      <a:pt x="4" y="3"/>
                    </a:cubicBezTo>
                    <a:cubicBezTo>
                      <a:pt x="7" y="4"/>
                      <a:pt x="11" y="6"/>
                      <a:pt x="16" y="8"/>
                    </a:cubicBezTo>
                    <a:cubicBezTo>
                      <a:pt x="25" y="13"/>
                      <a:pt x="39" y="20"/>
                      <a:pt x="54" y="27"/>
                    </a:cubicBezTo>
                    <a:cubicBezTo>
                      <a:pt x="69" y="34"/>
                      <a:pt x="83" y="40"/>
                      <a:pt x="93" y="45"/>
                    </a:cubicBezTo>
                    <a:cubicBezTo>
                      <a:pt x="98" y="47"/>
                      <a:pt x="102" y="49"/>
                      <a:pt x="105" y="50"/>
                    </a:cubicBezTo>
                    <a:cubicBezTo>
                      <a:pt x="106" y="51"/>
                      <a:pt x="107" y="51"/>
                      <a:pt x="108" y="52"/>
                    </a:cubicBezTo>
                    <a:cubicBezTo>
                      <a:pt x="109" y="52"/>
                      <a:pt x="109" y="52"/>
                      <a:pt x="109" y="5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48">
                <a:extLst>
                  <a:ext uri="{FF2B5EF4-FFF2-40B4-BE49-F238E27FC236}">
                    <a16:creationId xmlns:a16="http://schemas.microsoft.com/office/drawing/2014/main" id="{4788D5B1-3EAE-4B9E-884C-E63407E05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2798"/>
                <a:ext cx="7" cy="30"/>
              </a:xfrm>
              <a:custGeom>
                <a:avLst/>
                <a:gdLst>
                  <a:gd name="T0" fmla="*/ 1 w 3"/>
                  <a:gd name="T1" fmla="*/ 13 h 13"/>
                  <a:gd name="T2" fmla="*/ 2 w 3"/>
                  <a:gd name="T3" fmla="*/ 6 h 13"/>
                  <a:gd name="T4" fmla="*/ 0 w 3"/>
                  <a:gd name="T5" fmla="*/ 0 h 13"/>
                  <a:gd name="T6" fmla="*/ 3 w 3"/>
                  <a:gd name="T7" fmla="*/ 6 h 13"/>
                  <a:gd name="T8" fmla="*/ 1 w 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1" y="13"/>
                    </a:moveTo>
                    <a:cubicBezTo>
                      <a:pt x="1" y="13"/>
                      <a:pt x="2" y="10"/>
                      <a:pt x="2" y="6"/>
                    </a:cubicBezTo>
                    <a:cubicBezTo>
                      <a:pt x="2" y="3"/>
                      <a:pt x="0" y="0"/>
                      <a:pt x="0" y="0"/>
                    </a:cubicBezTo>
                    <a:cubicBezTo>
                      <a:pt x="0" y="0"/>
                      <a:pt x="2" y="2"/>
                      <a:pt x="3" y="6"/>
                    </a:cubicBezTo>
                    <a:cubicBezTo>
                      <a:pt x="3" y="10"/>
                      <a:pt x="2" y="13"/>
                      <a:pt x="1" y="1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49">
                <a:extLst>
                  <a:ext uri="{FF2B5EF4-FFF2-40B4-BE49-F238E27FC236}">
                    <a16:creationId xmlns:a16="http://schemas.microsoft.com/office/drawing/2014/main" id="{DBD62F31-2564-4C77-AD38-1D2A6999A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2809"/>
                <a:ext cx="3" cy="17"/>
              </a:xfrm>
              <a:custGeom>
                <a:avLst/>
                <a:gdLst>
                  <a:gd name="T0" fmla="*/ 1 w 1"/>
                  <a:gd name="T1" fmla="*/ 7 h 7"/>
                  <a:gd name="T2" fmla="*/ 0 w 1"/>
                  <a:gd name="T3" fmla="*/ 4 h 7"/>
                  <a:gd name="T4" fmla="*/ 0 w 1"/>
                  <a:gd name="T5" fmla="*/ 0 h 7"/>
                  <a:gd name="T6" fmla="*/ 1 w 1"/>
                  <a:gd name="T7" fmla="*/ 4 h 7"/>
                  <a:gd name="T8" fmla="*/ 1 w 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7">
                    <a:moveTo>
                      <a:pt x="1" y="7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4"/>
                    </a:cubicBezTo>
                    <a:cubicBezTo>
                      <a:pt x="1" y="6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50">
                <a:extLst>
                  <a:ext uri="{FF2B5EF4-FFF2-40B4-BE49-F238E27FC236}">
                    <a16:creationId xmlns:a16="http://schemas.microsoft.com/office/drawing/2014/main" id="{8393A87C-2AE4-40C1-BA31-6E997F558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2" y="2812"/>
                <a:ext cx="7" cy="14"/>
              </a:xfrm>
              <a:custGeom>
                <a:avLst/>
                <a:gdLst>
                  <a:gd name="T0" fmla="*/ 3 w 3"/>
                  <a:gd name="T1" fmla="*/ 6 h 6"/>
                  <a:gd name="T2" fmla="*/ 1 w 3"/>
                  <a:gd name="T3" fmla="*/ 3 h 6"/>
                  <a:gd name="T4" fmla="*/ 0 w 3"/>
                  <a:gd name="T5" fmla="*/ 0 h 6"/>
                  <a:gd name="T6" fmla="*/ 2 w 3"/>
                  <a:gd name="T7" fmla="*/ 3 h 6"/>
                  <a:gd name="T8" fmla="*/ 3 w 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3" y="6"/>
                    </a:moveTo>
                    <a:cubicBezTo>
                      <a:pt x="2" y="6"/>
                      <a:pt x="2" y="5"/>
                      <a:pt x="1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1" y="1"/>
                      <a:pt x="2" y="3"/>
                    </a:cubicBezTo>
                    <a:cubicBezTo>
                      <a:pt x="3" y="5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51">
                <a:extLst>
                  <a:ext uri="{FF2B5EF4-FFF2-40B4-BE49-F238E27FC236}">
                    <a16:creationId xmlns:a16="http://schemas.microsoft.com/office/drawing/2014/main" id="{F3749016-3782-4FB0-BF59-AAEAB2DE2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" y="2807"/>
                <a:ext cx="16" cy="10"/>
              </a:xfrm>
              <a:custGeom>
                <a:avLst/>
                <a:gdLst>
                  <a:gd name="T0" fmla="*/ 7 w 7"/>
                  <a:gd name="T1" fmla="*/ 3 h 4"/>
                  <a:gd name="T2" fmla="*/ 3 w 7"/>
                  <a:gd name="T3" fmla="*/ 2 h 4"/>
                  <a:gd name="T4" fmla="*/ 0 w 7"/>
                  <a:gd name="T5" fmla="*/ 0 h 4"/>
                  <a:gd name="T6" fmla="*/ 4 w 7"/>
                  <a:gd name="T7" fmla="*/ 1 h 4"/>
                  <a:gd name="T8" fmla="*/ 7 w 7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7" y="3"/>
                    </a:moveTo>
                    <a:cubicBezTo>
                      <a:pt x="7" y="4"/>
                      <a:pt x="5" y="3"/>
                      <a:pt x="3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2" y="1"/>
                      <a:pt x="4" y="1"/>
                    </a:cubicBezTo>
                    <a:cubicBezTo>
                      <a:pt x="5" y="2"/>
                      <a:pt x="7" y="3"/>
                      <a:pt x="7" y="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52">
                <a:extLst>
                  <a:ext uri="{FF2B5EF4-FFF2-40B4-BE49-F238E27FC236}">
                    <a16:creationId xmlns:a16="http://schemas.microsoft.com/office/drawing/2014/main" id="{A64F8D09-1190-4D5B-87C6-61F0A5CE8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2798"/>
                <a:ext cx="19" cy="9"/>
              </a:xfrm>
              <a:custGeom>
                <a:avLst/>
                <a:gdLst>
                  <a:gd name="T0" fmla="*/ 8 w 8"/>
                  <a:gd name="T1" fmla="*/ 4 h 4"/>
                  <a:gd name="T2" fmla="*/ 4 w 8"/>
                  <a:gd name="T3" fmla="*/ 3 h 4"/>
                  <a:gd name="T4" fmla="*/ 0 w 8"/>
                  <a:gd name="T5" fmla="*/ 1 h 4"/>
                  <a:gd name="T6" fmla="*/ 4 w 8"/>
                  <a:gd name="T7" fmla="*/ 2 h 4"/>
                  <a:gd name="T8" fmla="*/ 8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cubicBezTo>
                      <a:pt x="8" y="4"/>
                      <a:pt x="6" y="4"/>
                      <a:pt x="4" y="3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2" y="1"/>
                      <a:pt x="4" y="2"/>
                    </a:cubicBezTo>
                    <a:cubicBezTo>
                      <a:pt x="6" y="3"/>
                      <a:pt x="8" y="3"/>
                      <a:pt x="8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53">
                <a:extLst>
                  <a:ext uri="{FF2B5EF4-FFF2-40B4-BE49-F238E27FC236}">
                    <a16:creationId xmlns:a16="http://schemas.microsoft.com/office/drawing/2014/main" id="{B00A6B88-CF70-4AFB-8D39-847D73D35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" y="2786"/>
                <a:ext cx="26" cy="26"/>
              </a:xfrm>
              <a:custGeom>
                <a:avLst/>
                <a:gdLst>
                  <a:gd name="T0" fmla="*/ 11 w 11"/>
                  <a:gd name="T1" fmla="*/ 11 h 11"/>
                  <a:gd name="T2" fmla="*/ 6 w 11"/>
                  <a:gd name="T3" fmla="*/ 9 h 11"/>
                  <a:gd name="T4" fmla="*/ 2 w 11"/>
                  <a:gd name="T5" fmla="*/ 6 h 11"/>
                  <a:gd name="T6" fmla="*/ 0 w 11"/>
                  <a:gd name="T7" fmla="*/ 3 h 11"/>
                  <a:gd name="T8" fmla="*/ 0 w 11"/>
                  <a:gd name="T9" fmla="*/ 1 h 11"/>
                  <a:gd name="T10" fmla="*/ 1 w 11"/>
                  <a:gd name="T11" fmla="*/ 0 h 11"/>
                  <a:gd name="T12" fmla="*/ 10 w 11"/>
                  <a:gd name="T13" fmla="*/ 7 h 11"/>
                  <a:gd name="T14" fmla="*/ 10 w 11"/>
                  <a:gd name="T15" fmla="*/ 10 h 11"/>
                  <a:gd name="T16" fmla="*/ 9 w 11"/>
                  <a:gd name="T17" fmla="*/ 11 h 11"/>
                  <a:gd name="T18" fmla="*/ 9 w 11"/>
                  <a:gd name="T19" fmla="*/ 7 h 11"/>
                  <a:gd name="T20" fmla="*/ 7 w 11"/>
                  <a:gd name="T21" fmla="*/ 3 h 11"/>
                  <a:gd name="T22" fmla="*/ 2 w 11"/>
                  <a:gd name="T23" fmla="*/ 1 h 11"/>
                  <a:gd name="T24" fmla="*/ 1 w 11"/>
                  <a:gd name="T25" fmla="*/ 3 h 11"/>
                  <a:gd name="T26" fmla="*/ 3 w 11"/>
                  <a:gd name="T27" fmla="*/ 5 h 11"/>
                  <a:gd name="T28" fmla="*/ 7 w 11"/>
                  <a:gd name="T29" fmla="*/ 8 h 11"/>
                  <a:gd name="T30" fmla="*/ 11 w 11"/>
                  <a:gd name="T3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11" y="11"/>
                      <a:pt x="9" y="10"/>
                      <a:pt x="6" y="9"/>
                    </a:cubicBezTo>
                    <a:cubicBezTo>
                      <a:pt x="5" y="8"/>
                      <a:pt x="4" y="7"/>
                      <a:pt x="2" y="6"/>
                    </a:cubicBezTo>
                    <a:cubicBezTo>
                      <a:pt x="2" y="5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9" y="4"/>
                      <a:pt x="10" y="7"/>
                    </a:cubicBezTo>
                    <a:cubicBezTo>
                      <a:pt x="10" y="8"/>
                      <a:pt x="10" y="9"/>
                      <a:pt x="10" y="10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9" y="11"/>
                      <a:pt x="10" y="10"/>
                      <a:pt x="9" y="7"/>
                    </a:cubicBezTo>
                    <a:cubicBezTo>
                      <a:pt x="9" y="6"/>
                      <a:pt x="8" y="4"/>
                      <a:pt x="7" y="3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2" y="4"/>
                      <a:pt x="2" y="4"/>
                      <a:pt x="3" y="5"/>
                    </a:cubicBezTo>
                    <a:cubicBezTo>
                      <a:pt x="4" y="6"/>
                      <a:pt x="6" y="7"/>
                      <a:pt x="7" y="8"/>
                    </a:cubicBezTo>
                    <a:cubicBezTo>
                      <a:pt x="9" y="10"/>
                      <a:pt x="11" y="10"/>
                      <a:pt x="11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54">
                <a:extLst>
                  <a:ext uri="{FF2B5EF4-FFF2-40B4-BE49-F238E27FC236}">
                    <a16:creationId xmlns:a16="http://schemas.microsoft.com/office/drawing/2014/main" id="{1BD7B408-131F-4F11-9B3A-EE6275959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2793"/>
                <a:ext cx="22" cy="16"/>
              </a:xfrm>
              <a:custGeom>
                <a:avLst/>
                <a:gdLst>
                  <a:gd name="T0" fmla="*/ 0 w 9"/>
                  <a:gd name="T1" fmla="*/ 7 h 7"/>
                  <a:gd name="T2" fmla="*/ 1 w 9"/>
                  <a:gd name="T3" fmla="*/ 4 h 7"/>
                  <a:gd name="T4" fmla="*/ 4 w 9"/>
                  <a:gd name="T5" fmla="*/ 2 h 7"/>
                  <a:gd name="T6" fmla="*/ 8 w 9"/>
                  <a:gd name="T7" fmla="*/ 1 h 7"/>
                  <a:gd name="T8" fmla="*/ 9 w 9"/>
                  <a:gd name="T9" fmla="*/ 4 h 7"/>
                  <a:gd name="T10" fmla="*/ 7 w 9"/>
                  <a:gd name="T11" fmla="*/ 5 h 7"/>
                  <a:gd name="T12" fmla="*/ 4 w 9"/>
                  <a:gd name="T13" fmla="*/ 7 h 7"/>
                  <a:gd name="T14" fmla="*/ 1 w 9"/>
                  <a:gd name="T15" fmla="*/ 7 h 7"/>
                  <a:gd name="T16" fmla="*/ 4 w 9"/>
                  <a:gd name="T17" fmla="*/ 6 h 7"/>
                  <a:gd name="T18" fmla="*/ 7 w 9"/>
                  <a:gd name="T19" fmla="*/ 5 h 7"/>
                  <a:gd name="T20" fmla="*/ 8 w 9"/>
                  <a:gd name="T21" fmla="*/ 2 h 7"/>
                  <a:gd name="T22" fmla="*/ 4 w 9"/>
                  <a:gd name="T23" fmla="*/ 2 h 7"/>
                  <a:gd name="T24" fmla="*/ 2 w 9"/>
                  <a:gd name="T25" fmla="*/ 4 h 7"/>
                  <a:gd name="T26" fmla="*/ 0 w 9"/>
                  <a:gd name="T2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7">
                    <a:moveTo>
                      <a:pt x="0" y="7"/>
                    </a:move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1"/>
                      <a:pt x="7" y="0"/>
                      <a:pt x="8" y="1"/>
                    </a:cubicBezTo>
                    <a:cubicBezTo>
                      <a:pt x="9" y="2"/>
                      <a:pt x="9" y="3"/>
                      <a:pt x="9" y="4"/>
                    </a:cubicBezTo>
                    <a:cubicBezTo>
                      <a:pt x="8" y="4"/>
                      <a:pt x="8" y="5"/>
                      <a:pt x="7" y="5"/>
                    </a:cubicBezTo>
                    <a:cubicBezTo>
                      <a:pt x="6" y="6"/>
                      <a:pt x="5" y="6"/>
                      <a:pt x="4" y="7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7"/>
                      <a:pt x="2" y="7"/>
                      <a:pt x="4" y="6"/>
                    </a:cubicBezTo>
                    <a:cubicBezTo>
                      <a:pt x="5" y="6"/>
                      <a:pt x="6" y="5"/>
                      <a:pt x="7" y="5"/>
                    </a:cubicBezTo>
                    <a:cubicBezTo>
                      <a:pt x="8" y="4"/>
                      <a:pt x="9" y="3"/>
                      <a:pt x="8" y="2"/>
                    </a:cubicBezTo>
                    <a:cubicBezTo>
                      <a:pt x="7" y="1"/>
                      <a:pt x="5" y="2"/>
                      <a:pt x="4" y="2"/>
                    </a:cubicBezTo>
                    <a:cubicBezTo>
                      <a:pt x="3" y="3"/>
                      <a:pt x="2" y="4"/>
                      <a:pt x="2" y="4"/>
                    </a:cubicBezTo>
                    <a:cubicBezTo>
                      <a:pt x="1" y="6"/>
                      <a:pt x="1" y="7"/>
                      <a:pt x="0" y="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55">
                <a:extLst>
                  <a:ext uri="{FF2B5EF4-FFF2-40B4-BE49-F238E27FC236}">
                    <a16:creationId xmlns:a16="http://schemas.microsoft.com/office/drawing/2014/main" id="{2DFFB969-68C1-4BA6-9377-CA59B48D9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2866"/>
                <a:ext cx="74" cy="29"/>
              </a:xfrm>
              <a:custGeom>
                <a:avLst/>
                <a:gdLst>
                  <a:gd name="T0" fmla="*/ 31 w 31"/>
                  <a:gd name="T1" fmla="*/ 5 h 12"/>
                  <a:gd name="T2" fmla="*/ 27 w 31"/>
                  <a:gd name="T3" fmla="*/ 3 h 12"/>
                  <a:gd name="T4" fmla="*/ 14 w 31"/>
                  <a:gd name="T5" fmla="*/ 2 h 12"/>
                  <a:gd name="T6" fmla="*/ 3 w 31"/>
                  <a:gd name="T7" fmla="*/ 8 h 12"/>
                  <a:gd name="T8" fmla="*/ 0 w 31"/>
                  <a:gd name="T9" fmla="*/ 12 h 12"/>
                  <a:gd name="T10" fmla="*/ 0 w 31"/>
                  <a:gd name="T11" fmla="*/ 11 h 12"/>
                  <a:gd name="T12" fmla="*/ 3 w 31"/>
                  <a:gd name="T13" fmla="*/ 8 h 12"/>
                  <a:gd name="T14" fmla="*/ 14 w 31"/>
                  <a:gd name="T15" fmla="*/ 1 h 12"/>
                  <a:gd name="T16" fmla="*/ 27 w 31"/>
                  <a:gd name="T17" fmla="*/ 2 h 12"/>
                  <a:gd name="T18" fmla="*/ 30 w 31"/>
                  <a:gd name="T19" fmla="*/ 4 h 12"/>
                  <a:gd name="T20" fmla="*/ 31 w 31"/>
                  <a:gd name="T21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">
                    <a:moveTo>
                      <a:pt x="31" y="5"/>
                    </a:moveTo>
                    <a:cubicBezTo>
                      <a:pt x="31" y="5"/>
                      <a:pt x="30" y="4"/>
                      <a:pt x="27" y="3"/>
                    </a:cubicBezTo>
                    <a:cubicBezTo>
                      <a:pt x="23" y="2"/>
                      <a:pt x="19" y="1"/>
                      <a:pt x="14" y="2"/>
                    </a:cubicBezTo>
                    <a:cubicBezTo>
                      <a:pt x="9" y="3"/>
                      <a:pt x="5" y="6"/>
                      <a:pt x="3" y="8"/>
                    </a:cubicBezTo>
                    <a:cubicBezTo>
                      <a:pt x="1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1" y="10"/>
                      <a:pt x="2" y="9"/>
                      <a:pt x="3" y="8"/>
                    </a:cubicBezTo>
                    <a:cubicBezTo>
                      <a:pt x="5" y="5"/>
                      <a:pt x="9" y="3"/>
                      <a:pt x="14" y="1"/>
                    </a:cubicBezTo>
                    <a:cubicBezTo>
                      <a:pt x="19" y="0"/>
                      <a:pt x="24" y="1"/>
                      <a:pt x="27" y="2"/>
                    </a:cubicBezTo>
                    <a:cubicBezTo>
                      <a:pt x="28" y="3"/>
                      <a:pt x="29" y="4"/>
                      <a:pt x="30" y="4"/>
                    </a:cubicBezTo>
                    <a:cubicBezTo>
                      <a:pt x="31" y="5"/>
                      <a:pt x="31" y="5"/>
                      <a:pt x="31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56">
                <a:extLst>
                  <a:ext uri="{FF2B5EF4-FFF2-40B4-BE49-F238E27FC236}">
                    <a16:creationId xmlns:a16="http://schemas.microsoft.com/office/drawing/2014/main" id="{FC62752B-F792-471D-B72A-E5C3C9E8E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807"/>
                <a:ext cx="31" cy="64"/>
              </a:xfrm>
              <a:custGeom>
                <a:avLst/>
                <a:gdLst>
                  <a:gd name="T0" fmla="*/ 12 w 13"/>
                  <a:gd name="T1" fmla="*/ 0 h 27"/>
                  <a:gd name="T2" fmla="*/ 7 w 13"/>
                  <a:gd name="T3" fmla="*/ 13 h 27"/>
                  <a:gd name="T4" fmla="*/ 0 w 13"/>
                  <a:gd name="T5" fmla="*/ 27 h 27"/>
                  <a:gd name="T6" fmla="*/ 6 w 13"/>
                  <a:gd name="T7" fmla="*/ 13 h 27"/>
                  <a:gd name="T8" fmla="*/ 12 w 1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7">
                    <a:moveTo>
                      <a:pt x="12" y="0"/>
                    </a:moveTo>
                    <a:cubicBezTo>
                      <a:pt x="13" y="0"/>
                      <a:pt x="10" y="6"/>
                      <a:pt x="7" y="13"/>
                    </a:cubicBezTo>
                    <a:cubicBezTo>
                      <a:pt x="3" y="21"/>
                      <a:pt x="0" y="27"/>
                      <a:pt x="0" y="27"/>
                    </a:cubicBezTo>
                    <a:cubicBezTo>
                      <a:pt x="0" y="27"/>
                      <a:pt x="3" y="20"/>
                      <a:pt x="6" y="13"/>
                    </a:cubicBezTo>
                    <a:cubicBezTo>
                      <a:pt x="9" y="6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57">
                <a:extLst>
                  <a:ext uri="{FF2B5EF4-FFF2-40B4-BE49-F238E27FC236}">
                    <a16:creationId xmlns:a16="http://schemas.microsoft.com/office/drawing/2014/main" id="{55275E37-8741-49CD-B96F-966BBD002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8" y="2852"/>
                <a:ext cx="45" cy="22"/>
              </a:xfrm>
              <a:custGeom>
                <a:avLst/>
                <a:gdLst>
                  <a:gd name="T0" fmla="*/ 19 w 19"/>
                  <a:gd name="T1" fmla="*/ 9 h 9"/>
                  <a:gd name="T2" fmla="*/ 10 w 19"/>
                  <a:gd name="T3" fmla="*/ 5 h 9"/>
                  <a:gd name="T4" fmla="*/ 0 w 19"/>
                  <a:gd name="T5" fmla="*/ 0 h 9"/>
                  <a:gd name="T6" fmla="*/ 10 w 19"/>
                  <a:gd name="T7" fmla="*/ 4 h 9"/>
                  <a:gd name="T8" fmla="*/ 19 w 19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">
                    <a:moveTo>
                      <a:pt x="19" y="9"/>
                    </a:moveTo>
                    <a:cubicBezTo>
                      <a:pt x="19" y="9"/>
                      <a:pt x="15" y="7"/>
                      <a:pt x="10" y="5"/>
                    </a:cubicBezTo>
                    <a:cubicBezTo>
                      <a:pt x="4" y="3"/>
                      <a:pt x="0" y="0"/>
                      <a:pt x="0" y="0"/>
                    </a:cubicBezTo>
                    <a:cubicBezTo>
                      <a:pt x="1" y="0"/>
                      <a:pt x="5" y="2"/>
                      <a:pt x="10" y="4"/>
                    </a:cubicBezTo>
                    <a:cubicBezTo>
                      <a:pt x="15" y="7"/>
                      <a:pt x="19" y="8"/>
                      <a:pt x="19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58">
                <a:extLst>
                  <a:ext uri="{FF2B5EF4-FFF2-40B4-BE49-F238E27FC236}">
                    <a16:creationId xmlns:a16="http://schemas.microsoft.com/office/drawing/2014/main" id="{3B966FF5-27B9-4B55-B2AE-E3D3D9E2F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2885"/>
                <a:ext cx="9" cy="1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2 h 4"/>
                  <a:gd name="T4" fmla="*/ 1 w 4"/>
                  <a:gd name="T5" fmla="*/ 3 h 4"/>
                  <a:gd name="T6" fmla="*/ 2 w 4"/>
                  <a:gd name="T7" fmla="*/ 1 h 4"/>
                  <a:gd name="T8" fmla="*/ 4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1"/>
                      <a:pt x="3" y="1"/>
                      <a:pt x="2" y="2"/>
                    </a:cubicBezTo>
                    <a:cubicBezTo>
                      <a:pt x="1" y="3"/>
                      <a:pt x="1" y="4"/>
                      <a:pt x="1" y="3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1"/>
                      <a:pt x="4" y="0"/>
                      <a:pt x="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59">
                <a:extLst>
                  <a:ext uri="{FF2B5EF4-FFF2-40B4-BE49-F238E27FC236}">
                    <a16:creationId xmlns:a16="http://schemas.microsoft.com/office/drawing/2014/main" id="{1B6D1A31-8882-4A5D-93E1-CAACDD99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4" y="2878"/>
                <a:ext cx="9" cy="3"/>
              </a:xfrm>
              <a:custGeom>
                <a:avLst/>
                <a:gdLst>
                  <a:gd name="T0" fmla="*/ 4 w 4"/>
                  <a:gd name="T1" fmla="*/ 0 h 1"/>
                  <a:gd name="T2" fmla="*/ 2 w 4"/>
                  <a:gd name="T3" fmla="*/ 1 h 1"/>
                  <a:gd name="T4" fmla="*/ 0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4" y="0"/>
                      <a:pt x="3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60">
                <a:extLst>
                  <a:ext uri="{FF2B5EF4-FFF2-40B4-BE49-F238E27FC236}">
                    <a16:creationId xmlns:a16="http://schemas.microsoft.com/office/drawing/2014/main" id="{815A64E4-0664-4663-8F64-FEA206383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2876"/>
                <a:ext cx="12" cy="5"/>
              </a:xfrm>
              <a:custGeom>
                <a:avLst/>
                <a:gdLst>
                  <a:gd name="T0" fmla="*/ 5 w 5"/>
                  <a:gd name="T1" fmla="*/ 1 h 2"/>
                  <a:gd name="T2" fmla="*/ 3 w 5"/>
                  <a:gd name="T3" fmla="*/ 1 h 2"/>
                  <a:gd name="T4" fmla="*/ 1 w 5"/>
                  <a:gd name="T5" fmla="*/ 1 h 2"/>
                  <a:gd name="T6" fmla="*/ 3 w 5"/>
                  <a:gd name="T7" fmla="*/ 0 h 2"/>
                  <a:gd name="T8" fmla="*/ 5 w 5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5" y="2"/>
                      <a:pt x="4" y="1"/>
                      <a:pt x="3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61">
                <a:extLst>
                  <a:ext uri="{FF2B5EF4-FFF2-40B4-BE49-F238E27FC236}">
                    <a16:creationId xmlns:a16="http://schemas.microsoft.com/office/drawing/2014/main" id="{148A4D83-9006-4F6F-882A-79E232F7F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2881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0 w 2"/>
                  <a:gd name="T5" fmla="*/ 0 h 1"/>
                  <a:gd name="T6" fmla="*/ 1 w 2"/>
                  <a:gd name="T7" fmla="*/ 0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62">
                <a:extLst>
                  <a:ext uri="{FF2B5EF4-FFF2-40B4-BE49-F238E27FC236}">
                    <a16:creationId xmlns:a16="http://schemas.microsoft.com/office/drawing/2014/main" id="{30521EAF-C170-41F1-AE59-DC35D3238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" y="3213"/>
                <a:ext cx="316" cy="150"/>
              </a:xfrm>
              <a:custGeom>
                <a:avLst/>
                <a:gdLst>
                  <a:gd name="T0" fmla="*/ 60 w 133"/>
                  <a:gd name="T1" fmla="*/ 40 h 63"/>
                  <a:gd name="T2" fmla="*/ 60 w 133"/>
                  <a:gd name="T3" fmla="*/ 1 h 63"/>
                  <a:gd name="T4" fmla="*/ 131 w 133"/>
                  <a:gd name="T5" fmla="*/ 0 h 63"/>
                  <a:gd name="T6" fmla="*/ 133 w 133"/>
                  <a:gd name="T7" fmla="*/ 55 h 63"/>
                  <a:gd name="T8" fmla="*/ 128 w 133"/>
                  <a:gd name="T9" fmla="*/ 56 h 63"/>
                  <a:gd name="T10" fmla="*/ 15 w 133"/>
                  <a:gd name="T11" fmla="*/ 59 h 63"/>
                  <a:gd name="T12" fmla="*/ 60 w 133"/>
                  <a:gd name="T13" fmla="*/ 4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63">
                    <a:moveTo>
                      <a:pt x="60" y="40"/>
                    </a:moveTo>
                    <a:cubicBezTo>
                      <a:pt x="60" y="1"/>
                      <a:pt x="60" y="1"/>
                      <a:pt x="60" y="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09" y="57"/>
                      <a:pt x="28" y="63"/>
                      <a:pt x="15" y="59"/>
                    </a:cubicBezTo>
                    <a:cubicBezTo>
                      <a:pt x="0" y="55"/>
                      <a:pt x="60" y="40"/>
                      <a:pt x="60" y="40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63">
                <a:extLst>
                  <a:ext uri="{FF2B5EF4-FFF2-40B4-BE49-F238E27FC236}">
                    <a16:creationId xmlns:a16="http://schemas.microsoft.com/office/drawing/2014/main" id="{61550909-33AA-4C15-98B7-D2280CB14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1" y="3294"/>
                <a:ext cx="1" cy="1"/>
              </a:xfrm>
              <a:prstGeom prst="rect">
                <a:avLst/>
              </a:prstGeom>
              <a:solidFill>
                <a:srgbClr val="A2AD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164">
                <a:extLst>
                  <a:ext uri="{FF2B5EF4-FFF2-40B4-BE49-F238E27FC236}">
                    <a16:creationId xmlns:a16="http://schemas.microsoft.com/office/drawing/2014/main" id="{72D6CAB9-3A6A-4165-959A-FF65C64D5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1" y="32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65">
                <a:extLst>
                  <a:ext uri="{FF2B5EF4-FFF2-40B4-BE49-F238E27FC236}">
                    <a16:creationId xmlns:a16="http://schemas.microsoft.com/office/drawing/2014/main" id="{681373C7-9DD9-41FA-9801-1D3AA2335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" y="3294"/>
                <a:ext cx="62" cy="50"/>
              </a:xfrm>
              <a:custGeom>
                <a:avLst/>
                <a:gdLst>
                  <a:gd name="T0" fmla="*/ 24 w 26"/>
                  <a:gd name="T1" fmla="*/ 0 h 21"/>
                  <a:gd name="T2" fmla="*/ 9 w 26"/>
                  <a:gd name="T3" fmla="*/ 6 h 21"/>
                  <a:gd name="T4" fmla="*/ 0 w 26"/>
                  <a:gd name="T5" fmla="*/ 21 h 21"/>
                  <a:gd name="T6" fmla="*/ 26 w 26"/>
                  <a:gd name="T7" fmla="*/ 20 h 21"/>
                  <a:gd name="T8" fmla="*/ 26 w 26"/>
                  <a:gd name="T9" fmla="*/ 20 h 21"/>
                  <a:gd name="T10" fmla="*/ 25 w 26"/>
                  <a:gd name="T11" fmla="*/ 0 h 21"/>
                  <a:gd name="T12" fmla="*/ 25 w 26"/>
                  <a:gd name="T13" fmla="*/ 0 h 21"/>
                  <a:gd name="T14" fmla="*/ 24 w 26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1">
                    <a:moveTo>
                      <a:pt x="24" y="0"/>
                    </a:moveTo>
                    <a:cubicBezTo>
                      <a:pt x="18" y="0"/>
                      <a:pt x="13" y="2"/>
                      <a:pt x="9" y="6"/>
                    </a:cubicBezTo>
                    <a:cubicBezTo>
                      <a:pt x="4" y="10"/>
                      <a:pt x="1" y="15"/>
                      <a:pt x="0" y="21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4" y="0"/>
                      <a:pt x="24" y="0"/>
                    </a:cubicBezTo>
                  </a:path>
                </a:pathLst>
              </a:custGeom>
              <a:solidFill>
                <a:srgbClr val="F4A8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166">
                <a:extLst>
                  <a:ext uri="{FF2B5EF4-FFF2-40B4-BE49-F238E27FC236}">
                    <a16:creationId xmlns:a16="http://schemas.microsoft.com/office/drawing/2014/main" id="{0BE62915-E71F-47AC-81DA-1F7EDC625B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" y="3327"/>
                <a:ext cx="249" cy="29"/>
              </a:xfrm>
              <a:custGeom>
                <a:avLst/>
                <a:gdLst>
                  <a:gd name="T0" fmla="*/ 105 w 105"/>
                  <a:gd name="T1" fmla="*/ 8 h 12"/>
                  <a:gd name="T2" fmla="*/ 102 w 105"/>
                  <a:gd name="T3" fmla="*/ 8 h 12"/>
                  <a:gd name="T4" fmla="*/ 38 w 105"/>
                  <a:gd name="T5" fmla="*/ 12 h 12"/>
                  <a:gd name="T6" fmla="*/ 105 w 105"/>
                  <a:gd name="T7" fmla="*/ 8 h 12"/>
                  <a:gd name="T8" fmla="*/ 105 w 105"/>
                  <a:gd name="T9" fmla="*/ 8 h 12"/>
                  <a:gd name="T10" fmla="*/ 5 w 105"/>
                  <a:gd name="T11" fmla="*/ 0 h 12"/>
                  <a:gd name="T12" fmla="*/ 0 w 105"/>
                  <a:gd name="T13" fmla="*/ 2 h 12"/>
                  <a:gd name="T14" fmla="*/ 5 w 105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12">
                    <a:moveTo>
                      <a:pt x="105" y="8"/>
                    </a:moveTo>
                    <a:cubicBezTo>
                      <a:pt x="102" y="8"/>
                      <a:pt x="102" y="8"/>
                      <a:pt x="102" y="8"/>
                    </a:cubicBezTo>
                    <a:cubicBezTo>
                      <a:pt x="92" y="9"/>
                      <a:pt x="64" y="10"/>
                      <a:pt x="38" y="12"/>
                    </a:cubicBezTo>
                    <a:cubicBezTo>
                      <a:pt x="62" y="11"/>
                      <a:pt x="88" y="9"/>
                      <a:pt x="105" y="8"/>
                    </a:cubicBezTo>
                    <a:cubicBezTo>
                      <a:pt x="105" y="8"/>
                      <a:pt x="105" y="8"/>
                      <a:pt x="105" y="8"/>
                    </a:cubicBezTo>
                    <a:moveTo>
                      <a:pt x="5" y="0"/>
                    </a:moveTo>
                    <a:cubicBezTo>
                      <a:pt x="5" y="0"/>
                      <a:pt x="3" y="1"/>
                      <a:pt x="0" y="2"/>
                    </a:cubicBezTo>
                    <a:cubicBezTo>
                      <a:pt x="2" y="1"/>
                      <a:pt x="3" y="1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167">
                <a:extLst>
                  <a:ext uri="{FF2B5EF4-FFF2-40B4-BE49-F238E27FC236}">
                    <a16:creationId xmlns:a16="http://schemas.microsoft.com/office/drawing/2014/main" id="{A2FAB860-A39A-46AC-9462-BE0CCF664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9" y="3344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</a:path>
                </a:pathLst>
              </a:custGeom>
              <a:solidFill>
                <a:srgbClr val="8F9C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168">
                <a:extLst>
                  <a:ext uri="{FF2B5EF4-FFF2-40B4-BE49-F238E27FC236}">
                    <a16:creationId xmlns:a16="http://schemas.microsoft.com/office/drawing/2014/main" id="{1DAB6266-6FAD-475F-B8DB-13F2DB226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6" y="3348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1 w 4"/>
                  <a:gd name="T3" fmla="*/ 1 h 2"/>
                  <a:gd name="T4" fmla="*/ 4 w 4"/>
                  <a:gd name="T5" fmla="*/ 2 h 2"/>
                  <a:gd name="T6" fmla="*/ 3 w 4"/>
                  <a:gd name="T7" fmla="*/ 2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2"/>
                      <a:pt x="2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1"/>
                      <a:pt x="0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169">
                <a:extLst>
                  <a:ext uri="{FF2B5EF4-FFF2-40B4-BE49-F238E27FC236}">
                    <a16:creationId xmlns:a16="http://schemas.microsoft.com/office/drawing/2014/main" id="{56871A1D-76B2-4EC3-882A-5638B3D5A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6" y="3327"/>
                <a:ext cx="288" cy="29"/>
              </a:xfrm>
              <a:custGeom>
                <a:avLst/>
                <a:gdLst>
                  <a:gd name="T0" fmla="*/ 19 w 121"/>
                  <a:gd name="T1" fmla="*/ 0 h 12"/>
                  <a:gd name="T2" fmla="*/ 19 w 121"/>
                  <a:gd name="T3" fmla="*/ 0 h 12"/>
                  <a:gd name="T4" fmla="*/ 14 w 121"/>
                  <a:gd name="T5" fmla="*/ 2 h 12"/>
                  <a:gd name="T6" fmla="*/ 1 w 121"/>
                  <a:gd name="T7" fmla="*/ 9 h 12"/>
                  <a:gd name="T8" fmla="*/ 3 w 121"/>
                  <a:gd name="T9" fmla="*/ 11 h 12"/>
                  <a:gd name="T10" fmla="*/ 4 w 121"/>
                  <a:gd name="T11" fmla="*/ 11 h 12"/>
                  <a:gd name="T12" fmla="*/ 26 w 121"/>
                  <a:gd name="T13" fmla="*/ 12 h 12"/>
                  <a:gd name="T14" fmla="*/ 52 w 121"/>
                  <a:gd name="T15" fmla="*/ 12 h 12"/>
                  <a:gd name="T16" fmla="*/ 116 w 121"/>
                  <a:gd name="T17" fmla="*/ 8 h 12"/>
                  <a:gd name="T18" fmla="*/ 119 w 121"/>
                  <a:gd name="T19" fmla="*/ 8 h 12"/>
                  <a:gd name="T20" fmla="*/ 121 w 121"/>
                  <a:gd name="T21" fmla="*/ 7 h 12"/>
                  <a:gd name="T22" fmla="*/ 121 w 121"/>
                  <a:gd name="T23" fmla="*/ 7 h 12"/>
                  <a:gd name="T24" fmla="*/ 121 w 121"/>
                  <a:gd name="T25" fmla="*/ 6 h 12"/>
                  <a:gd name="T26" fmla="*/ 121 w 121"/>
                  <a:gd name="T27" fmla="*/ 6 h 12"/>
                  <a:gd name="T28" fmla="*/ 95 w 121"/>
                  <a:gd name="T29" fmla="*/ 7 h 12"/>
                  <a:gd name="T30" fmla="*/ 95 w 121"/>
                  <a:gd name="T31" fmla="*/ 7 h 12"/>
                  <a:gd name="T32" fmla="*/ 26 w 121"/>
                  <a:gd name="T33" fmla="*/ 9 h 12"/>
                  <a:gd name="T34" fmla="*/ 19 w 121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" h="12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7" y="1"/>
                      <a:pt x="16" y="1"/>
                      <a:pt x="14" y="2"/>
                    </a:cubicBezTo>
                    <a:cubicBezTo>
                      <a:pt x="9" y="4"/>
                      <a:pt x="2" y="6"/>
                      <a:pt x="1" y="9"/>
                    </a:cubicBezTo>
                    <a:cubicBezTo>
                      <a:pt x="0" y="10"/>
                      <a:pt x="1" y="10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8" y="12"/>
                      <a:pt x="16" y="12"/>
                      <a:pt x="26" y="12"/>
                    </a:cubicBezTo>
                    <a:cubicBezTo>
                      <a:pt x="34" y="12"/>
                      <a:pt x="43" y="12"/>
                      <a:pt x="52" y="12"/>
                    </a:cubicBezTo>
                    <a:cubicBezTo>
                      <a:pt x="78" y="10"/>
                      <a:pt x="106" y="9"/>
                      <a:pt x="116" y="8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7"/>
                      <a:pt x="121" y="7"/>
                      <a:pt x="121" y="7"/>
                    </a:cubicBezTo>
                    <a:cubicBezTo>
                      <a:pt x="121" y="6"/>
                      <a:pt x="121" y="6"/>
                      <a:pt x="121" y="6"/>
                    </a:cubicBezTo>
                    <a:cubicBezTo>
                      <a:pt x="121" y="6"/>
                      <a:pt x="121" y="6"/>
                      <a:pt x="121" y="6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3" y="0"/>
                      <a:pt x="19" y="0"/>
                    </a:cubicBezTo>
                  </a:path>
                </a:pathLst>
              </a:custGeom>
              <a:solidFill>
                <a:srgbClr val="F19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170">
                <a:extLst>
                  <a:ext uri="{FF2B5EF4-FFF2-40B4-BE49-F238E27FC236}">
                    <a16:creationId xmlns:a16="http://schemas.microsoft.com/office/drawing/2014/main" id="{EBD2A4D0-48E5-415B-BD5D-FBEBCC0C2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" y="3341"/>
                <a:ext cx="62" cy="3"/>
              </a:xfrm>
              <a:custGeom>
                <a:avLst/>
                <a:gdLst>
                  <a:gd name="T0" fmla="*/ 26 w 26"/>
                  <a:gd name="T1" fmla="*/ 0 h 1"/>
                  <a:gd name="T2" fmla="*/ 0 w 26"/>
                  <a:gd name="T3" fmla="*/ 1 h 1"/>
                  <a:gd name="T4" fmla="*/ 0 w 26"/>
                  <a:gd name="T5" fmla="*/ 1 h 1"/>
                  <a:gd name="T6" fmla="*/ 26 w 26"/>
                  <a:gd name="T7" fmla="*/ 0 h 1"/>
                  <a:gd name="T8" fmla="*/ 26 w 26"/>
                  <a:gd name="T9" fmla="*/ 0 h 1"/>
                  <a:gd name="T10" fmla="*/ 26 w 26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">
                    <a:moveTo>
                      <a:pt x="26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F8CB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171">
                <a:extLst>
                  <a:ext uri="{FF2B5EF4-FFF2-40B4-BE49-F238E27FC236}">
                    <a16:creationId xmlns:a16="http://schemas.microsoft.com/office/drawing/2014/main" id="{A6EFDAC7-8783-42C8-81C2-76D80DF01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9" y="3341"/>
                <a:ext cx="287" cy="10"/>
              </a:xfrm>
              <a:custGeom>
                <a:avLst/>
                <a:gdLst>
                  <a:gd name="T0" fmla="*/ 121 w 121"/>
                  <a:gd name="T1" fmla="*/ 0 h 4"/>
                  <a:gd name="T2" fmla="*/ 120 w 121"/>
                  <a:gd name="T3" fmla="*/ 0 h 4"/>
                  <a:gd name="T4" fmla="*/ 116 w 121"/>
                  <a:gd name="T5" fmla="*/ 0 h 4"/>
                  <a:gd name="T6" fmla="*/ 103 w 121"/>
                  <a:gd name="T7" fmla="*/ 1 h 4"/>
                  <a:gd name="T8" fmla="*/ 60 w 121"/>
                  <a:gd name="T9" fmla="*/ 3 h 4"/>
                  <a:gd name="T10" fmla="*/ 17 w 121"/>
                  <a:gd name="T11" fmla="*/ 3 h 4"/>
                  <a:gd name="T12" fmla="*/ 4 w 121"/>
                  <a:gd name="T13" fmla="*/ 3 h 4"/>
                  <a:gd name="T14" fmla="*/ 1 w 121"/>
                  <a:gd name="T15" fmla="*/ 3 h 4"/>
                  <a:gd name="T16" fmla="*/ 0 w 121"/>
                  <a:gd name="T17" fmla="*/ 3 h 4"/>
                  <a:gd name="T18" fmla="*/ 1 w 121"/>
                  <a:gd name="T19" fmla="*/ 3 h 4"/>
                  <a:gd name="T20" fmla="*/ 4 w 121"/>
                  <a:gd name="T21" fmla="*/ 3 h 4"/>
                  <a:gd name="T22" fmla="*/ 17 w 121"/>
                  <a:gd name="T23" fmla="*/ 3 h 4"/>
                  <a:gd name="T24" fmla="*/ 60 w 121"/>
                  <a:gd name="T25" fmla="*/ 2 h 4"/>
                  <a:gd name="T26" fmla="*/ 103 w 121"/>
                  <a:gd name="T27" fmla="*/ 0 h 4"/>
                  <a:gd name="T28" fmla="*/ 116 w 121"/>
                  <a:gd name="T29" fmla="*/ 0 h 4"/>
                  <a:gd name="T30" fmla="*/ 120 w 121"/>
                  <a:gd name="T31" fmla="*/ 0 h 4"/>
                  <a:gd name="T32" fmla="*/ 121 w 121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1" h="4">
                    <a:moveTo>
                      <a:pt x="121" y="0"/>
                    </a:moveTo>
                    <a:cubicBezTo>
                      <a:pt x="121" y="0"/>
                      <a:pt x="120" y="0"/>
                      <a:pt x="120" y="0"/>
                    </a:cubicBezTo>
                    <a:cubicBezTo>
                      <a:pt x="118" y="0"/>
                      <a:pt x="117" y="0"/>
                      <a:pt x="116" y="0"/>
                    </a:cubicBezTo>
                    <a:cubicBezTo>
                      <a:pt x="113" y="0"/>
                      <a:pt x="108" y="1"/>
                      <a:pt x="103" y="1"/>
                    </a:cubicBezTo>
                    <a:cubicBezTo>
                      <a:pt x="92" y="2"/>
                      <a:pt x="77" y="2"/>
                      <a:pt x="60" y="3"/>
                    </a:cubicBezTo>
                    <a:cubicBezTo>
                      <a:pt x="43" y="3"/>
                      <a:pt x="28" y="4"/>
                      <a:pt x="17" y="3"/>
                    </a:cubicBezTo>
                    <a:cubicBezTo>
                      <a:pt x="12" y="3"/>
                      <a:pt x="8" y="3"/>
                      <a:pt x="4" y="3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8" y="3"/>
                      <a:pt x="12" y="3"/>
                      <a:pt x="17" y="3"/>
                    </a:cubicBezTo>
                    <a:cubicBezTo>
                      <a:pt x="28" y="3"/>
                      <a:pt x="43" y="3"/>
                      <a:pt x="60" y="2"/>
                    </a:cubicBezTo>
                    <a:cubicBezTo>
                      <a:pt x="77" y="2"/>
                      <a:pt x="92" y="1"/>
                      <a:pt x="103" y="0"/>
                    </a:cubicBezTo>
                    <a:cubicBezTo>
                      <a:pt x="108" y="0"/>
                      <a:pt x="112" y="0"/>
                      <a:pt x="116" y="0"/>
                    </a:cubicBezTo>
                    <a:cubicBezTo>
                      <a:pt x="117" y="0"/>
                      <a:pt x="118" y="0"/>
                      <a:pt x="120" y="0"/>
                    </a:cubicBezTo>
                    <a:cubicBezTo>
                      <a:pt x="120" y="0"/>
                      <a:pt x="121" y="0"/>
                      <a:pt x="12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172">
                <a:extLst>
                  <a:ext uri="{FF2B5EF4-FFF2-40B4-BE49-F238E27FC236}">
                    <a16:creationId xmlns:a16="http://schemas.microsoft.com/office/drawing/2014/main" id="{DF9FBCDE-E908-4807-B4D3-F38960B91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9" y="3325"/>
                <a:ext cx="19" cy="26"/>
              </a:xfrm>
              <a:custGeom>
                <a:avLst/>
                <a:gdLst>
                  <a:gd name="T0" fmla="*/ 8 w 8"/>
                  <a:gd name="T1" fmla="*/ 11 h 11"/>
                  <a:gd name="T2" fmla="*/ 5 w 8"/>
                  <a:gd name="T3" fmla="*/ 5 h 11"/>
                  <a:gd name="T4" fmla="*/ 0 w 8"/>
                  <a:gd name="T5" fmla="*/ 0 h 11"/>
                  <a:gd name="T6" fmla="*/ 6 w 8"/>
                  <a:gd name="T7" fmla="*/ 5 h 11"/>
                  <a:gd name="T8" fmla="*/ 8 w 8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8" y="11"/>
                    </a:moveTo>
                    <a:cubicBezTo>
                      <a:pt x="7" y="11"/>
                      <a:pt x="7" y="8"/>
                      <a:pt x="5" y="5"/>
                    </a:cubicBezTo>
                    <a:cubicBezTo>
                      <a:pt x="3" y="2"/>
                      <a:pt x="0" y="1"/>
                      <a:pt x="0" y="0"/>
                    </a:cubicBezTo>
                    <a:cubicBezTo>
                      <a:pt x="1" y="0"/>
                      <a:pt x="4" y="1"/>
                      <a:pt x="6" y="5"/>
                    </a:cubicBezTo>
                    <a:cubicBezTo>
                      <a:pt x="8" y="8"/>
                      <a:pt x="8" y="11"/>
                      <a:pt x="8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173">
                <a:extLst>
                  <a:ext uri="{FF2B5EF4-FFF2-40B4-BE49-F238E27FC236}">
                    <a16:creationId xmlns:a16="http://schemas.microsoft.com/office/drawing/2014/main" id="{0F0F4C55-2362-4D6D-B73B-C8B875E90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" y="3310"/>
                <a:ext cx="12" cy="15"/>
              </a:xfrm>
              <a:custGeom>
                <a:avLst/>
                <a:gdLst>
                  <a:gd name="T0" fmla="*/ 4 w 5"/>
                  <a:gd name="T1" fmla="*/ 6 h 6"/>
                  <a:gd name="T2" fmla="*/ 2 w 5"/>
                  <a:gd name="T3" fmla="*/ 3 h 6"/>
                  <a:gd name="T4" fmla="*/ 0 w 5"/>
                  <a:gd name="T5" fmla="*/ 0 h 6"/>
                  <a:gd name="T6" fmla="*/ 3 w 5"/>
                  <a:gd name="T7" fmla="*/ 3 h 6"/>
                  <a:gd name="T8" fmla="*/ 4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4" y="6"/>
                    </a:moveTo>
                    <a:cubicBezTo>
                      <a:pt x="4" y="6"/>
                      <a:pt x="3" y="5"/>
                      <a:pt x="2" y="3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1" y="0"/>
                      <a:pt x="2" y="1"/>
                      <a:pt x="3" y="3"/>
                    </a:cubicBezTo>
                    <a:cubicBezTo>
                      <a:pt x="4" y="4"/>
                      <a:pt x="5" y="6"/>
                      <a:pt x="4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174">
                <a:extLst>
                  <a:ext uri="{FF2B5EF4-FFF2-40B4-BE49-F238E27FC236}">
                    <a16:creationId xmlns:a16="http://schemas.microsoft.com/office/drawing/2014/main" id="{B2241450-380B-4159-A973-5B1C886D2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" y="3308"/>
                <a:ext cx="12" cy="10"/>
              </a:xfrm>
              <a:custGeom>
                <a:avLst/>
                <a:gdLst>
                  <a:gd name="T0" fmla="*/ 5 w 5"/>
                  <a:gd name="T1" fmla="*/ 4 h 4"/>
                  <a:gd name="T2" fmla="*/ 3 w 5"/>
                  <a:gd name="T3" fmla="*/ 2 h 4"/>
                  <a:gd name="T4" fmla="*/ 1 w 5"/>
                  <a:gd name="T5" fmla="*/ 0 h 4"/>
                  <a:gd name="T6" fmla="*/ 3 w 5"/>
                  <a:gd name="T7" fmla="*/ 1 h 4"/>
                  <a:gd name="T8" fmla="*/ 5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4" y="3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175">
                <a:extLst>
                  <a:ext uri="{FF2B5EF4-FFF2-40B4-BE49-F238E27FC236}">
                    <a16:creationId xmlns:a16="http://schemas.microsoft.com/office/drawing/2014/main" id="{C593241F-4D52-4C86-88CE-7D4F0AC15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0" y="3301"/>
                <a:ext cx="19" cy="2"/>
              </a:xfrm>
              <a:custGeom>
                <a:avLst/>
                <a:gdLst>
                  <a:gd name="T0" fmla="*/ 8 w 8"/>
                  <a:gd name="T1" fmla="*/ 0 h 1"/>
                  <a:gd name="T2" fmla="*/ 4 w 8"/>
                  <a:gd name="T3" fmla="*/ 1 h 1"/>
                  <a:gd name="T4" fmla="*/ 0 w 8"/>
                  <a:gd name="T5" fmla="*/ 0 h 1"/>
                  <a:gd name="T6" fmla="*/ 4 w 8"/>
                  <a:gd name="T7" fmla="*/ 0 h 1"/>
                  <a:gd name="T8" fmla="*/ 8 w 8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">
                    <a:moveTo>
                      <a:pt x="8" y="0"/>
                    </a:moveTo>
                    <a:cubicBezTo>
                      <a:pt x="8" y="0"/>
                      <a:pt x="6" y="0"/>
                      <a:pt x="4" y="1"/>
                    </a:cubicBez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6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176">
                <a:extLst>
                  <a:ext uri="{FF2B5EF4-FFF2-40B4-BE49-F238E27FC236}">
                    <a16:creationId xmlns:a16="http://schemas.microsoft.com/office/drawing/2014/main" id="{884DB5A3-07AF-46F0-92FE-BBEFDAD90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0" y="3289"/>
                <a:ext cx="22" cy="5"/>
              </a:xfrm>
              <a:custGeom>
                <a:avLst/>
                <a:gdLst>
                  <a:gd name="T0" fmla="*/ 9 w 9"/>
                  <a:gd name="T1" fmla="*/ 0 h 2"/>
                  <a:gd name="T2" fmla="*/ 5 w 9"/>
                  <a:gd name="T3" fmla="*/ 1 h 2"/>
                  <a:gd name="T4" fmla="*/ 0 w 9"/>
                  <a:gd name="T5" fmla="*/ 1 h 2"/>
                  <a:gd name="T6" fmla="*/ 4 w 9"/>
                  <a:gd name="T7" fmla="*/ 1 h 2"/>
                  <a:gd name="T8" fmla="*/ 9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9" y="0"/>
                    </a:moveTo>
                    <a:cubicBezTo>
                      <a:pt x="9" y="0"/>
                      <a:pt x="7" y="1"/>
                      <a:pt x="5" y="1"/>
                    </a:cubicBezTo>
                    <a:cubicBezTo>
                      <a:pt x="2" y="2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7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177">
                <a:extLst>
                  <a:ext uri="{FF2B5EF4-FFF2-40B4-BE49-F238E27FC236}">
                    <a16:creationId xmlns:a16="http://schemas.microsoft.com/office/drawing/2014/main" id="{58BA3572-E0BC-45BF-946F-E921008E2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" y="3291"/>
                <a:ext cx="33" cy="22"/>
              </a:xfrm>
              <a:custGeom>
                <a:avLst/>
                <a:gdLst>
                  <a:gd name="T0" fmla="*/ 14 w 14"/>
                  <a:gd name="T1" fmla="*/ 8 h 9"/>
                  <a:gd name="T2" fmla="*/ 9 w 14"/>
                  <a:gd name="T3" fmla="*/ 8 h 9"/>
                  <a:gd name="T4" fmla="*/ 4 w 14"/>
                  <a:gd name="T5" fmla="*/ 7 h 9"/>
                  <a:gd name="T6" fmla="*/ 1 w 14"/>
                  <a:gd name="T7" fmla="*/ 6 h 9"/>
                  <a:gd name="T8" fmla="*/ 0 w 14"/>
                  <a:gd name="T9" fmla="*/ 5 h 9"/>
                  <a:gd name="T10" fmla="*/ 1 w 14"/>
                  <a:gd name="T11" fmla="*/ 3 h 9"/>
                  <a:gd name="T12" fmla="*/ 11 w 14"/>
                  <a:gd name="T13" fmla="*/ 5 h 9"/>
                  <a:gd name="T14" fmla="*/ 13 w 14"/>
                  <a:gd name="T15" fmla="*/ 8 h 9"/>
                  <a:gd name="T16" fmla="*/ 13 w 14"/>
                  <a:gd name="T17" fmla="*/ 9 h 9"/>
                  <a:gd name="T18" fmla="*/ 11 w 14"/>
                  <a:gd name="T19" fmla="*/ 5 h 9"/>
                  <a:gd name="T20" fmla="*/ 7 w 14"/>
                  <a:gd name="T21" fmla="*/ 3 h 9"/>
                  <a:gd name="T22" fmla="*/ 2 w 14"/>
                  <a:gd name="T23" fmla="*/ 3 h 9"/>
                  <a:gd name="T24" fmla="*/ 2 w 14"/>
                  <a:gd name="T25" fmla="*/ 5 h 9"/>
                  <a:gd name="T26" fmla="*/ 5 w 14"/>
                  <a:gd name="T27" fmla="*/ 6 h 9"/>
                  <a:gd name="T28" fmla="*/ 9 w 14"/>
                  <a:gd name="T29" fmla="*/ 7 h 9"/>
                  <a:gd name="T30" fmla="*/ 14 w 14"/>
                  <a:gd name="T3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9">
                    <a:moveTo>
                      <a:pt x="14" y="8"/>
                    </a:moveTo>
                    <a:cubicBezTo>
                      <a:pt x="14" y="8"/>
                      <a:pt x="12" y="8"/>
                      <a:pt x="9" y="8"/>
                    </a:cubicBezTo>
                    <a:cubicBezTo>
                      <a:pt x="8" y="8"/>
                      <a:pt x="6" y="7"/>
                      <a:pt x="4" y="7"/>
                    </a:cubicBezTo>
                    <a:cubicBezTo>
                      <a:pt x="3" y="7"/>
                      <a:pt x="2" y="6"/>
                      <a:pt x="1" y="6"/>
                    </a:cubicBezTo>
                    <a:cubicBezTo>
                      <a:pt x="1" y="6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5" y="0"/>
                      <a:pt x="10" y="3"/>
                      <a:pt x="11" y="5"/>
                    </a:cubicBezTo>
                    <a:cubicBezTo>
                      <a:pt x="12" y="6"/>
                      <a:pt x="13" y="7"/>
                      <a:pt x="13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7"/>
                      <a:pt x="11" y="5"/>
                    </a:cubicBezTo>
                    <a:cubicBezTo>
                      <a:pt x="10" y="4"/>
                      <a:pt x="9" y="3"/>
                      <a:pt x="7" y="3"/>
                    </a:cubicBezTo>
                    <a:cubicBezTo>
                      <a:pt x="5" y="2"/>
                      <a:pt x="3" y="2"/>
                      <a:pt x="2" y="3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3" y="6"/>
                      <a:pt x="4" y="6"/>
                      <a:pt x="5" y="6"/>
                    </a:cubicBezTo>
                    <a:cubicBezTo>
                      <a:pt x="6" y="7"/>
                      <a:pt x="8" y="7"/>
                      <a:pt x="9" y="7"/>
                    </a:cubicBezTo>
                    <a:cubicBezTo>
                      <a:pt x="12" y="8"/>
                      <a:pt x="14" y="8"/>
                      <a:pt x="14" y="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178">
                <a:extLst>
                  <a:ext uri="{FF2B5EF4-FFF2-40B4-BE49-F238E27FC236}">
                    <a16:creationId xmlns:a16="http://schemas.microsoft.com/office/drawing/2014/main" id="{9AD13920-4376-419A-B307-CE194BF42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" y="3289"/>
                <a:ext cx="17" cy="21"/>
              </a:xfrm>
              <a:custGeom>
                <a:avLst/>
                <a:gdLst>
                  <a:gd name="T0" fmla="*/ 1 w 7"/>
                  <a:gd name="T1" fmla="*/ 9 h 9"/>
                  <a:gd name="T2" fmla="*/ 0 w 7"/>
                  <a:gd name="T3" fmla="*/ 6 h 9"/>
                  <a:gd name="T4" fmla="*/ 1 w 7"/>
                  <a:gd name="T5" fmla="*/ 3 h 9"/>
                  <a:gd name="T6" fmla="*/ 5 w 7"/>
                  <a:gd name="T7" fmla="*/ 0 h 9"/>
                  <a:gd name="T8" fmla="*/ 6 w 7"/>
                  <a:gd name="T9" fmla="*/ 2 h 9"/>
                  <a:gd name="T10" fmla="*/ 6 w 7"/>
                  <a:gd name="T11" fmla="*/ 4 h 9"/>
                  <a:gd name="T12" fmla="*/ 4 w 7"/>
                  <a:gd name="T13" fmla="*/ 7 h 9"/>
                  <a:gd name="T14" fmla="*/ 1 w 7"/>
                  <a:gd name="T15" fmla="*/ 9 h 9"/>
                  <a:gd name="T16" fmla="*/ 3 w 7"/>
                  <a:gd name="T17" fmla="*/ 7 h 9"/>
                  <a:gd name="T18" fmla="*/ 5 w 7"/>
                  <a:gd name="T19" fmla="*/ 4 h 9"/>
                  <a:gd name="T20" fmla="*/ 5 w 7"/>
                  <a:gd name="T21" fmla="*/ 1 h 9"/>
                  <a:gd name="T22" fmla="*/ 2 w 7"/>
                  <a:gd name="T23" fmla="*/ 3 h 9"/>
                  <a:gd name="T24" fmla="*/ 1 w 7"/>
                  <a:gd name="T25" fmla="*/ 6 h 9"/>
                  <a:gd name="T26" fmla="*/ 1 w 7"/>
                  <a:gd name="T2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9">
                    <a:moveTo>
                      <a:pt x="1" y="9"/>
                    </a:moveTo>
                    <a:cubicBezTo>
                      <a:pt x="1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6" y="0"/>
                      <a:pt x="7" y="1"/>
                      <a:pt x="6" y="2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5" y="5"/>
                      <a:pt x="4" y="6"/>
                      <a:pt x="4" y="7"/>
                    </a:cubicBezTo>
                    <a:cubicBezTo>
                      <a:pt x="2" y="9"/>
                      <a:pt x="1" y="9"/>
                      <a:pt x="1" y="9"/>
                    </a:cubicBezTo>
                    <a:cubicBezTo>
                      <a:pt x="1" y="9"/>
                      <a:pt x="2" y="8"/>
                      <a:pt x="3" y="7"/>
                    </a:cubicBezTo>
                    <a:cubicBezTo>
                      <a:pt x="4" y="6"/>
                      <a:pt x="4" y="5"/>
                      <a:pt x="5" y="4"/>
                    </a:cubicBezTo>
                    <a:cubicBezTo>
                      <a:pt x="6" y="3"/>
                      <a:pt x="6" y="1"/>
                      <a:pt x="5" y="1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0" y="8"/>
                      <a:pt x="1" y="9"/>
                      <a:pt x="1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79">
                <a:extLst>
                  <a:ext uri="{FF2B5EF4-FFF2-40B4-BE49-F238E27FC236}">
                    <a16:creationId xmlns:a16="http://schemas.microsoft.com/office/drawing/2014/main" id="{CB598A26-F90B-4527-AF39-34288FEB0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" y="3294"/>
                <a:ext cx="59" cy="50"/>
              </a:xfrm>
              <a:custGeom>
                <a:avLst/>
                <a:gdLst>
                  <a:gd name="T0" fmla="*/ 25 w 25"/>
                  <a:gd name="T1" fmla="*/ 0 h 21"/>
                  <a:gd name="T2" fmla="*/ 20 w 25"/>
                  <a:gd name="T3" fmla="*/ 0 h 21"/>
                  <a:gd name="T4" fmla="*/ 8 w 25"/>
                  <a:gd name="T5" fmla="*/ 6 h 21"/>
                  <a:gd name="T6" fmla="*/ 1 w 25"/>
                  <a:gd name="T7" fmla="*/ 16 h 21"/>
                  <a:gd name="T8" fmla="*/ 0 w 25"/>
                  <a:gd name="T9" fmla="*/ 21 h 21"/>
                  <a:gd name="T10" fmla="*/ 0 w 25"/>
                  <a:gd name="T11" fmla="*/ 20 h 21"/>
                  <a:gd name="T12" fmla="*/ 1 w 25"/>
                  <a:gd name="T13" fmla="*/ 16 h 21"/>
                  <a:gd name="T14" fmla="*/ 8 w 25"/>
                  <a:gd name="T15" fmla="*/ 5 h 21"/>
                  <a:gd name="T16" fmla="*/ 19 w 25"/>
                  <a:gd name="T17" fmla="*/ 0 h 21"/>
                  <a:gd name="T18" fmla="*/ 23 w 25"/>
                  <a:gd name="T19" fmla="*/ 0 h 21"/>
                  <a:gd name="T20" fmla="*/ 25 w 25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1">
                    <a:moveTo>
                      <a:pt x="25" y="0"/>
                    </a:moveTo>
                    <a:cubicBezTo>
                      <a:pt x="25" y="0"/>
                      <a:pt x="23" y="0"/>
                      <a:pt x="20" y="0"/>
                    </a:cubicBezTo>
                    <a:cubicBezTo>
                      <a:pt x="16" y="1"/>
                      <a:pt x="12" y="2"/>
                      <a:pt x="8" y="6"/>
                    </a:cubicBezTo>
                    <a:cubicBezTo>
                      <a:pt x="4" y="9"/>
                      <a:pt x="2" y="13"/>
                      <a:pt x="1" y="16"/>
                    </a:cubicBezTo>
                    <a:cubicBezTo>
                      <a:pt x="0" y="19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0" y="19"/>
                      <a:pt x="0" y="17"/>
                      <a:pt x="1" y="16"/>
                    </a:cubicBezTo>
                    <a:cubicBezTo>
                      <a:pt x="1" y="13"/>
                      <a:pt x="4" y="8"/>
                      <a:pt x="8" y="5"/>
                    </a:cubicBezTo>
                    <a:cubicBezTo>
                      <a:pt x="12" y="2"/>
                      <a:pt x="16" y="0"/>
                      <a:pt x="19" y="0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0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80">
                <a:extLst>
                  <a:ext uri="{FF2B5EF4-FFF2-40B4-BE49-F238E27FC236}">
                    <a16:creationId xmlns:a16="http://schemas.microsoft.com/office/drawing/2014/main" id="{7019BC7D-621B-4FC8-968A-DD19CC020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" y="3225"/>
                <a:ext cx="5" cy="69"/>
              </a:xfrm>
              <a:custGeom>
                <a:avLst/>
                <a:gdLst>
                  <a:gd name="T0" fmla="*/ 1 w 2"/>
                  <a:gd name="T1" fmla="*/ 0 h 29"/>
                  <a:gd name="T2" fmla="*/ 2 w 2"/>
                  <a:gd name="T3" fmla="*/ 14 h 29"/>
                  <a:gd name="T4" fmla="*/ 2 w 2"/>
                  <a:gd name="T5" fmla="*/ 29 h 29"/>
                  <a:gd name="T6" fmla="*/ 1 w 2"/>
                  <a:gd name="T7" fmla="*/ 14 h 29"/>
                  <a:gd name="T8" fmla="*/ 1 w 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9">
                    <a:moveTo>
                      <a:pt x="1" y="0"/>
                    </a:moveTo>
                    <a:cubicBezTo>
                      <a:pt x="1" y="0"/>
                      <a:pt x="1" y="6"/>
                      <a:pt x="2" y="14"/>
                    </a:cubicBezTo>
                    <a:cubicBezTo>
                      <a:pt x="2" y="22"/>
                      <a:pt x="2" y="29"/>
                      <a:pt x="2" y="29"/>
                    </a:cubicBezTo>
                    <a:cubicBezTo>
                      <a:pt x="2" y="29"/>
                      <a:pt x="1" y="22"/>
                      <a:pt x="1" y="14"/>
                    </a:cubicBezTo>
                    <a:cubicBezTo>
                      <a:pt x="0" y="6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81">
                <a:extLst>
                  <a:ext uri="{FF2B5EF4-FFF2-40B4-BE49-F238E27FC236}">
                    <a16:creationId xmlns:a16="http://schemas.microsoft.com/office/drawing/2014/main" id="{EDAEF979-B090-43DB-94EC-5F669959D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" y="3327"/>
                <a:ext cx="50" cy="5"/>
              </a:xfrm>
              <a:custGeom>
                <a:avLst/>
                <a:gdLst>
                  <a:gd name="T0" fmla="*/ 21 w 21"/>
                  <a:gd name="T1" fmla="*/ 1 h 2"/>
                  <a:gd name="T2" fmla="*/ 10 w 21"/>
                  <a:gd name="T3" fmla="*/ 2 h 2"/>
                  <a:gd name="T4" fmla="*/ 0 w 21"/>
                  <a:gd name="T5" fmla="*/ 2 h 2"/>
                  <a:gd name="T6" fmla="*/ 10 w 21"/>
                  <a:gd name="T7" fmla="*/ 1 h 2"/>
                  <a:gd name="T8" fmla="*/ 21 w 2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">
                    <a:moveTo>
                      <a:pt x="21" y="1"/>
                    </a:moveTo>
                    <a:cubicBezTo>
                      <a:pt x="21" y="1"/>
                      <a:pt x="16" y="2"/>
                      <a:pt x="10" y="2"/>
                    </a:cubicBezTo>
                    <a:cubicBezTo>
                      <a:pt x="5" y="2"/>
                      <a:pt x="0" y="2"/>
                      <a:pt x="0" y="2"/>
                    </a:cubicBezTo>
                    <a:cubicBezTo>
                      <a:pt x="0" y="1"/>
                      <a:pt x="5" y="1"/>
                      <a:pt x="10" y="1"/>
                    </a:cubicBezTo>
                    <a:cubicBezTo>
                      <a:pt x="16" y="1"/>
                      <a:pt x="21" y="0"/>
                      <a:pt x="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82">
                <a:extLst>
                  <a:ext uri="{FF2B5EF4-FFF2-40B4-BE49-F238E27FC236}">
                    <a16:creationId xmlns:a16="http://schemas.microsoft.com/office/drawing/2014/main" id="{BCE2AF5D-156E-4C08-8893-C34FDFB0C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9" y="3327"/>
                <a:ext cx="5" cy="10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2 h 4"/>
                  <a:gd name="T4" fmla="*/ 0 w 2"/>
                  <a:gd name="T5" fmla="*/ 4 h 4"/>
                  <a:gd name="T6" fmla="*/ 0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83">
                <a:extLst>
                  <a:ext uri="{FF2B5EF4-FFF2-40B4-BE49-F238E27FC236}">
                    <a16:creationId xmlns:a16="http://schemas.microsoft.com/office/drawing/2014/main" id="{EB879F0D-B40B-4877-85F1-861BD0B83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8" y="3310"/>
                <a:ext cx="8" cy="10"/>
              </a:xfrm>
              <a:custGeom>
                <a:avLst/>
                <a:gdLst>
                  <a:gd name="T0" fmla="*/ 3 w 3"/>
                  <a:gd name="T1" fmla="*/ 1 h 4"/>
                  <a:gd name="T2" fmla="*/ 2 w 3"/>
                  <a:gd name="T3" fmla="*/ 2 h 4"/>
                  <a:gd name="T4" fmla="*/ 0 w 3"/>
                  <a:gd name="T5" fmla="*/ 3 h 4"/>
                  <a:gd name="T6" fmla="*/ 1 w 3"/>
                  <a:gd name="T7" fmla="*/ 2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3" y="1"/>
                      <a:pt x="3" y="2"/>
                      <a:pt x="2" y="2"/>
                    </a:cubicBezTo>
                    <a:cubicBezTo>
                      <a:pt x="1" y="3"/>
                      <a:pt x="0" y="4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2" y="1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84">
                <a:extLst>
                  <a:ext uri="{FF2B5EF4-FFF2-40B4-BE49-F238E27FC236}">
                    <a16:creationId xmlns:a16="http://schemas.microsoft.com/office/drawing/2014/main" id="{0E5A4B46-846A-4933-BE48-CB4A251EE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3" y="3303"/>
                <a:ext cx="9" cy="5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1 h 2"/>
                  <a:gd name="T4" fmla="*/ 0 w 4"/>
                  <a:gd name="T5" fmla="*/ 2 h 2"/>
                  <a:gd name="T6" fmla="*/ 2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1"/>
                      <a:pt x="3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85">
                <a:extLst>
                  <a:ext uri="{FF2B5EF4-FFF2-40B4-BE49-F238E27FC236}">
                    <a16:creationId xmlns:a16="http://schemas.microsoft.com/office/drawing/2014/main" id="{B4152CFC-3F29-4E2C-82B7-1FC7F75B6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" y="3301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2 w 3"/>
                  <a:gd name="T3" fmla="*/ 1 h 1"/>
                  <a:gd name="T4" fmla="*/ 0 w 3"/>
                  <a:gd name="T5" fmla="*/ 1 h 1"/>
                  <a:gd name="T6" fmla="*/ 1 w 3"/>
                  <a:gd name="T7" fmla="*/ 0 h 1"/>
                  <a:gd name="T8" fmla="*/ 3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86">
                <a:extLst>
                  <a:ext uri="{FF2B5EF4-FFF2-40B4-BE49-F238E27FC236}">
                    <a16:creationId xmlns:a16="http://schemas.microsoft.com/office/drawing/2014/main" id="{5281CA2A-2C68-46B8-97A3-EEF05D5F3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1477"/>
                <a:ext cx="31" cy="166"/>
              </a:xfrm>
              <a:custGeom>
                <a:avLst/>
                <a:gdLst>
                  <a:gd name="T0" fmla="*/ 1 w 13"/>
                  <a:gd name="T1" fmla="*/ 70 h 70"/>
                  <a:gd name="T2" fmla="*/ 3 w 13"/>
                  <a:gd name="T3" fmla="*/ 59 h 70"/>
                  <a:gd name="T4" fmla="*/ 7 w 13"/>
                  <a:gd name="T5" fmla="*/ 48 h 70"/>
                  <a:gd name="T6" fmla="*/ 9 w 13"/>
                  <a:gd name="T7" fmla="*/ 42 h 70"/>
                  <a:gd name="T8" fmla="*/ 11 w 13"/>
                  <a:gd name="T9" fmla="*/ 39 h 70"/>
                  <a:gd name="T10" fmla="*/ 11 w 13"/>
                  <a:gd name="T11" fmla="*/ 35 h 70"/>
                  <a:gd name="T12" fmla="*/ 10 w 13"/>
                  <a:gd name="T13" fmla="*/ 28 h 70"/>
                  <a:gd name="T14" fmla="*/ 9 w 13"/>
                  <a:gd name="T15" fmla="*/ 22 h 70"/>
                  <a:gd name="T16" fmla="*/ 7 w 13"/>
                  <a:gd name="T17" fmla="*/ 10 h 70"/>
                  <a:gd name="T18" fmla="*/ 6 w 13"/>
                  <a:gd name="T19" fmla="*/ 0 h 70"/>
                  <a:gd name="T20" fmla="*/ 8 w 13"/>
                  <a:gd name="T21" fmla="*/ 10 h 70"/>
                  <a:gd name="T22" fmla="*/ 11 w 13"/>
                  <a:gd name="T23" fmla="*/ 21 h 70"/>
                  <a:gd name="T24" fmla="*/ 12 w 13"/>
                  <a:gd name="T25" fmla="*/ 28 h 70"/>
                  <a:gd name="T26" fmla="*/ 13 w 13"/>
                  <a:gd name="T27" fmla="*/ 35 h 70"/>
                  <a:gd name="T28" fmla="*/ 13 w 13"/>
                  <a:gd name="T29" fmla="*/ 39 h 70"/>
                  <a:gd name="T30" fmla="*/ 11 w 13"/>
                  <a:gd name="T31" fmla="*/ 43 h 70"/>
                  <a:gd name="T32" fmla="*/ 9 w 13"/>
                  <a:gd name="T33" fmla="*/ 49 h 70"/>
                  <a:gd name="T34" fmla="*/ 5 w 13"/>
                  <a:gd name="T35" fmla="*/ 60 h 70"/>
                  <a:gd name="T36" fmla="*/ 1 w 13"/>
                  <a:gd name="T3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70">
                    <a:moveTo>
                      <a:pt x="1" y="70"/>
                    </a:moveTo>
                    <a:cubicBezTo>
                      <a:pt x="0" y="70"/>
                      <a:pt x="1" y="66"/>
                      <a:pt x="3" y="59"/>
                    </a:cubicBezTo>
                    <a:cubicBezTo>
                      <a:pt x="4" y="56"/>
                      <a:pt x="5" y="52"/>
                      <a:pt x="7" y="48"/>
                    </a:cubicBezTo>
                    <a:cubicBezTo>
                      <a:pt x="8" y="46"/>
                      <a:pt x="8" y="44"/>
                      <a:pt x="9" y="42"/>
                    </a:cubicBezTo>
                    <a:cubicBezTo>
                      <a:pt x="10" y="41"/>
                      <a:pt x="10" y="40"/>
                      <a:pt x="11" y="39"/>
                    </a:cubicBezTo>
                    <a:cubicBezTo>
                      <a:pt x="11" y="38"/>
                      <a:pt x="11" y="37"/>
                      <a:pt x="11" y="35"/>
                    </a:cubicBezTo>
                    <a:cubicBezTo>
                      <a:pt x="11" y="33"/>
                      <a:pt x="10" y="31"/>
                      <a:pt x="10" y="28"/>
                    </a:cubicBezTo>
                    <a:cubicBezTo>
                      <a:pt x="10" y="26"/>
                      <a:pt x="9" y="24"/>
                      <a:pt x="9" y="22"/>
                    </a:cubicBezTo>
                    <a:cubicBezTo>
                      <a:pt x="8" y="18"/>
                      <a:pt x="7" y="14"/>
                      <a:pt x="7" y="10"/>
                    </a:cubicBezTo>
                    <a:cubicBezTo>
                      <a:pt x="6" y="4"/>
                      <a:pt x="5" y="0"/>
                      <a:pt x="6" y="0"/>
                    </a:cubicBezTo>
                    <a:cubicBezTo>
                      <a:pt x="6" y="0"/>
                      <a:pt x="7" y="4"/>
                      <a:pt x="8" y="10"/>
                    </a:cubicBezTo>
                    <a:cubicBezTo>
                      <a:pt x="9" y="14"/>
                      <a:pt x="10" y="17"/>
                      <a:pt x="11" y="21"/>
                    </a:cubicBezTo>
                    <a:cubicBezTo>
                      <a:pt x="11" y="24"/>
                      <a:pt x="12" y="26"/>
                      <a:pt x="12" y="28"/>
                    </a:cubicBezTo>
                    <a:cubicBezTo>
                      <a:pt x="13" y="30"/>
                      <a:pt x="13" y="33"/>
                      <a:pt x="13" y="35"/>
                    </a:cubicBezTo>
                    <a:cubicBezTo>
                      <a:pt x="13" y="37"/>
                      <a:pt x="13" y="38"/>
                      <a:pt x="13" y="39"/>
                    </a:cubicBezTo>
                    <a:cubicBezTo>
                      <a:pt x="12" y="41"/>
                      <a:pt x="12" y="42"/>
                      <a:pt x="11" y="43"/>
                    </a:cubicBezTo>
                    <a:cubicBezTo>
                      <a:pt x="10" y="45"/>
                      <a:pt x="10" y="47"/>
                      <a:pt x="9" y="49"/>
                    </a:cubicBezTo>
                    <a:cubicBezTo>
                      <a:pt x="7" y="53"/>
                      <a:pt x="6" y="57"/>
                      <a:pt x="5" y="60"/>
                    </a:cubicBezTo>
                    <a:cubicBezTo>
                      <a:pt x="3" y="66"/>
                      <a:pt x="1" y="70"/>
                      <a:pt x="1" y="7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87">
                <a:extLst>
                  <a:ext uri="{FF2B5EF4-FFF2-40B4-BE49-F238E27FC236}">
                    <a16:creationId xmlns:a16="http://schemas.microsoft.com/office/drawing/2014/main" id="{A5424CD9-1E6E-4A3A-B3C5-49A2CEDE20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1" y="1489"/>
                <a:ext cx="69" cy="311"/>
              </a:xfrm>
              <a:custGeom>
                <a:avLst/>
                <a:gdLst>
                  <a:gd name="T0" fmla="*/ 26 w 29"/>
                  <a:gd name="T1" fmla="*/ 121 h 131"/>
                  <a:gd name="T2" fmla="*/ 11 w 29"/>
                  <a:gd name="T3" fmla="*/ 131 h 131"/>
                  <a:gd name="T4" fmla="*/ 26 w 29"/>
                  <a:gd name="T5" fmla="*/ 121 h 131"/>
                  <a:gd name="T6" fmla="*/ 0 w 29"/>
                  <a:gd name="T7" fmla="*/ 0 h 131"/>
                  <a:gd name="T8" fmla="*/ 6 w 29"/>
                  <a:gd name="T9" fmla="*/ 95 h 131"/>
                  <a:gd name="T10" fmla="*/ 12 w 29"/>
                  <a:gd name="T11" fmla="*/ 95 h 131"/>
                  <a:gd name="T12" fmla="*/ 15 w 29"/>
                  <a:gd name="T13" fmla="*/ 95 h 131"/>
                  <a:gd name="T14" fmla="*/ 22 w 29"/>
                  <a:gd name="T15" fmla="*/ 98 h 131"/>
                  <a:gd name="T16" fmla="*/ 22 w 29"/>
                  <a:gd name="T17" fmla="*/ 98 h 131"/>
                  <a:gd name="T18" fmla="*/ 15 w 29"/>
                  <a:gd name="T19" fmla="*/ 96 h 131"/>
                  <a:gd name="T20" fmla="*/ 13 w 29"/>
                  <a:gd name="T21" fmla="*/ 96 h 131"/>
                  <a:gd name="T22" fmla="*/ 6 w 29"/>
                  <a:gd name="T23" fmla="*/ 97 h 131"/>
                  <a:gd name="T24" fmla="*/ 8 w 29"/>
                  <a:gd name="T25" fmla="*/ 131 h 131"/>
                  <a:gd name="T26" fmla="*/ 29 w 29"/>
                  <a:gd name="T27" fmla="*/ 117 h 131"/>
                  <a:gd name="T28" fmla="*/ 16 w 29"/>
                  <a:gd name="T29" fmla="*/ 67 h 131"/>
                  <a:gd name="T30" fmla="*/ 0 w 29"/>
                  <a:gd name="T3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31">
                    <a:moveTo>
                      <a:pt x="26" y="121"/>
                    </a:moveTo>
                    <a:cubicBezTo>
                      <a:pt x="22" y="124"/>
                      <a:pt x="16" y="127"/>
                      <a:pt x="11" y="131"/>
                    </a:cubicBezTo>
                    <a:cubicBezTo>
                      <a:pt x="16" y="128"/>
                      <a:pt x="23" y="124"/>
                      <a:pt x="26" y="121"/>
                    </a:cubicBezTo>
                    <a:moveTo>
                      <a:pt x="0" y="0"/>
                    </a:moveTo>
                    <a:cubicBezTo>
                      <a:pt x="2" y="30"/>
                      <a:pt x="5" y="64"/>
                      <a:pt x="6" y="95"/>
                    </a:cubicBezTo>
                    <a:cubicBezTo>
                      <a:pt x="8" y="95"/>
                      <a:pt x="10" y="95"/>
                      <a:pt x="12" y="95"/>
                    </a:cubicBezTo>
                    <a:cubicBezTo>
                      <a:pt x="13" y="95"/>
                      <a:pt x="14" y="95"/>
                      <a:pt x="15" y="95"/>
                    </a:cubicBezTo>
                    <a:cubicBezTo>
                      <a:pt x="20" y="96"/>
                      <a:pt x="22" y="98"/>
                      <a:pt x="22" y="98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8"/>
                      <a:pt x="19" y="96"/>
                      <a:pt x="15" y="96"/>
                    </a:cubicBezTo>
                    <a:cubicBezTo>
                      <a:pt x="14" y="96"/>
                      <a:pt x="13" y="96"/>
                      <a:pt x="13" y="96"/>
                    </a:cubicBezTo>
                    <a:cubicBezTo>
                      <a:pt x="11" y="96"/>
                      <a:pt x="9" y="96"/>
                      <a:pt x="6" y="97"/>
                    </a:cubicBezTo>
                    <a:cubicBezTo>
                      <a:pt x="7" y="108"/>
                      <a:pt x="8" y="120"/>
                      <a:pt x="8" y="131"/>
                    </a:cubicBezTo>
                    <a:cubicBezTo>
                      <a:pt x="15" y="126"/>
                      <a:pt x="22" y="121"/>
                      <a:pt x="29" y="117"/>
                    </a:cubicBezTo>
                    <a:cubicBezTo>
                      <a:pt x="24" y="98"/>
                      <a:pt x="20" y="82"/>
                      <a:pt x="16" y="67"/>
                    </a:cubicBezTo>
                    <a:cubicBezTo>
                      <a:pt x="11" y="45"/>
                      <a:pt x="4" y="20"/>
                      <a:pt x="0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88">
                <a:extLst>
                  <a:ext uri="{FF2B5EF4-FFF2-40B4-BE49-F238E27FC236}">
                    <a16:creationId xmlns:a16="http://schemas.microsoft.com/office/drawing/2014/main" id="{21255CA0-A1B6-4CE3-B3D7-D6AEC5941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" y="1715"/>
                <a:ext cx="38" cy="7"/>
              </a:xfrm>
              <a:custGeom>
                <a:avLst/>
                <a:gdLst>
                  <a:gd name="T0" fmla="*/ 6 w 16"/>
                  <a:gd name="T1" fmla="*/ 0 h 3"/>
                  <a:gd name="T2" fmla="*/ 0 w 16"/>
                  <a:gd name="T3" fmla="*/ 0 h 3"/>
                  <a:gd name="T4" fmla="*/ 0 w 16"/>
                  <a:gd name="T5" fmla="*/ 2 h 3"/>
                  <a:gd name="T6" fmla="*/ 7 w 16"/>
                  <a:gd name="T7" fmla="*/ 1 h 3"/>
                  <a:gd name="T8" fmla="*/ 9 w 16"/>
                  <a:gd name="T9" fmla="*/ 1 h 3"/>
                  <a:gd name="T10" fmla="*/ 16 w 16"/>
                  <a:gd name="T11" fmla="*/ 3 h 3"/>
                  <a:gd name="T12" fmla="*/ 16 w 16"/>
                  <a:gd name="T13" fmla="*/ 3 h 3"/>
                  <a:gd name="T14" fmla="*/ 9 w 16"/>
                  <a:gd name="T15" fmla="*/ 0 h 3"/>
                  <a:gd name="T16" fmla="*/ 6 w 16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">
                    <a:moveTo>
                      <a:pt x="6" y="0"/>
                    </a:moveTo>
                    <a:cubicBezTo>
                      <a:pt x="4" y="0"/>
                      <a:pt x="2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3" y="1"/>
                      <a:pt x="5" y="1"/>
                      <a:pt x="7" y="1"/>
                    </a:cubicBezTo>
                    <a:cubicBezTo>
                      <a:pt x="7" y="1"/>
                      <a:pt x="8" y="1"/>
                      <a:pt x="9" y="1"/>
                    </a:cubicBezTo>
                    <a:cubicBezTo>
                      <a:pt x="13" y="1"/>
                      <a:pt x="15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4" y="1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189">
                <a:extLst>
                  <a:ext uri="{FF2B5EF4-FFF2-40B4-BE49-F238E27FC236}">
                    <a16:creationId xmlns:a16="http://schemas.microsoft.com/office/drawing/2014/main" id="{BE28F239-DA4E-4A69-A64A-27E4A8E21B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0" y="1648"/>
                <a:ext cx="52" cy="157"/>
              </a:xfrm>
              <a:custGeom>
                <a:avLst/>
                <a:gdLst>
                  <a:gd name="T0" fmla="*/ 21 w 22"/>
                  <a:gd name="T1" fmla="*/ 49 h 66"/>
                  <a:gd name="T2" fmla="*/ 21 w 22"/>
                  <a:gd name="T3" fmla="*/ 49 h 66"/>
                  <a:gd name="T4" fmla="*/ 21 w 22"/>
                  <a:gd name="T5" fmla="*/ 49 h 66"/>
                  <a:gd name="T6" fmla="*/ 8 w 22"/>
                  <a:gd name="T7" fmla="*/ 0 h 66"/>
                  <a:gd name="T8" fmla="*/ 21 w 22"/>
                  <a:gd name="T9" fmla="*/ 50 h 66"/>
                  <a:gd name="T10" fmla="*/ 0 w 22"/>
                  <a:gd name="T11" fmla="*/ 64 h 66"/>
                  <a:gd name="T12" fmla="*/ 0 w 22"/>
                  <a:gd name="T13" fmla="*/ 66 h 66"/>
                  <a:gd name="T14" fmla="*/ 3 w 22"/>
                  <a:gd name="T15" fmla="*/ 64 h 66"/>
                  <a:gd name="T16" fmla="*/ 18 w 22"/>
                  <a:gd name="T17" fmla="*/ 54 h 66"/>
                  <a:gd name="T18" fmla="*/ 22 w 22"/>
                  <a:gd name="T19" fmla="*/ 50 h 66"/>
                  <a:gd name="T20" fmla="*/ 22 w 22"/>
                  <a:gd name="T21" fmla="*/ 50 h 66"/>
                  <a:gd name="T22" fmla="*/ 8 w 22"/>
                  <a:gd name="T2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66">
                    <a:moveTo>
                      <a:pt x="21" y="49"/>
                    </a:move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moveTo>
                      <a:pt x="8" y="0"/>
                    </a:moveTo>
                    <a:cubicBezTo>
                      <a:pt x="12" y="15"/>
                      <a:pt x="16" y="31"/>
                      <a:pt x="21" y="50"/>
                    </a:cubicBezTo>
                    <a:cubicBezTo>
                      <a:pt x="14" y="54"/>
                      <a:pt x="7" y="59"/>
                      <a:pt x="0" y="64"/>
                    </a:cubicBezTo>
                    <a:cubicBezTo>
                      <a:pt x="0" y="65"/>
                      <a:pt x="0" y="65"/>
                      <a:pt x="0" y="66"/>
                    </a:cubicBezTo>
                    <a:cubicBezTo>
                      <a:pt x="1" y="65"/>
                      <a:pt x="2" y="65"/>
                      <a:pt x="3" y="64"/>
                    </a:cubicBezTo>
                    <a:cubicBezTo>
                      <a:pt x="8" y="60"/>
                      <a:pt x="14" y="57"/>
                      <a:pt x="18" y="54"/>
                    </a:cubicBezTo>
                    <a:cubicBezTo>
                      <a:pt x="21" y="52"/>
                      <a:pt x="22" y="51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16" y="28"/>
                      <a:pt x="8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190">
                <a:extLst>
                  <a:ext uri="{FF2B5EF4-FFF2-40B4-BE49-F238E27FC236}">
                    <a16:creationId xmlns:a16="http://schemas.microsoft.com/office/drawing/2014/main" id="{505669C2-C6FC-4D9D-B595-50D57CB4E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940"/>
                <a:ext cx="1178" cy="907"/>
              </a:xfrm>
              <a:custGeom>
                <a:avLst/>
                <a:gdLst>
                  <a:gd name="T0" fmla="*/ 481 w 496"/>
                  <a:gd name="T1" fmla="*/ 61 h 382"/>
                  <a:gd name="T2" fmla="*/ 159 w 496"/>
                  <a:gd name="T3" fmla="*/ 13 h 382"/>
                  <a:gd name="T4" fmla="*/ 0 w 496"/>
                  <a:gd name="T5" fmla="*/ 350 h 382"/>
                  <a:gd name="T6" fmla="*/ 89 w 496"/>
                  <a:gd name="T7" fmla="*/ 382 h 382"/>
                  <a:gd name="T8" fmla="*/ 208 w 496"/>
                  <a:gd name="T9" fmla="*/ 114 h 382"/>
                  <a:gd name="T10" fmla="*/ 460 w 496"/>
                  <a:gd name="T11" fmla="*/ 188 h 382"/>
                  <a:gd name="T12" fmla="*/ 481 w 496"/>
                  <a:gd name="T13" fmla="*/ 61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382">
                    <a:moveTo>
                      <a:pt x="481" y="61"/>
                    </a:moveTo>
                    <a:cubicBezTo>
                      <a:pt x="481" y="61"/>
                      <a:pt x="188" y="0"/>
                      <a:pt x="159" y="13"/>
                    </a:cubicBezTo>
                    <a:cubicBezTo>
                      <a:pt x="131" y="27"/>
                      <a:pt x="0" y="350"/>
                      <a:pt x="0" y="350"/>
                    </a:cubicBezTo>
                    <a:cubicBezTo>
                      <a:pt x="89" y="382"/>
                      <a:pt x="89" y="382"/>
                      <a:pt x="89" y="382"/>
                    </a:cubicBezTo>
                    <a:cubicBezTo>
                      <a:pt x="208" y="114"/>
                      <a:pt x="208" y="114"/>
                      <a:pt x="208" y="114"/>
                    </a:cubicBezTo>
                    <a:cubicBezTo>
                      <a:pt x="208" y="114"/>
                      <a:pt x="424" y="195"/>
                      <a:pt x="460" y="188"/>
                    </a:cubicBezTo>
                    <a:cubicBezTo>
                      <a:pt x="496" y="180"/>
                      <a:pt x="481" y="61"/>
                      <a:pt x="481" y="6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191">
                <a:extLst>
                  <a:ext uri="{FF2B5EF4-FFF2-40B4-BE49-F238E27FC236}">
                    <a16:creationId xmlns:a16="http://schemas.microsoft.com/office/drawing/2014/main" id="{C21AC3F8-106A-4147-95F8-C44DB183A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" y="2126"/>
                <a:ext cx="731" cy="1158"/>
              </a:xfrm>
              <a:custGeom>
                <a:avLst/>
                <a:gdLst>
                  <a:gd name="T0" fmla="*/ 198 w 308"/>
                  <a:gd name="T1" fmla="*/ 0 h 488"/>
                  <a:gd name="T2" fmla="*/ 12 w 308"/>
                  <a:gd name="T3" fmla="*/ 94 h 488"/>
                  <a:gd name="T4" fmla="*/ 29 w 308"/>
                  <a:gd name="T5" fmla="*/ 488 h 488"/>
                  <a:gd name="T6" fmla="*/ 126 w 308"/>
                  <a:gd name="T7" fmla="*/ 488 h 488"/>
                  <a:gd name="T8" fmla="*/ 120 w 308"/>
                  <a:gd name="T9" fmla="*/ 158 h 488"/>
                  <a:gd name="T10" fmla="*/ 308 w 308"/>
                  <a:gd name="T11" fmla="*/ 110 h 488"/>
                  <a:gd name="T12" fmla="*/ 198 w 308"/>
                  <a:gd name="T13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488">
                    <a:moveTo>
                      <a:pt x="198" y="0"/>
                    </a:moveTo>
                    <a:cubicBezTo>
                      <a:pt x="193" y="2"/>
                      <a:pt x="24" y="71"/>
                      <a:pt x="12" y="94"/>
                    </a:cubicBezTo>
                    <a:cubicBezTo>
                      <a:pt x="0" y="116"/>
                      <a:pt x="29" y="488"/>
                      <a:pt x="29" y="488"/>
                    </a:cubicBezTo>
                    <a:cubicBezTo>
                      <a:pt x="126" y="488"/>
                      <a:pt x="126" y="488"/>
                      <a:pt x="126" y="488"/>
                    </a:cubicBezTo>
                    <a:cubicBezTo>
                      <a:pt x="120" y="158"/>
                      <a:pt x="120" y="158"/>
                      <a:pt x="120" y="158"/>
                    </a:cubicBezTo>
                    <a:cubicBezTo>
                      <a:pt x="308" y="110"/>
                      <a:pt x="308" y="110"/>
                      <a:pt x="308" y="11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192">
                <a:extLst>
                  <a:ext uri="{FF2B5EF4-FFF2-40B4-BE49-F238E27FC236}">
                    <a16:creationId xmlns:a16="http://schemas.microsoft.com/office/drawing/2014/main" id="{E90F0A2F-8346-4495-B32F-E52791AEF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" y="2199"/>
                <a:ext cx="622" cy="190"/>
              </a:xfrm>
              <a:custGeom>
                <a:avLst/>
                <a:gdLst>
                  <a:gd name="T0" fmla="*/ 262 w 262"/>
                  <a:gd name="T1" fmla="*/ 80 h 80"/>
                  <a:gd name="T2" fmla="*/ 259 w 262"/>
                  <a:gd name="T3" fmla="*/ 79 h 80"/>
                  <a:gd name="T4" fmla="*/ 251 w 262"/>
                  <a:gd name="T5" fmla="*/ 78 h 80"/>
                  <a:gd name="T6" fmla="*/ 222 w 262"/>
                  <a:gd name="T7" fmla="*/ 72 h 80"/>
                  <a:gd name="T8" fmla="*/ 128 w 262"/>
                  <a:gd name="T9" fmla="*/ 49 h 80"/>
                  <a:gd name="T10" fmla="*/ 77 w 262"/>
                  <a:gd name="T11" fmla="*/ 33 h 80"/>
                  <a:gd name="T12" fmla="*/ 36 w 262"/>
                  <a:gd name="T13" fmla="*/ 17 h 80"/>
                  <a:gd name="T14" fmla="*/ 21 w 262"/>
                  <a:gd name="T15" fmla="*/ 10 h 80"/>
                  <a:gd name="T16" fmla="*/ 9 w 262"/>
                  <a:gd name="T17" fmla="*/ 5 h 80"/>
                  <a:gd name="T18" fmla="*/ 2 w 262"/>
                  <a:gd name="T19" fmla="*/ 1 h 80"/>
                  <a:gd name="T20" fmla="*/ 0 w 262"/>
                  <a:gd name="T21" fmla="*/ 0 h 80"/>
                  <a:gd name="T22" fmla="*/ 2 w 262"/>
                  <a:gd name="T23" fmla="*/ 1 h 80"/>
                  <a:gd name="T24" fmla="*/ 10 w 262"/>
                  <a:gd name="T25" fmla="*/ 4 h 80"/>
                  <a:gd name="T26" fmla="*/ 21 w 262"/>
                  <a:gd name="T27" fmla="*/ 9 h 80"/>
                  <a:gd name="T28" fmla="*/ 37 w 262"/>
                  <a:gd name="T29" fmla="*/ 16 h 80"/>
                  <a:gd name="T30" fmla="*/ 78 w 262"/>
                  <a:gd name="T31" fmla="*/ 31 h 80"/>
                  <a:gd name="T32" fmla="*/ 129 w 262"/>
                  <a:gd name="T33" fmla="*/ 47 h 80"/>
                  <a:gd name="T34" fmla="*/ 223 w 262"/>
                  <a:gd name="T35" fmla="*/ 71 h 80"/>
                  <a:gd name="T36" fmla="*/ 251 w 262"/>
                  <a:gd name="T37" fmla="*/ 77 h 80"/>
                  <a:gd name="T38" fmla="*/ 259 w 262"/>
                  <a:gd name="T39" fmla="*/ 79 h 80"/>
                  <a:gd name="T40" fmla="*/ 262 w 262"/>
                  <a:gd name="T41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80">
                    <a:moveTo>
                      <a:pt x="262" y="80"/>
                    </a:moveTo>
                    <a:cubicBezTo>
                      <a:pt x="262" y="80"/>
                      <a:pt x="261" y="80"/>
                      <a:pt x="259" y="79"/>
                    </a:cubicBezTo>
                    <a:cubicBezTo>
                      <a:pt x="257" y="79"/>
                      <a:pt x="254" y="78"/>
                      <a:pt x="251" y="78"/>
                    </a:cubicBezTo>
                    <a:cubicBezTo>
                      <a:pt x="244" y="77"/>
                      <a:pt x="234" y="75"/>
                      <a:pt x="222" y="72"/>
                    </a:cubicBezTo>
                    <a:cubicBezTo>
                      <a:pt x="198" y="67"/>
                      <a:pt x="164" y="59"/>
                      <a:pt x="128" y="49"/>
                    </a:cubicBezTo>
                    <a:cubicBezTo>
                      <a:pt x="110" y="43"/>
                      <a:pt x="93" y="38"/>
                      <a:pt x="77" y="33"/>
                    </a:cubicBezTo>
                    <a:cubicBezTo>
                      <a:pt x="61" y="27"/>
                      <a:pt x="48" y="22"/>
                      <a:pt x="36" y="17"/>
                    </a:cubicBezTo>
                    <a:cubicBezTo>
                      <a:pt x="30" y="15"/>
                      <a:pt x="25" y="12"/>
                      <a:pt x="21" y="10"/>
                    </a:cubicBezTo>
                    <a:cubicBezTo>
                      <a:pt x="16" y="8"/>
                      <a:pt x="12" y="7"/>
                      <a:pt x="9" y="5"/>
                    </a:cubicBezTo>
                    <a:cubicBezTo>
                      <a:pt x="6" y="3"/>
                      <a:pt x="4" y="2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1"/>
                    </a:cubicBezTo>
                    <a:cubicBezTo>
                      <a:pt x="4" y="2"/>
                      <a:pt x="7" y="3"/>
                      <a:pt x="10" y="4"/>
                    </a:cubicBezTo>
                    <a:cubicBezTo>
                      <a:pt x="13" y="6"/>
                      <a:pt x="17" y="7"/>
                      <a:pt x="21" y="9"/>
                    </a:cubicBezTo>
                    <a:cubicBezTo>
                      <a:pt x="26" y="11"/>
                      <a:pt x="31" y="13"/>
                      <a:pt x="37" y="16"/>
                    </a:cubicBezTo>
                    <a:cubicBezTo>
                      <a:pt x="48" y="20"/>
                      <a:pt x="62" y="25"/>
                      <a:pt x="78" y="31"/>
                    </a:cubicBezTo>
                    <a:cubicBezTo>
                      <a:pt x="93" y="36"/>
                      <a:pt x="110" y="41"/>
                      <a:pt x="129" y="47"/>
                    </a:cubicBezTo>
                    <a:cubicBezTo>
                      <a:pt x="165" y="57"/>
                      <a:pt x="198" y="65"/>
                      <a:pt x="223" y="71"/>
                    </a:cubicBezTo>
                    <a:cubicBezTo>
                      <a:pt x="235" y="73"/>
                      <a:pt x="244" y="75"/>
                      <a:pt x="251" y="77"/>
                    </a:cubicBezTo>
                    <a:cubicBezTo>
                      <a:pt x="255" y="78"/>
                      <a:pt x="257" y="78"/>
                      <a:pt x="259" y="79"/>
                    </a:cubicBezTo>
                    <a:cubicBezTo>
                      <a:pt x="261" y="79"/>
                      <a:pt x="262" y="80"/>
                      <a:pt x="262" y="8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193">
                <a:extLst>
                  <a:ext uri="{FF2B5EF4-FFF2-40B4-BE49-F238E27FC236}">
                    <a16:creationId xmlns:a16="http://schemas.microsoft.com/office/drawing/2014/main" id="{B21B55BD-B74A-433E-AFBF-3B7CEA728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" y="2278"/>
                <a:ext cx="131" cy="273"/>
              </a:xfrm>
              <a:custGeom>
                <a:avLst/>
                <a:gdLst>
                  <a:gd name="T0" fmla="*/ 6 w 55"/>
                  <a:gd name="T1" fmla="*/ 115 h 115"/>
                  <a:gd name="T2" fmla="*/ 5 w 55"/>
                  <a:gd name="T3" fmla="*/ 110 h 115"/>
                  <a:gd name="T4" fmla="*/ 4 w 55"/>
                  <a:gd name="T5" fmla="*/ 94 h 115"/>
                  <a:gd name="T6" fmla="*/ 1 w 55"/>
                  <a:gd name="T7" fmla="*/ 72 h 115"/>
                  <a:gd name="T8" fmla="*/ 1 w 55"/>
                  <a:gd name="T9" fmla="*/ 44 h 115"/>
                  <a:gd name="T10" fmla="*/ 15 w 55"/>
                  <a:gd name="T11" fmla="*/ 19 h 115"/>
                  <a:gd name="T12" fmla="*/ 35 w 55"/>
                  <a:gd name="T13" fmla="*/ 7 h 115"/>
                  <a:gd name="T14" fmla="*/ 49 w 55"/>
                  <a:gd name="T15" fmla="*/ 1 h 115"/>
                  <a:gd name="T16" fmla="*/ 54 w 55"/>
                  <a:gd name="T17" fmla="*/ 0 h 115"/>
                  <a:gd name="T18" fmla="*/ 35 w 55"/>
                  <a:gd name="T19" fmla="*/ 8 h 115"/>
                  <a:gd name="T20" fmla="*/ 17 w 55"/>
                  <a:gd name="T21" fmla="*/ 21 h 115"/>
                  <a:gd name="T22" fmla="*/ 4 w 55"/>
                  <a:gd name="T23" fmla="*/ 44 h 115"/>
                  <a:gd name="T24" fmla="*/ 3 w 55"/>
                  <a:gd name="T25" fmla="*/ 72 h 115"/>
                  <a:gd name="T26" fmla="*/ 5 w 55"/>
                  <a:gd name="T27" fmla="*/ 94 h 115"/>
                  <a:gd name="T28" fmla="*/ 6 w 55"/>
                  <a:gd name="T29" fmla="*/ 110 h 115"/>
                  <a:gd name="T30" fmla="*/ 6 w 55"/>
                  <a:gd name="T3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115">
                    <a:moveTo>
                      <a:pt x="6" y="115"/>
                    </a:moveTo>
                    <a:cubicBezTo>
                      <a:pt x="6" y="115"/>
                      <a:pt x="6" y="113"/>
                      <a:pt x="5" y="110"/>
                    </a:cubicBezTo>
                    <a:cubicBezTo>
                      <a:pt x="5" y="106"/>
                      <a:pt x="4" y="100"/>
                      <a:pt x="4" y="94"/>
                    </a:cubicBezTo>
                    <a:cubicBezTo>
                      <a:pt x="3" y="88"/>
                      <a:pt x="2" y="80"/>
                      <a:pt x="1" y="72"/>
                    </a:cubicBezTo>
                    <a:cubicBezTo>
                      <a:pt x="1" y="63"/>
                      <a:pt x="0" y="54"/>
                      <a:pt x="1" y="44"/>
                    </a:cubicBezTo>
                    <a:cubicBezTo>
                      <a:pt x="3" y="34"/>
                      <a:pt x="9" y="25"/>
                      <a:pt x="15" y="19"/>
                    </a:cubicBezTo>
                    <a:cubicBezTo>
                      <a:pt x="22" y="14"/>
                      <a:pt x="29" y="10"/>
                      <a:pt x="35" y="7"/>
                    </a:cubicBezTo>
                    <a:cubicBezTo>
                      <a:pt x="41" y="4"/>
                      <a:pt x="46" y="3"/>
                      <a:pt x="49" y="1"/>
                    </a:cubicBezTo>
                    <a:cubicBezTo>
                      <a:pt x="52" y="0"/>
                      <a:pt x="54" y="0"/>
                      <a:pt x="54" y="0"/>
                    </a:cubicBezTo>
                    <a:cubicBezTo>
                      <a:pt x="55" y="0"/>
                      <a:pt x="47" y="3"/>
                      <a:pt x="35" y="8"/>
                    </a:cubicBezTo>
                    <a:cubicBezTo>
                      <a:pt x="30" y="11"/>
                      <a:pt x="23" y="15"/>
                      <a:pt x="17" y="21"/>
                    </a:cubicBezTo>
                    <a:cubicBezTo>
                      <a:pt x="11" y="27"/>
                      <a:pt x="5" y="35"/>
                      <a:pt x="4" y="44"/>
                    </a:cubicBezTo>
                    <a:cubicBezTo>
                      <a:pt x="2" y="54"/>
                      <a:pt x="3" y="63"/>
                      <a:pt x="3" y="72"/>
                    </a:cubicBezTo>
                    <a:cubicBezTo>
                      <a:pt x="4" y="80"/>
                      <a:pt x="5" y="88"/>
                      <a:pt x="5" y="94"/>
                    </a:cubicBezTo>
                    <a:cubicBezTo>
                      <a:pt x="5" y="100"/>
                      <a:pt x="6" y="105"/>
                      <a:pt x="6" y="110"/>
                    </a:cubicBezTo>
                    <a:cubicBezTo>
                      <a:pt x="6" y="113"/>
                      <a:pt x="6" y="115"/>
                      <a:pt x="6" y="11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194">
                <a:extLst>
                  <a:ext uri="{FF2B5EF4-FFF2-40B4-BE49-F238E27FC236}">
                    <a16:creationId xmlns:a16="http://schemas.microsoft.com/office/drawing/2014/main" id="{05A58DCF-A8B1-4F47-ADEB-8DDA292C5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" y="2475"/>
                <a:ext cx="57" cy="26"/>
              </a:xfrm>
              <a:custGeom>
                <a:avLst/>
                <a:gdLst>
                  <a:gd name="T0" fmla="*/ 1 w 24"/>
                  <a:gd name="T1" fmla="*/ 0 h 11"/>
                  <a:gd name="T2" fmla="*/ 12 w 24"/>
                  <a:gd name="T3" fmla="*/ 4 h 11"/>
                  <a:gd name="T4" fmla="*/ 23 w 24"/>
                  <a:gd name="T5" fmla="*/ 10 h 11"/>
                  <a:gd name="T6" fmla="*/ 12 w 24"/>
                  <a:gd name="T7" fmla="*/ 6 h 11"/>
                  <a:gd name="T8" fmla="*/ 1 w 2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1">
                    <a:moveTo>
                      <a:pt x="1" y="0"/>
                    </a:moveTo>
                    <a:cubicBezTo>
                      <a:pt x="1" y="0"/>
                      <a:pt x="6" y="1"/>
                      <a:pt x="12" y="4"/>
                    </a:cubicBezTo>
                    <a:cubicBezTo>
                      <a:pt x="19" y="7"/>
                      <a:pt x="24" y="10"/>
                      <a:pt x="23" y="10"/>
                    </a:cubicBezTo>
                    <a:cubicBezTo>
                      <a:pt x="23" y="11"/>
                      <a:pt x="18" y="9"/>
                      <a:pt x="12" y="6"/>
                    </a:cubicBezTo>
                    <a:cubicBezTo>
                      <a:pt x="5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195">
                <a:extLst>
                  <a:ext uri="{FF2B5EF4-FFF2-40B4-BE49-F238E27FC236}">
                    <a16:creationId xmlns:a16="http://schemas.microsoft.com/office/drawing/2014/main" id="{3F9BDF99-81BA-41CC-AB5C-48E07906B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2451"/>
                <a:ext cx="41" cy="52"/>
              </a:xfrm>
              <a:custGeom>
                <a:avLst/>
                <a:gdLst>
                  <a:gd name="T0" fmla="*/ 0 w 17"/>
                  <a:gd name="T1" fmla="*/ 0 h 22"/>
                  <a:gd name="T2" fmla="*/ 8 w 17"/>
                  <a:gd name="T3" fmla="*/ 11 h 22"/>
                  <a:gd name="T4" fmla="*/ 16 w 17"/>
                  <a:gd name="T5" fmla="*/ 21 h 22"/>
                  <a:gd name="T6" fmla="*/ 6 w 17"/>
                  <a:gd name="T7" fmla="*/ 12 h 22"/>
                  <a:gd name="T8" fmla="*/ 0 w 17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0" y="0"/>
                    </a:moveTo>
                    <a:cubicBezTo>
                      <a:pt x="1" y="0"/>
                      <a:pt x="3" y="5"/>
                      <a:pt x="8" y="11"/>
                    </a:cubicBezTo>
                    <a:cubicBezTo>
                      <a:pt x="12" y="17"/>
                      <a:pt x="17" y="21"/>
                      <a:pt x="16" y="21"/>
                    </a:cubicBezTo>
                    <a:cubicBezTo>
                      <a:pt x="16" y="22"/>
                      <a:pt x="11" y="18"/>
                      <a:pt x="6" y="12"/>
                    </a:cubicBezTo>
                    <a:cubicBezTo>
                      <a:pt x="1" y="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196">
                <a:extLst>
                  <a:ext uri="{FF2B5EF4-FFF2-40B4-BE49-F238E27FC236}">
                    <a16:creationId xmlns:a16="http://schemas.microsoft.com/office/drawing/2014/main" id="{E055FFFD-91BD-4D47-BA2E-C446E3D31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" y="2486"/>
                <a:ext cx="52" cy="84"/>
              </a:xfrm>
              <a:custGeom>
                <a:avLst/>
                <a:gdLst>
                  <a:gd name="T0" fmla="*/ 22 w 22"/>
                  <a:gd name="T1" fmla="*/ 0 h 35"/>
                  <a:gd name="T2" fmla="*/ 21 w 22"/>
                  <a:gd name="T3" fmla="*/ 2 h 35"/>
                  <a:gd name="T4" fmla="*/ 15 w 22"/>
                  <a:gd name="T5" fmla="*/ 3 h 35"/>
                  <a:gd name="T6" fmla="*/ 7 w 22"/>
                  <a:gd name="T7" fmla="*/ 3 h 35"/>
                  <a:gd name="T8" fmla="*/ 2 w 22"/>
                  <a:gd name="T9" fmla="*/ 9 h 35"/>
                  <a:gd name="T10" fmla="*/ 1 w 22"/>
                  <a:gd name="T11" fmla="*/ 35 h 35"/>
                  <a:gd name="T12" fmla="*/ 0 w 22"/>
                  <a:gd name="T13" fmla="*/ 9 h 35"/>
                  <a:gd name="T14" fmla="*/ 2 w 22"/>
                  <a:gd name="T15" fmla="*/ 4 h 35"/>
                  <a:gd name="T16" fmla="*/ 7 w 22"/>
                  <a:gd name="T17" fmla="*/ 1 h 35"/>
                  <a:gd name="T18" fmla="*/ 15 w 22"/>
                  <a:gd name="T19" fmla="*/ 2 h 35"/>
                  <a:gd name="T20" fmla="*/ 22 w 22"/>
                  <a:gd name="T2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35">
                    <a:moveTo>
                      <a:pt x="22" y="0"/>
                    </a:moveTo>
                    <a:cubicBezTo>
                      <a:pt x="22" y="0"/>
                      <a:pt x="22" y="1"/>
                      <a:pt x="21" y="2"/>
                    </a:cubicBezTo>
                    <a:cubicBezTo>
                      <a:pt x="19" y="3"/>
                      <a:pt x="17" y="3"/>
                      <a:pt x="15" y="3"/>
                    </a:cubicBezTo>
                    <a:cubicBezTo>
                      <a:pt x="13" y="3"/>
                      <a:pt x="10" y="3"/>
                      <a:pt x="7" y="3"/>
                    </a:cubicBezTo>
                    <a:cubicBezTo>
                      <a:pt x="4" y="4"/>
                      <a:pt x="2" y="6"/>
                      <a:pt x="2" y="9"/>
                    </a:cubicBezTo>
                    <a:cubicBezTo>
                      <a:pt x="2" y="24"/>
                      <a:pt x="2" y="35"/>
                      <a:pt x="1" y="35"/>
                    </a:cubicBezTo>
                    <a:cubicBezTo>
                      <a:pt x="0" y="35"/>
                      <a:pt x="0" y="24"/>
                      <a:pt x="0" y="9"/>
                    </a:cubicBezTo>
                    <a:cubicBezTo>
                      <a:pt x="0" y="8"/>
                      <a:pt x="0" y="5"/>
                      <a:pt x="2" y="4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10" y="1"/>
                      <a:pt x="13" y="2"/>
                      <a:pt x="15" y="2"/>
                    </a:cubicBezTo>
                    <a:cubicBezTo>
                      <a:pt x="20" y="2"/>
                      <a:pt x="22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197">
                <a:extLst>
                  <a:ext uri="{FF2B5EF4-FFF2-40B4-BE49-F238E27FC236}">
                    <a16:creationId xmlns:a16="http://schemas.microsoft.com/office/drawing/2014/main" id="{B0E46395-3E89-4C96-969D-CF561C580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7" y="862"/>
                <a:ext cx="192" cy="297"/>
              </a:xfrm>
              <a:custGeom>
                <a:avLst/>
                <a:gdLst>
                  <a:gd name="T0" fmla="*/ 32 w 81"/>
                  <a:gd name="T1" fmla="*/ 4 h 125"/>
                  <a:gd name="T2" fmla="*/ 9 w 81"/>
                  <a:gd name="T3" fmla="*/ 64 h 125"/>
                  <a:gd name="T4" fmla="*/ 31 w 81"/>
                  <a:gd name="T5" fmla="*/ 120 h 125"/>
                  <a:gd name="T6" fmla="*/ 39 w 81"/>
                  <a:gd name="T7" fmla="*/ 125 h 125"/>
                  <a:gd name="T8" fmla="*/ 44 w 81"/>
                  <a:gd name="T9" fmla="*/ 121 h 125"/>
                  <a:gd name="T10" fmla="*/ 77 w 81"/>
                  <a:gd name="T11" fmla="*/ 62 h 125"/>
                  <a:gd name="T12" fmla="*/ 57 w 81"/>
                  <a:gd name="T1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25">
                    <a:moveTo>
                      <a:pt x="32" y="4"/>
                    </a:moveTo>
                    <a:cubicBezTo>
                      <a:pt x="17" y="9"/>
                      <a:pt x="0" y="19"/>
                      <a:pt x="9" y="64"/>
                    </a:cubicBezTo>
                    <a:cubicBezTo>
                      <a:pt x="13" y="85"/>
                      <a:pt x="17" y="105"/>
                      <a:pt x="31" y="120"/>
                    </a:cubicBezTo>
                    <a:cubicBezTo>
                      <a:pt x="33" y="123"/>
                      <a:pt x="36" y="125"/>
                      <a:pt x="39" y="125"/>
                    </a:cubicBezTo>
                    <a:cubicBezTo>
                      <a:pt x="41" y="124"/>
                      <a:pt x="43" y="123"/>
                      <a:pt x="44" y="121"/>
                    </a:cubicBezTo>
                    <a:cubicBezTo>
                      <a:pt x="59" y="104"/>
                      <a:pt x="72" y="85"/>
                      <a:pt x="77" y="62"/>
                    </a:cubicBezTo>
                    <a:cubicBezTo>
                      <a:pt x="81" y="40"/>
                      <a:pt x="75" y="15"/>
                      <a:pt x="57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198">
                <a:extLst>
                  <a:ext uri="{FF2B5EF4-FFF2-40B4-BE49-F238E27FC236}">
                    <a16:creationId xmlns:a16="http://schemas.microsoft.com/office/drawing/2014/main" id="{D1FF5B8A-4CED-4098-88E0-88560C416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" y="829"/>
                <a:ext cx="254" cy="598"/>
              </a:xfrm>
              <a:custGeom>
                <a:avLst/>
                <a:gdLst>
                  <a:gd name="T0" fmla="*/ 36 w 107"/>
                  <a:gd name="T1" fmla="*/ 217 h 252"/>
                  <a:gd name="T2" fmla="*/ 35 w 107"/>
                  <a:gd name="T3" fmla="*/ 173 h 252"/>
                  <a:gd name="T4" fmla="*/ 1 w 107"/>
                  <a:gd name="T5" fmla="*/ 137 h 252"/>
                  <a:gd name="T6" fmla="*/ 0 w 107"/>
                  <a:gd name="T7" fmla="*/ 47 h 252"/>
                  <a:gd name="T8" fmla="*/ 62 w 107"/>
                  <a:gd name="T9" fmla="*/ 0 h 252"/>
                  <a:gd name="T10" fmla="*/ 106 w 107"/>
                  <a:gd name="T11" fmla="*/ 61 h 252"/>
                  <a:gd name="T12" fmla="*/ 107 w 107"/>
                  <a:gd name="T13" fmla="*/ 216 h 252"/>
                  <a:gd name="T14" fmla="*/ 72 w 107"/>
                  <a:gd name="T15" fmla="*/ 252 h 252"/>
                  <a:gd name="T16" fmla="*/ 36 w 107"/>
                  <a:gd name="T17" fmla="*/ 217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52">
                    <a:moveTo>
                      <a:pt x="36" y="217"/>
                    </a:moveTo>
                    <a:cubicBezTo>
                      <a:pt x="36" y="196"/>
                      <a:pt x="35" y="173"/>
                      <a:pt x="35" y="173"/>
                    </a:cubicBezTo>
                    <a:cubicBezTo>
                      <a:pt x="35" y="173"/>
                      <a:pt x="3" y="169"/>
                      <a:pt x="1" y="137"/>
                    </a:cubicBezTo>
                    <a:cubicBezTo>
                      <a:pt x="0" y="104"/>
                      <a:pt x="0" y="47"/>
                      <a:pt x="0" y="4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06" y="61"/>
                      <a:pt x="106" y="61"/>
                      <a:pt x="106" y="61"/>
                    </a:cubicBezTo>
                    <a:cubicBezTo>
                      <a:pt x="107" y="216"/>
                      <a:pt x="107" y="216"/>
                      <a:pt x="107" y="216"/>
                    </a:cubicBezTo>
                    <a:cubicBezTo>
                      <a:pt x="107" y="236"/>
                      <a:pt x="91" y="252"/>
                      <a:pt x="72" y="252"/>
                    </a:cubicBezTo>
                    <a:cubicBezTo>
                      <a:pt x="52" y="252"/>
                      <a:pt x="37" y="236"/>
                      <a:pt x="36" y="217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199">
                <a:extLst>
                  <a:ext uri="{FF2B5EF4-FFF2-40B4-BE49-F238E27FC236}">
                    <a16:creationId xmlns:a16="http://schemas.microsoft.com/office/drawing/2014/main" id="{BF6DC889-7BB5-4A7B-9323-6DF5C50AE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7" y="1207"/>
                <a:ext cx="99" cy="57"/>
              </a:xfrm>
              <a:custGeom>
                <a:avLst/>
                <a:gdLst>
                  <a:gd name="T0" fmla="*/ 0 w 42"/>
                  <a:gd name="T1" fmla="*/ 14 h 24"/>
                  <a:gd name="T2" fmla="*/ 42 w 42"/>
                  <a:gd name="T3" fmla="*/ 0 h 24"/>
                  <a:gd name="T4" fmla="*/ 0 w 42"/>
                  <a:gd name="T5" fmla="*/ 22 h 24"/>
                  <a:gd name="T6" fmla="*/ 0 w 42"/>
                  <a:gd name="T7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24">
                    <a:moveTo>
                      <a:pt x="0" y="14"/>
                    </a:moveTo>
                    <a:cubicBezTo>
                      <a:pt x="0" y="14"/>
                      <a:pt x="21" y="15"/>
                      <a:pt x="42" y="0"/>
                    </a:cubicBezTo>
                    <a:cubicBezTo>
                      <a:pt x="42" y="0"/>
                      <a:pt x="32" y="24"/>
                      <a:pt x="0" y="22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200">
                <a:extLst>
                  <a:ext uri="{FF2B5EF4-FFF2-40B4-BE49-F238E27FC236}">
                    <a16:creationId xmlns:a16="http://schemas.microsoft.com/office/drawing/2014/main" id="{8C74E293-627F-46A7-BD2A-C9C432ED5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123"/>
                <a:ext cx="41" cy="38"/>
              </a:xfrm>
              <a:custGeom>
                <a:avLst/>
                <a:gdLst>
                  <a:gd name="T0" fmla="*/ 1 w 17"/>
                  <a:gd name="T1" fmla="*/ 11 h 16"/>
                  <a:gd name="T2" fmla="*/ 1 w 17"/>
                  <a:gd name="T3" fmla="*/ 7 h 16"/>
                  <a:gd name="T4" fmla="*/ 5 w 17"/>
                  <a:gd name="T5" fmla="*/ 6 h 16"/>
                  <a:gd name="T6" fmla="*/ 11 w 17"/>
                  <a:gd name="T7" fmla="*/ 0 h 16"/>
                  <a:gd name="T8" fmla="*/ 17 w 17"/>
                  <a:gd name="T9" fmla="*/ 6 h 16"/>
                  <a:gd name="T10" fmla="*/ 13 w 17"/>
                  <a:gd name="T11" fmla="*/ 14 h 16"/>
                  <a:gd name="T12" fmla="*/ 5 w 17"/>
                  <a:gd name="T13" fmla="*/ 14 h 16"/>
                  <a:gd name="T14" fmla="*/ 0 w 17"/>
                  <a:gd name="T15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6">
                    <a:moveTo>
                      <a:pt x="1" y="11"/>
                    </a:moveTo>
                    <a:cubicBezTo>
                      <a:pt x="0" y="10"/>
                      <a:pt x="0" y="8"/>
                      <a:pt x="1" y="7"/>
                    </a:cubicBezTo>
                    <a:cubicBezTo>
                      <a:pt x="2" y="6"/>
                      <a:pt x="3" y="6"/>
                      <a:pt x="5" y="6"/>
                    </a:cubicBezTo>
                    <a:cubicBezTo>
                      <a:pt x="5" y="3"/>
                      <a:pt x="8" y="0"/>
                      <a:pt x="11" y="0"/>
                    </a:cubicBezTo>
                    <a:cubicBezTo>
                      <a:pt x="14" y="1"/>
                      <a:pt x="16" y="3"/>
                      <a:pt x="17" y="6"/>
                    </a:cubicBezTo>
                    <a:cubicBezTo>
                      <a:pt x="17" y="9"/>
                      <a:pt x="16" y="12"/>
                      <a:pt x="13" y="14"/>
                    </a:cubicBezTo>
                    <a:cubicBezTo>
                      <a:pt x="11" y="15"/>
                      <a:pt x="8" y="16"/>
                      <a:pt x="5" y="14"/>
                    </a:cubicBezTo>
                    <a:cubicBezTo>
                      <a:pt x="3" y="13"/>
                      <a:pt x="1" y="12"/>
                      <a:pt x="0" y="9"/>
                    </a:cubicBezTo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201">
                <a:extLst>
                  <a:ext uri="{FF2B5EF4-FFF2-40B4-BE49-F238E27FC236}">
                    <a16:creationId xmlns:a16="http://schemas.microsoft.com/office/drawing/2014/main" id="{9CD78E86-B8F5-45FD-9075-F422D41E9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8" y="1024"/>
                <a:ext cx="21" cy="21"/>
              </a:xfrm>
              <a:custGeom>
                <a:avLst/>
                <a:gdLst>
                  <a:gd name="T0" fmla="*/ 0 w 9"/>
                  <a:gd name="T1" fmla="*/ 4 h 9"/>
                  <a:gd name="T2" fmla="*/ 5 w 9"/>
                  <a:gd name="T3" fmla="*/ 9 h 9"/>
                  <a:gd name="T4" fmla="*/ 9 w 9"/>
                  <a:gd name="T5" fmla="*/ 5 h 9"/>
                  <a:gd name="T6" fmla="*/ 5 w 9"/>
                  <a:gd name="T7" fmla="*/ 0 h 9"/>
                  <a:gd name="T8" fmla="*/ 0 w 9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4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202">
                <a:extLst>
                  <a:ext uri="{FF2B5EF4-FFF2-40B4-BE49-F238E27FC236}">
                    <a16:creationId xmlns:a16="http://schemas.microsoft.com/office/drawing/2014/main" id="{BA9BD8AD-0551-48BD-8B53-EB0EB112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8" y="1014"/>
                <a:ext cx="43" cy="12"/>
              </a:xfrm>
              <a:custGeom>
                <a:avLst/>
                <a:gdLst>
                  <a:gd name="T0" fmla="*/ 0 w 18"/>
                  <a:gd name="T1" fmla="*/ 5 h 5"/>
                  <a:gd name="T2" fmla="*/ 9 w 18"/>
                  <a:gd name="T3" fmla="*/ 3 h 5"/>
                  <a:gd name="T4" fmla="*/ 18 w 18"/>
                  <a:gd name="T5" fmla="*/ 4 h 5"/>
                  <a:gd name="T6" fmla="*/ 16 w 18"/>
                  <a:gd name="T7" fmla="*/ 2 h 5"/>
                  <a:gd name="T8" fmla="*/ 9 w 18"/>
                  <a:gd name="T9" fmla="*/ 0 h 5"/>
                  <a:gd name="T10" fmla="*/ 2 w 18"/>
                  <a:gd name="T11" fmla="*/ 2 h 5"/>
                  <a:gd name="T12" fmla="*/ 0 w 1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">
                    <a:moveTo>
                      <a:pt x="0" y="5"/>
                    </a:moveTo>
                    <a:cubicBezTo>
                      <a:pt x="1" y="5"/>
                      <a:pt x="4" y="3"/>
                      <a:pt x="9" y="3"/>
                    </a:cubicBezTo>
                    <a:cubicBezTo>
                      <a:pt x="14" y="3"/>
                      <a:pt x="18" y="5"/>
                      <a:pt x="18" y="4"/>
                    </a:cubicBezTo>
                    <a:cubicBezTo>
                      <a:pt x="18" y="4"/>
                      <a:pt x="18" y="3"/>
                      <a:pt x="16" y="2"/>
                    </a:cubicBezTo>
                    <a:cubicBezTo>
                      <a:pt x="15" y="1"/>
                      <a:pt x="12" y="0"/>
                      <a:pt x="9" y="0"/>
                    </a:cubicBezTo>
                    <a:cubicBezTo>
                      <a:pt x="6" y="0"/>
                      <a:pt x="4" y="1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203">
                <a:extLst>
                  <a:ext uri="{FF2B5EF4-FFF2-40B4-BE49-F238E27FC236}">
                    <a16:creationId xmlns:a16="http://schemas.microsoft.com/office/drawing/2014/main" id="{B0A18276-E282-4109-9F01-0D0AAA776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" y="1024"/>
                <a:ext cx="22" cy="21"/>
              </a:xfrm>
              <a:custGeom>
                <a:avLst/>
                <a:gdLst>
                  <a:gd name="T0" fmla="*/ 0 w 9"/>
                  <a:gd name="T1" fmla="*/ 5 h 9"/>
                  <a:gd name="T2" fmla="*/ 4 w 9"/>
                  <a:gd name="T3" fmla="*/ 9 h 9"/>
                  <a:gd name="T4" fmla="*/ 9 w 9"/>
                  <a:gd name="T5" fmla="*/ 5 h 9"/>
                  <a:gd name="T6" fmla="*/ 4 w 9"/>
                  <a:gd name="T7" fmla="*/ 1 h 9"/>
                  <a:gd name="T8" fmla="*/ 0 w 9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8"/>
                      <a:pt x="9" y="5"/>
                    </a:cubicBezTo>
                    <a:cubicBezTo>
                      <a:pt x="9" y="3"/>
                      <a:pt x="7" y="1"/>
                      <a:pt x="4" y="1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204">
                <a:extLst>
                  <a:ext uri="{FF2B5EF4-FFF2-40B4-BE49-F238E27FC236}">
                    <a16:creationId xmlns:a16="http://schemas.microsoft.com/office/drawing/2014/main" id="{C9AA1B22-0330-4C21-A697-CD19C65FE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1017"/>
                <a:ext cx="43" cy="11"/>
              </a:xfrm>
              <a:custGeom>
                <a:avLst/>
                <a:gdLst>
                  <a:gd name="T0" fmla="*/ 0 w 18"/>
                  <a:gd name="T1" fmla="*/ 4 h 5"/>
                  <a:gd name="T2" fmla="*/ 9 w 18"/>
                  <a:gd name="T3" fmla="*/ 3 h 5"/>
                  <a:gd name="T4" fmla="*/ 18 w 18"/>
                  <a:gd name="T5" fmla="*/ 4 h 5"/>
                  <a:gd name="T6" fmla="*/ 16 w 18"/>
                  <a:gd name="T7" fmla="*/ 2 h 5"/>
                  <a:gd name="T8" fmla="*/ 9 w 18"/>
                  <a:gd name="T9" fmla="*/ 0 h 5"/>
                  <a:gd name="T10" fmla="*/ 2 w 18"/>
                  <a:gd name="T11" fmla="*/ 2 h 5"/>
                  <a:gd name="T12" fmla="*/ 0 w 18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">
                    <a:moveTo>
                      <a:pt x="0" y="4"/>
                    </a:moveTo>
                    <a:cubicBezTo>
                      <a:pt x="1" y="5"/>
                      <a:pt x="4" y="2"/>
                      <a:pt x="9" y="3"/>
                    </a:cubicBezTo>
                    <a:cubicBezTo>
                      <a:pt x="14" y="2"/>
                      <a:pt x="17" y="5"/>
                      <a:pt x="18" y="4"/>
                    </a:cubicBezTo>
                    <a:cubicBezTo>
                      <a:pt x="18" y="4"/>
                      <a:pt x="17" y="3"/>
                      <a:pt x="16" y="2"/>
                    </a:cubicBezTo>
                    <a:cubicBezTo>
                      <a:pt x="14" y="1"/>
                      <a:pt x="12" y="0"/>
                      <a:pt x="9" y="0"/>
                    </a:cubicBezTo>
                    <a:cubicBezTo>
                      <a:pt x="6" y="0"/>
                      <a:pt x="3" y="1"/>
                      <a:pt x="2" y="2"/>
                    </a:cubicBezTo>
                    <a:cubicBezTo>
                      <a:pt x="0" y="3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28B8C3BE-44DC-4560-8DDA-3040A8ADC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1017"/>
              <a:ext cx="35" cy="97"/>
            </a:xfrm>
            <a:custGeom>
              <a:avLst/>
              <a:gdLst>
                <a:gd name="T0" fmla="*/ 12 w 15"/>
                <a:gd name="T1" fmla="*/ 40 h 41"/>
                <a:gd name="T2" fmla="*/ 5 w 15"/>
                <a:gd name="T3" fmla="*/ 39 h 41"/>
                <a:gd name="T4" fmla="*/ 2 w 15"/>
                <a:gd name="T5" fmla="*/ 38 h 41"/>
                <a:gd name="T6" fmla="*/ 3 w 15"/>
                <a:gd name="T7" fmla="*/ 34 h 41"/>
                <a:gd name="T8" fmla="*/ 6 w 15"/>
                <a:gd name="T9" fmla="*/ 25 h 41"/>
                <a:gd name="T10" fmla="*/ 15 w 15"/>
                <a:gd name="T11" fmla="*/ 0 h 41"/>
                <a:gd name="T12" fmla="*/ 4 w 15"/>
                <a:gd name="T13" fmla="*/ 24 h 41"/>
                <a:gd name="T14" fmla="*/ 1 w 15"/>
                <a:gd name="T15" fmla="*/ 33 h 41"/>
                <a:gd name="T16" fmla="*/ 0 w 15"/>
                <a:gd name="T17" fmla="*/ 38 h 41"/>
                <a:gd name="T18" fmla="*/ 2 w 15"/>
                <a:gd name="T19" fmla="*/ 40 h 41"/>
                <a:gd name="T20" fmla="*/ 4 w 15"/>
                <a:gd name="T21" fmla="*/ 40 h 41"/>
                <a:gd name="T22" fmla="*/ 12 w 15"/>
                <a:gd name="T23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41">
                  <a:moveTo>
                    <a:pt x="12" y="40"/>
                  </a:moveTo>
                  <a:cubicBezTo>
                    <a:pt x="12" y="40"/>
                    <a:pt x="9" y="39"/>
                    <a:pt x="5" y="39"/>
                  </a:cubicBezTo>
                  <a:cubicBezTo>
                    <a:pt x="3" y="39"/>
                    <a:pt x="2" y="38"/>
                    <a:pt x="2" y="38"/>
                  </a:cubicBezTo>
                  <a:cubicBezTo>
                    <a:pt x="2" y="37"/>
                    <a:pt x="2" y="35"/>
                    <a:pt x="3" y="34"/>
                  </a:cubicBezTo>
                  <a:cubicBezTo>
                    <a:pt x="4" y="31"/>
                    <a:pt x="5" y="28"/>
                    <a:pt x="6" y="25"/>
                  </a:cubicBezTo>
                  <a:cubicBezTo>
                    <a:pt x="11" y="11"/>
                    <a:pt x="15" y="0"/>
                    <a:pt x="15" y="0"/>
                  </a:cubicBezTo>
                  <a:cubicBezTo>
                    <a:pt x="14" y="0"/>
                    <a:pt x="10" y="10"/>
                    <a:pt x="4" y="24"/>
                  </a:cubicBezTo>
                  <a:cubicBezTo>
                    <a:pt x="3" y="27"/>
                    <a:pt x="2" y="30"/>
                    <a:pt x="1" y="33"/>
                  </a:cubicBezTo>
                  <a:cubicBezTo>
                    <a:pt x="0" y="35"/>
                    <a:pt x="0" y="36"/>
                    <a:pt x="0" y="38"/>
                  </a:cubicBezTo>
                  <a:cubicBezTo>
                    <a:pt x="1" y="39"/>
                    <a:pt x="2" y="40"/>
                    <a:pt x="2" y="40"/>
                  </a:cubicBezTo>
                  <a:cubicBezTo>
                    <a:pt x="3" y="40"/>
                    <a:pt x="4" y="40"/>
                    <a:pt x="4" y="40"/>
                  </a:cubicBezTo>
                  <a:cubicBezTo>
                    <a:pt x="9" y="41"/>
                    <a:pt x="12" y="41"/>
                    <a:pt x="12" y="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64680A4C-0EEF-47F5-A04E-A93D1BEC0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" y="1121"/>
              <a:ext cx="40" cy="33"/>
            </a:xfrm>
            <a:custGeom>
              <a:avLst/>
              <a:gdLst>
                <a:gd name="T0" fmla="*/ 16 w 17"/>
                <a:gd name="T1" fmla="*/ 0 h 14"/>
                <a:gd name="T2" fmla="*/ 10 w 17"/>
                <a:gd name="T3" fmla="*/ 9 h 14"/>
                <a:gd name="T4" fmla="*/ 0 w 17"/>
                <a:gd name="T5" fmla="*/ 12 h 14"/>
                <a:gd name="T6" fmla="*/ 4 w 17"/>
                <a:gd name="T7" fmla="*/ 14 h 14"/>
                <a:gd name="T8" fmla="*/ 12 w 17"/>
                <a:gd name="T9" fmla="*/ 11 h 14"/>
                <a:gd name="T10" fmla="*/ 16 w 17"/>
                <a:gd name="T11" fmla="*/ 3 h 14"/>
                <a:gd name="T12" fmla="*/ 16 w 1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4">
                  <a:moveTo>
                    <a:pt x="16" y="0"/>
                  </a:moveTo>
                  <a:cubicBezTo>
                    <a:pt x="15" y="0"/>
                    <a:pt x="15" y="5"/>
                    <a:pt x="10" y="9"/>
                  </a:cubicBezTo>
                  <a:cubicBezTo>
                    <a:pt x="6" y="12"/>
                    <a:pt x="0" y="12"/>
                    <a:pt x="0" y="12"/>
                  </a:cubicBezTo>
                  <a:cubicBezTo>
                    <a:pt x="0" y="13"/>
                    <a:pt x="1" y="13"/>
                    <a:pt x="4" y="14"/>
                  </a:cubicBezTo>
                  <a:cubicBezTo>
                    <a:pt x="6" y="14"/>
                    <a:pt x="10" y="13"/>
                    <a:pt x="12" y="11"/>
                  </a:cubicBezTo>
                  <a:cubicBezTo>
                    <a:pt x="15" y="8"/>
                    <a:pt x="16" y="5"/>
                    <a:pt x="16" y="3"/>
                  </a:cubicBezTo>
                  <a:cubicBezTo>
                    <a:pt x="17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7E2C6C94-B4A5-45FF-AA43-749B4954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" y="993"/>
              <a:ext cx="52" cy="16"/>
            </a:xfrm>
            <a:custGeom>
              <a:avLst/>
              <a:gdLst>
                <a:gd name="T0" fmla="*/ 0 w 22"/>
                <a:gd name="T1" fmla="*/ 4 h 7"/>
                <a:gd name="T2" fmla="*/ 11 w 22"/>
                <a:gd name="T3" fmla="*/ 5 h 7"/>
                <a:gd name="T4" fmla="*/ 22 w 22"/>
                <a:gd name="T5" fmla="*/ 6 h 7"/>
                <a:gd name="T6" fmla="*/ 19 w 22"/>
                <a:gd name="T7" fmla="*/ 3 h 7"/>
                <a:gd name="T8" fmla="*/ 11 w 22"/>
                <a:gd name="T9" fmla="*/ 0 h 7"/>
                <a:gd name="T10" fmla="*/ 3 w 22"/>
                <a:gd name="T11" fmla="*/ 1 h 7"/>
                <a:gd name="T12" fmla="*/ 0 w 22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0" y="4"/>
                  </a:moveTo>
                  <a:cubicBezTo>
                    <a:pt x="0" y="5"/>
                    <a:pt x="5" y="4"/>
                    <a:pt x="11" y="5"/>
                  </a:cubicBezTo>
                  <a:cubicBezTo>
                    <a:pt x="16" y="6"/>
                    <a:pt x="21" y="7"/>
                    <a:pt x="22" y="6"/>
                  </a:cubicBezTo>
                  <a:cubicBezTo>
                    <a:pt x="22" y="5"/>
                    <a:pt x="21" y="4"/>
                    <a:pt x="19" y="3"/>
                  </a:cubicBezTo>
                  <a:cubicBezTo>
                    <a:pt x="18" y="2"/>
                    <a:pt x="15" y="1"/>
                    <a:pt x="11" y="0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036BA055-18B7-48D4-BABC-686EAAEB3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" y="979"/>
              <a:ext cx="40" cy="16"/>
            </a:xfrm>
            <a:custGeom>
              <a:avLst/>
              <a:gdLst>
                <a:gd name="T0" fmla="*/ 0 w 17"/>
                <a:gd name="T1" fmla="*/ 6 h 7"/>
                <a:gd name="T2" fmla="*/ 8 w 17"/>
                <a:gd name="T3" fmla="*/ 5 h 7"/>
                <a:gd name="T4" fmla="*/ 17 w 17"/>
                <a:gd name="T5" fmla="*/ 5 h 7"/>
                <a:gd name="T6" fmla="*/ 15 w 17"/>
                <a:gd name="T7" fmla="*/ 2 h 7"/>
                <a:gd name="T8" fmla="*/ 8 w 17"/>
                <a:gd name="T9" fmla="*/ 1 h 7"/>
                <a:gd name="T10" fmla="*/ 2 w 17"/>
                <a:gd name="T11" fmla="*/ 3 h 7"/>
                <a:gd name="T12" fmla="*/ 0 w 17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7">
                  <a:moveTo>
                    <a:pt x="0" y="6"/>
                  </a:moveTo>
                  <a:cubicBezTo>
                    <a:pt x="1" y="7"/>
                    <a:pt x="4" y="5"/>
                    <a:pt x="8" y="5"/>
                  </a:cubicBezTo>
                  <a:cubicBezTo>
                    <a:pt x="12" y="5"/>
                    <a:pt x="16" y="6"/>
                    <a:pt x="17" y="5"/>
                  </a:cubicBezTo>
                  <a:cubicBezTo>
                    <a:pt x="17" y="4"/>
                    <a:pt x="16" y="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5" y="1"/>
                    <a:pt x="3" y="2"/>
                    <a:pt x="2" y="3"/>
                  </a:cubicBezTo>
                  <a:cubicBezTo>
                    <a:pt x="0" y="4"/>
                    <a:pt x="0" y="5"/>
                    <a:pt x="0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5CD7EC34-370F-42F0-8B99-577735473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" y="810"/>
              <a:ext cx="314" cy="425"/>
            </a:xfrm>
            <a:custGeom>
              <a:avLst/>
              <a:gdLst>
                <a:gd name="T0" fmla="*/ 73 w 132"/>
                <a:gd name="T1" fmla="*/ 78 h 179"/>
                <a:gd name="T2" fmla="*/ 89 w 132"/>
                <a:gd name="T3" fmla="*/ 72 h 179"/>
                <a:gd name="T4" fmla="*/ 95 w 132"/>
                <a:gd name="T5" fmla="*/ 96 h 179"/>
                <a:gd name="T6" fmla="*/ 108 w 132"/>
                <a:gd name="T7" fmla="*/ 178 h 179"/>
                <a:gd name="T8" fmla="*/ 126 w 132"/>
                <a:gd name="T9" fmla="*/ 94 h 179"/>
                <a:gd name="T10" fmla="*/ 112 w 132"/>
                <a:gd name="T11" fmla="*/ 36 h 179"/>
                <a:gd name="T12" fmla="*/ 44 w 132"/>
                <a:gd name="T13" fmla="*/ 2 h 179"/>
                <a:gd name="T14" fmla="*/ 13 w 132"/>
                <a:gd name="T15" fmla="*/ 13 h 179"/>
                <a:gd name="T16" fmla="*/ 1 w 132"/>
                <a:gd name="T17" fmla="*/ 36 h 179"/>
                <a:gd name="T18" fmla="*/ 48 w 132"/>
                <a:gd name="T19" fmla="*/ 66 h 179"/>
                <a:gd name="T20" fmla="*/ 50 w 132"/>
                <a:gd name="T21" fmla="*/ 69 h 179"/>
                <a:gd name="T22" fmla="*/ 73 w 132"/>
                <a:gd name="T23" fmla="*/ 7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2" h="179">
                  <a:moveTo>
                    <a:pt x="73" y="78"/>
                  </a:moveTo>
                  <a:cubicBezTo>
                    <a:pt x="79" y="78"/>
                    <a:pt x="85" y="76"/>
                    <a:pt x="89" y="72"/>
                  </a:cubicBezTo>
                  <a:cubicBezTo>
                    <a:pt x="92" y="80"/>
                    <a:pt x="92" y="89"/>
                    <a:pt x="95" y="96"/>
                  </a:cubicBezTo>
                  <a:cubicBezTo>
                    <a:pt x="97" y="104"/>
                    <a:pt x="100" y="179"/>
                    <a:pt x="108" y="178"/>
                  </a:cubicBezTo>
                  <a:cubicBezTo>
                    <a:pt x="115" y="177"/>
                    <a:pt x="124" y="102"/>
                    <a:pt x="126" y="94"/>
                  </a:cubicBezTo>
                  <a:cubicBezTo>
                    <a:pt x="132" y="74"/>
                    <a:pt x="125" y="52"/>
                    <a:pt x="112" y="36"/>
                  </a:cubicBezTo>
                  <a:cubicBezTo>
                    <a:pt x="96" y="17"/>
                    <a:pt x="69" y="0"/>
                    <a:pt x="44" y="2"/>
                  </a:cubicBezTo>
                  <a:cubicBezTo>
                    <a:pt x="33" y="3"/>
                    <a:pt x="22" y="6"/>
                    <a:pt x="13" y="13"/>
                  </a:cubicBezTo>
                  <a:cubicBezTo>
                    <a:pt x="13" y="13"/>
                    <a:pt x="0" y="23"/>
                    <a:pt x="1" y="36"/>
                  </a:cubicBezTo>
                  <a:cubicBezTo>
                    <a:pt x="3" y="55"/>
                    <a:pt x="29" y="67"/>
                    <a:pt x="48" y="66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57" y="74"/>
                    <a:pt x="65" y="78"/>
                    <a:pt x="73" y="7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8D136256-2FC4-4865-91BF-2EC2B2CE6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893"/>
              <a:ext cx="34" cy="93"/>
            </a:xfrm>
            <a:custGeom>
              <a:avLst/>
              <a:gdLst>
                <a:gd name="T0" fmla="*/ 2 w 14"/>
                <a:gd name="T1" fmla="*/ 37 h 39"/>
                <a:gd name="T2" fmla="*/ 12 w 14"/>
                <a:gd name="T3" fmla="*/ 22 h 39"/>
                <a:gd name="T4" fmla="*/ 14 w 14"/>
                <a:gd name="T5" fmla="*/ 5 h 39"/>
                <a:gd name="T6" fmla="*/ 12 w 14"/>
                <a:gd name="T7" fmla="*/ 1 h 39"/>
                <a:gd name="T8" fmla="*/ 8 w 14"/>
                <a:gd name="T9" fmla="*/ 3 h 39"/>
                <a:gd name="T10" fmla="*/ 2 w 14"/>
                <a:gd name="T11" fmla="*/ 39 h 39"/>
                <a:gd name="T12" fmla="*/ 2 w 1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9">
                  <a:moveTo>
                    <a:pt x="2" y="37"/>
                  </a:moveTo>
                  <a:cubicBezTo>
                    <a:pt x="7" y="33"/>
                    <a:pt x="10" y="28"/>
                    <a:pt x="12" y="22"/>
                  </a:cubicBezTo>
                  <a:cubicBezTo>
                    <a:pt x="13" y="17"/>
                    <a:pt x="13" y="11"/>
                    <a:pt x="14" y="5"/>
                  </a:cubicBezTo>
                  <a:cubicBezTo>
                    <a:pt x="14" y="3"/>
                    <a:pt x="14" y="1"/>
                    <a:pt x="12" y="1"/>
                  </a:cubicBezTo>
                  <a:cubicBezTo>
                    <a:pt x="10" y="0"/>
                    <a:pt x="9" y="2"/>
                    <a:pt x="8" y="3"/>
                  </a:cubicBezTo>
                  <a:cubicBezTo>
                    <a:pt x="2" y="14"/>
                    <a:pt x="0" y="27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F24DE470-6848-4636-A62B-2D9BF4B8B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3225"/>
              <a:ext cx="325" cy="152"/>
            </a:xfrm>
            <a:custGeom>
              <a:avLst/>
              <a:gdLst>
                <a:gd name="T0" fmla="*/ 75 w 137"/>
                <a:gd name="T1" fmla="*/ 40 h 64"/>
                <a:gd name="T2" fmla="*/ 75 w 137"/>
                <a:gd name="T3" fmla="*/ 1 h 64"/>
                <a:gd name="T4" fmla="*/ 1 w 137"/>
                <a:gd name="T5" fmla="*/ 0 h 64"/>
                <a:gd name="T6" fmla="*/ 0 w 137"/>
                <a:gd name="T7" fmla="*/ 58 h 64"/>
                <a:gd name="T8" fmla="*/ 5 w 137"/>
                <a:gd name="T9" fmla="*/ 58 h 64"/>
                <a:gd name="T10" fmla="*/ 122 w 137"/>
                <a:gd name="T11" fmla="*/ 60 h 64"/>
                <a:gd name="T12" fmla="*/ 75 w 137"/>
                <a:gd name="T1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64">
                  <a:moveTo>
                    <a:pt x="75" y="40"/>
                  </a:moveTo>
                  <a:cubicBezTo>
                    <a:pt x="75" y="1"/>
                    <a:pt x="75" y="1"/>
                    <a:pt x="75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25" y="59"/>
                    <a:pt x="108" y="64"/>
                    <a:pt x="122" y="60"/>
                  </a:cubicBezTo>
                  <a:cubicBezTo>
                    <a:pt x="137" y="55"/>
                    <a:pt x="75" y="40"/>
                    <a:pt x="75" y="4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13">
              <a:extLst>
                <a:ext uri="{FF2B5EF4-FFF2-40B4-BE49-F238E27FC236}">
                  <a16:creationId xmlns:a16="http://schemas.microsoft.com/office/drawing/2014/main" id="{AB6E40CF-3191-4F9E-B8AB-0E23FE6E9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" y="3310"/>
              <a:ext cx="1" cy="1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765B7ACC-A6DE-4EC6-ADB3-FF1251936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18AA12DE-B190-43C3-9F0A-AA13A2C48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3310"/>
              <a:ext cx="64" cy="50"/>
            </a:xfrm>
            <a:custGeom>
              <a:avLst/>
              <a:gdLst>
                <a:gd name="T0" fmla="*/ 2 w 27"/>
                <a:gd name="T1" fmla="*/ 0 h 21"/>
                <a:gd name="T2" fmla="*/ 1 w 27"/>
                <a:gd name="T3" fmla="*/ 0 h 21"/>
                <a:gd name="T4" fmla="*/ 1 w 27"/>
                <a:gd name="T5" fmla="*/ 0 h 21"/>
                <a:gd name="T6" fmla="*/ 0 w 27"/>
                <a:gd name="T7" fmla="*/ 21 h 21"/>
                <a:gd name="T8" fmla="*/ 1 w 27"/>
                <a:gd name="T9" fmla="*/ 20 h 21"/>
                <a:gd name="T10" fmla="*/ 27 w 27"/>
                <a:gd name="T11" fmla="*/ 21 h 21"/>
                <a:gd name="T12" fmla="*/ 18 w 27"/>
                <a:gd name="T13" fmla="*/ 6 h 21"/>
                <a:gd name="T14" fmla="*/ 2 w 27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1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15"/>
                    <a:pt x="22" y="9"/>
                    <a:pt x="18" y="6"/>
                  </a:cubicBezTo>
                  <a:cubicBezTo>
                    <a:pt x="13" y="2"/>
                    <a:pt x="8" y="0"/>
                    <a:pt x="2" y="0"/>
                  </a:cubicBezTo>
                </a:path>
              </a:pathLst>
            </a:custGeom>
            <a:solidFill>
              <a:srgbClr val="8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FC307A70-CB1B-49C1-BE00-FB72B5797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7" y="3341"/>
              <a:ext cx="45" cy="26"/>
            </a:xfrm>
            <a:custGeom>
              <a:avLst/>
              <a:gdLst>
                <a:gd name="T0" fmla="*/ 19 w 19"/>
                <a:gd name="T1" fmla="*/ 8 h 11"/>
                <a:gd name="T2" fmla="*/ 19 w 19"/>
                <a:gd name="T3" fmla="*/ 8 h 11"/>
                <a:gd name="T4" fmla="*/ 17 w 19"/>
                <a:gd name="T5" fmla="*/ 11 h 11"/>
                <a:gd name="T6" fmla="*/ 16 w 19"/>
                <a:gd name="T7" fmla="*/ 11 h 11"/>
                <a:gd name="T8" fmla="*/ 19 w 19"/>
                <a:gd name="T9" fmla="*/ 10 h 11"/>
                <a:gd name="T10" fmla="*/ 19 w 19"/>
                <a:gd name="T11" fmla="*/ 8 h 11"/>
                <a:gd name="T12" fmla="*/ 0 w 19"/>
                <a:gd name="T13" fmla="*/ 0 h 11"/>
                <a:gd name="T14" fmla="*/ 5 w 19"/>
                <a:gd name="T15" fmla="*/ 1 h 11"/>
                <a:gd name="T16" fmla="*/ 0 w 19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1"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10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9" y="9"/>
                    <a:pt x="19" y="9"/>
                    <a:pt x="19" y="8"/>
                  </a:cubicBezTo>
                  <a:moveTo>
                    <a:pt x="0" y="0"/>
                  </a:moveTo>
                  <a:cubicBezTo>
                    <a:pt x="2" y="0"/>
                    <a:pt x="3" y="1"/>
                    <a:pt x="5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A63C1B9E-F229-4AA5-81D5-1EDCAE2FC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" y="336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71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4121595E-DCBB-4682-9916-C47D74FE8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3363"/>
              <a:ext cx="168" cy="7"/>
            </a:xfrm>
            <a:custGeom>
              <a:avLst/>
              <a:gdLst>
                <a:gd name="T0" fmla="*/ 0 w 71"/>
                <a:gd name="T1" fmla="*/ 0 h 3"/>
                <a:gd name="T2" fmla="*/ 71 w 71"/>
                <a:gd name="T3" fmla="*/ 3 h 3"/>
                <a:gd name="T4" fmla="*/ 5 w 71"/>
                <a:gd name="T5" fmla="*/ 0 h 3"/>
                <a:gd name="T6" fmla="*/ 0 w 7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3">
                  <a:moveTo>
                    <a:pt x="0" y="0"/>
                  </a:moveTo>
                  <a:cubicBezTo>
                    <a:pt x="18" y="1"/>
                    <a:pt x="46" y="3"/>
                    <a:pt x="71" y="3"/>
                  </a:cubicBezTo>
                  <a:cubicBezTo>
                    <a:pt x="45" y="2"/>
                    <a:pt x="16" y="1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D0568F93-C9D3-4CD4-9EE2-88A8E4A10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3341"/>
              <a:ext cx="294" cy="29"/>
            </a:xfrm>
            <a:custGeom>
              <a:avLst/>
              <a:gdLst>
                <a:gd name="T0" fmla="*/ 105 w 124"/>
                <a:gd name="T1" fmla="*/ 0 h 12"/>
                <a:gd name="T2" fmla="*/ 98 w 124"/>
                <a:gd name="T3" fmla="*/ 9 h 12"/>
                <a:gd name="T4" fmla="*/ 27 w 124"/>
                <a:gd name="T5" fmla="*/ 8 h 12"/>
                <a:gd name="T6" fmla="*/ 27 w 124"/>
                <a:gd name="T7" fmla="*/ 8 h 12"/>
                <a:gd name="T8" fmla="*/ 0 w 124"/>
                <a:gd name="T9" fmla="*/ 8 h 12"/>
                <a:gd name="T10" fmla="*/ 0 w 124"/>
                <a:gd name="T11" fmla="*/ 8 h 12"/>
                <a:gd name="T12" fmla="*/ 0 w 124"/>
                <a:gd name="T13" fmla="*/ 9 h 12"/>
                <a:gd name="T14" fmla="*/ 0 w 124"/>
                <a:gd name="T15" fmla="*/ 9 h 12"/>
                <a:gd name="T16" fmla="*/ 5 w 124"/>
                <a:gd name="T17" fmla="*/ 9 h 12"/>
                <a:gd name="T18" fmla="*/ 71 w 124"/>
                <a:gd name="T19" fmla="*/ 12 h 12"/>
                <a:gd name="T20" fmla="*/ 87 w 124"/>
                <a:gd name="T21" fmla="*/ 12 h 12"/>
                <a:gd name="T22" fmla="*/ 121 w 124"/>
                <a:gd name="T23" fmla="*/ 11 h 12"/>
                <a:gd name="T24" fmla="*/ 122 w 124"/>
                <a:gd name="T25" fmla="*/ 11 h 12"/>
                <a:gd name="T26" fmla="*/ 124 w 124"/>
                <a:gd name="T27" fmla="*/ 8 h 12"/>
                <a:gd name="T28" fmla="*/ 124 w 124"/>
                <a:gd name="T29" fmla="*/ 8 h 12"/>
                <a:gd name="T30" fmla="*/ 110 w 124"/>
                <a:gd name="T31" fmla="*/ 1 h 12"/>
                <a:gd name="T32" fmla="*/ 105 w 124"/>
                <a:gd name="T33" fmla="*/ 0 h 12"/>
                <a:gd name="T34" fmla="*/ 105 w 124"/>
                <a:gd name="T3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12">
                  <a:moveTo>
                    <a:pt x="105" y="0"/>
                  </a:moveTo>
                  <a:cubicBezTo>
                    <a:pt x="101" y="0"/>
                    <a:pt x="98" y="9"/>
                    <a:pt x="9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6" y="10"/>
                    <a:pt x="45" y="11"/>
                    <a:pt x="71" y="12"/>
                  </a:cubicBezTo>
                  <a:cubicBezTo>
                    <a:pt x="76" y="12"/>
                    <a:pt x="82" y="12"/>
                    <a:pt x="87" y="12"/>
                  </a:cubicBezTo>
                  <a:cubicBezTo>
                    <a:pt x="102" y="12"/>
                    <a:pt x="115" y="12"/>
                    <a:pt x="121" y="11"/>
                  </a:cubicBezTo>
                  <a:cubicBezTo>
                    <a:pt x="121" y="11"/>
                    <a:pt x="121" y="11"/>
                    <a:pt x="122" y="11"/>
                  </a:cubicBezTo>
                  <a:cubicBezTo>
                    <a:pt x="124" y="10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2" y="6"/>
                    <a:pt x="115" y="3"/>
                    <a:pt x="110" y="1"/>
                  </a:cubicBezTo>
                  <a:cubicBezTo>
                    <a:pt x="108" y="1"/>
                    <a:pt x="107" y="0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8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E4634D0B-3F9A-4D46-A010-8630B8247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3358"/>
              <a:ext cx="64" cy="2"/>
            </a:xfrm>
            <a:custGeom>
              <a:avLst/>
              <a:gdLst>
                <a:gd name="T0" fmla="*/ 1 w 27"/>
                <a:gd name="T1" fmla="*/ 0 h 1"/>
                <a:gd name="T2" fmla="*/ 0 w 27"/>
                <a:gd name="T3" fmla="*/ 1 h 1"/>
                <a:gd name="T4" fmla="*/ 0 w 27"/>
                <a:gd name="T5" fmla="*/ 1 h 1"/>
                <a:gd name="T6" fmla="*/ 27 w 27"/>
                <a:gd name="T7" fmla="*/ 1 h 1"/>
                <a:gd name="T8" fmla="*/ 27 w 27"/>
                <a:gd name="T9" fmla="*/ 1 h 1"/>
                <a:gd name="T10" fmla="*/ 1 w 2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31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64CF429B-306B-4212-A4D0-C448299D6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" y="3358"/>
              <a:ext cx="297" cy="7"/>
            </a:xfrm>
            <a:custGeom>
              <a:avLst/>
              <a:gdLst>
                <a:gd name="T0" fmla="*/ 0 w 125"/>
                <a:gd name="T1" fmla="*/ 0 h 3"/>
                <a:gd name="T2" fmla="*/ 2 w 125"/>
                <a:gd name="T3" fmla="*/ 0 h 3"/>
                <a:gd name="T4" fmla="*/ 5 w 125"/>
                <a:gd name="T5" fmla="*/ 0 h 3"/>
                <a:gd name="T6" fmla="*/ 19 w 125"/>
                <a:gd name="T7" fmla="*/ 1 h 3"/>
                <a:gd name="T8" fmla="*/ 63 w 125"/>
                <a:gd name="T9" fmla="*/ 2 h 3"/>
                <a:gd name="T10" fmla="*/ 107 w 125"/>
                <a:gd name="T11" fmla="*/ 2 h 3"/>
                <a:gd name="T12" fmla="*/ 120 w 125"/>
                <a:gd name="T13" fmla="*/ 2 h 3"/>
                <a:gd name="T14" fmla="*/ 124 w 125"/>
                <a:gd name="T15" fmla="*/ 2 h 3"/>
                <a:gd name="T16" fmla="*/ 125 w 125"/>
                <a:gd name="T17" fmla="*/ 2 h 3"/>
                <a:gd name="T18" fmla="*/ 124 w 125"/>
                <a:gd name="T19" fmla="*/ 2 h 3"/>
                <a:gd name="T20" fmla="*/ 120 w 125"/>
                <a:gd name="T21" fmla="*/ 2 h 3"/>
                <a:gd name="T22" fmla="*/ 107 w 125"/>
                <a:gd name="T23" fmla="*/ 2 h 3"/>
                <a:gd name="T24" fmla="*/ 63 w 125"/>
                <a:gd name="T25" fmla="*/ 2 h 3"/>
                <a:gd name="T26" fmla="*/ 19 w 125"/>
                <a:gd name="T27" fmla="*/ 0 h 3"/>
                <a:gd name="T28" fmla="*/ 5 w 125"/>
                <a:gd name="T29" fmla="*/ 0 h 3"/>
                <a:gd name="T30" fmla="*/ 2 w 125"/>
                <a:gd name="T31" fmla="*/ 0 h 3"/>
                <a:gd name="T32" fmla="*/ 0 w 125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3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9" y="1"/>
                    <a:pt x="13" y="1"/>
                    <a:pt x="19" y="1"/>
                  </a:cubicBezTo>
                  <a:cubicBezTo>
                    <a:pt x="30" y="2"/>
                    <a:pt x="45" y="2"/>
                    <a:pt x="63" y="2"/>
                  </a:cubicBezTo>
                  <a:cubicBezTo>
                    <a:pt x="80" y="3"/>
                    <a:pt x="95" y="3"/>
                    <a:pt x="107" y="2"/>
                  </a:cubicBezTo>
                  <a:cubicBezTo>
                    <a:pt x="112" y="2"/>
                    <a:pt x="116" y="2"/>
                    <a:pt x="120" y="2"/>
                  </a:cubicBezTo>
                  <a:cubicBezTo>
                    <a:pt x="121" y="2"/>
                    <a:pt x="123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3" y="2"/>
                    <a:pt x="121" y="2"/>
                    <a:pt x="120" y="2"/>
                  </a:cubicBezTo>
                  <a:cubicBezTo>
                    <a:pt x="116" y="2"/>
                    <a:pt x="112" y="2"/>
                    <a:pt x="107" y="2"/>
                  </a:cubicBezTo>
                  <a:cubicBezTo>
                    <a:pt x="95" y="2"/>
                    <a:pt x="80" y="2"/>
                    <a:pt x="63" y="2"/>
                  </a:cubicBezTo>
                  <a:cubicBezTo>
                    <a:pt x="45" y="1"/>
                    <a:pt x="30" y="1"/>
                    <a:pt x="19" y="0"/>
                  </a:cubicBezTo>
                  <a:cubicBezTo>
                    <a:pt x="13" y="0"/>
                    <a:pt x="9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DCB8A13D-6F5F-457D-ABB6-CFA1628B1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" y="3339"/>
              <a:ext cx="19" cy="26"/>
            </a:xfrm>
            <a:custGeom>
              <a:avLst/>
              <a:gdLst>
                <a:gd name="T0" fmla="*/ 0 w 8"/>
                <a:gd name="T1" fmla="*/ 11 h 11"/>
                <a:gd name="T2" fmla="*/ 3 w 8"/>
                <a:gd name="T3" fmla="*/ 5 h 11"/>
                <a:gd name="T4" fmla="*/ 7 w 8"/>
                <a:gd name="T5" fmla="*/ 0 h 11"/>
                <a:gd name="T6" fmla="*/ 2 w 8"/>
                <a:gd name="T7" fmla="*/ 4 h 11"/>
                <a:gd name="T8" fmla="*/ 0 w 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0" y="11"/>
                  </a:moveTo>
                  <a:cubicBezTo>
                    <a:pt x="1" y="11"/>
                    <a:pt x="1" y="8"/>
                    <a:pt x="3" y="5"/>
                  </a:cubicBezTo>
                  <a:cubicBezTo>
                    <a:pt x="5" y="2"/>
                    <a:pt x="8" y="0"/>
                    <a:pt x="7" y="0"/>
                  </a:cubicBezTo>
                  <a:cubicBezTo>
                    <a:pt x="7" y="0"/>
                    <a:pt x="4" y="1"/>
                    <a:pt x="2" y="4"/>
                  </a:cubicBezTo>
                  <a:cubicBezTo>
                    <a:pt x="0" y="8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08E7B-0766-42C2-B229-0E71EDB8A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" y="3325"/>
              <a:ext cx="10" cy="14"/>
            </a:xfrm>
            <a:custGeom>
              <a:avLst/>
              <a:gdLst>
                <a:gd name="T0" fmla="*/ 0 w 4"/>
                <a:gd name="T1" fmla="*/ 6 h 6"/>
                <a:gd name="T2" fmla="*/ 2 w 4"/>
                <a:gd name="T3" fmla="*/ 3 h 6"/>
                <a:gd name="T4" fmla="*/ 4 w 4"/>
                <a:gd name="T5" fmla="*/ 0 h 6"/>
                <a:gd name="T6" fmla="*/ 1 w 4"/>
                <a:gd name="T7" fmla="*/ 3 h 6"/>
                <a:gd name="T8" fmla="*/ 0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cubicBezTo>
                    <a:pt x="0" y="6"/>
                    <a:pt x="1" y="5"/>
                    <a:pt x="2" y="3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3646D7E8-9D43-4CAA-A27E-3233D4822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3320"/>
              <a:ext cx="12" cy="12"/>
            </a:xfrm>
            <a:custGeom>
              <a:avLst/>
              <a:gdLst>
                <a:gd name="T0" fmla="*/ 0 w 5"/>
                <a:gd name="T1" fmla="*/ 5 h 5"/>
                <a:gd name="T2" fmla="*/ 2 w 5"/>
                <a:gd name="T3" fmla="*/ 3 h 5"/>
                <a:gd name="T4" fmla="*/ 4 w 5"/>
                <a:gd name="T5" fmla="*/ 1 h 5"/>
                <a:gd name="T6" fmla="*/ 2 w 5"/>
                <a:gd name="T7" fmla="*/ 2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0" y="5"/>
                    <a:pt x="1" y="4"/>
                    <a:pt x="2" y="3"/>
                  </a:cubicBezTo>
                  <a:cubicBezTo>
                    <a:pt x="4" y="2"/>
                    <a:pt x="5" y="1"/>
                    <a:pt x="4" y="1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3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C9B7A44D-CA6B-4244-8A15-6C3F12E62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3313"/>
              <a:ext cx="19" cy="2"/>
            </a:xfrm>
            <a:custGeom>
              <a:avLst/>
              <a:gdLst>
                <a:gd name="T0" fmla="*/ 0 w 8"/>
                <a:gd name="T1" fmla="*/ 1 h 1"/>
                <a:gd name="T2" fmla="*/ 4 w 8"/>
                <a:gd name="T3" fmla="*/ 1 h 1"/>
                <a:gd name="T4" fmla="*/ 8 w 8"/>
                <a:gd name="T5" fmla="*/ 1 h 1"/>
                <a:gd name="T6" fmla="*/ 4 w 8"/>
                <a:gd name="T7" fmla="*/ 0 h 1"/>
                <a:gd name="T8" fmla="*/ 0 w 8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0" y="1"/>
                    <a:pt x="2" y="1"/>
                    <a:pt x="4" y="1"/>
                  </a:cubicBezTo>
                  <a:cubicBezTo>
                    <a:pt x="6" y="1"/>
                    <a:pt x="8" y="1"/>
                    <a:pt x="8" y="1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0120BDC6-A499-48FF-99E7-409DA766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" y="3303"/>
              <a:ext cx="22" cy="3"/>
            </a:xfrm>
            <a:custGeom>
              <a:avLst/>
              <a:gdLst>
                <a:gd name="T0" fmla="*/ 0 w 9"/>
                <a:gd name="T1" fmla="*/ 0 h 1"/>
                <a:gd name="T2" fmla="*/ 4 w 9"/>
                <a:gd name="T3" fmla="*/ 1 h 1"/>
                <a:gd name="T4" fmla="*/ 9 w 9"/>
                <a:gd name="T5" fmla="*/ 1 h 1"/>
                <a:gd name="T6" fmla="*/ 4 w 9"/>
                <a:gd name="T7" fmla="*/ 0 h 1"/>
                <a:gd name="T8" fmla="*/ 0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0" y="0"/>
                    <a:pt x="2" y="1"/>
                    <a:pt x="4" y="1"/>
                  </a:cubicBezTo>
                  <a:cubicBezTo>
                    <a:pt x="7" y="1"/>
                    <a:pt x="9" y="1"/>
                    <a:pt x="9" y="1"/>
                  </a:cubicBezTo>
                  <a:cubicBezTo>
                    <a:pt x="9" y="0"/>
                    <a:pt x="7" y="0"/>
                    <a:pt x="4" y="0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2BF2B414-26ED-4D0D-AD56-1B9885904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" y="3306"/>
              <a:ext cx="33" cy="21"/>
            </a:xfrm>
            <a:custGeom>
              <a:avLst/>
              <a:gdLst>
                <a:gd name="T0" fmla="*/ 0 w 14"/>
                <a:gd name="T1" fmla="*/ 8 h 9"/>
                <a:gd name="T2" fmla="*/ 5 w 14"/>
                <a:gd name="T3" fmla="*/ 8 h 9"/>
                <a:gd name="T4" fmla="*/ 10 w 14"/>
                <a:gd name="T5" fmla="*/ 7 h 9"/>
                <a:gd name="T6" fmla="*/ 13 w 14"/>
                <a:gd name="T7" fmla="*/ 5 h 9"/>
                <a:gd name="T8" fmla="*/ 14 w 14"/>
                <a:gd name="T9" fmla="*/ 4 h 9"/>
                <a:gd name="T10" fmla="*/ 13 w 14"/>
                <a:gd name="T11" fmla="*/ 2 h 9"/>
                <a:gd name="T12" fmla="*/ 3 w 14"/>
                <a:gd name="T13" fmla="*/ 4 h 9"/>
                <a:gd name="T14" fmla="*/ 1 w 14"/>
                <a:gd name="T15" fmla="*/ 8 h 9"/>
                <a:gd name="T16" fmla="*/ 1 w 14"/>
                <a:gd name="T17" fmla="*/ 9 h 9"/>
                <a:gd name="T18" fmla="*/ 3 w 14"/>
                <a:gd name="T19" fmla="*/ 5 h 9"/>
                <a:gd name="T20" fmla="*/ 7 w 14"/>
                <a:gd name="T21" fmla="*/ 2 h 9"/>
                <a:gd name="T22" fmla="*/ 13 w 14"/>
                <a:gd name="T23" fmla="*/ 3 h 9"/>
                <a:gd name="T24" fmla="*/ 13 w 14"/>
                <a:gd name="T25" fmla="*/ 5 h 9"/>
                <a:gd name="T26" fmla="*/ 10 w 14"/>
                <a:gd name="T27" fmla="*/ 6 h 9"/>
                <a:gd name="T28" fmla="*/ 5 w 14"/>
                <a:gd name="T29" fmla="*/ 7 h 9"/>
                <a:gd name="T30" fmla="*/ 0 w 14"/>
                <a:gd name="T3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9">
                  <a:moveTo>
                    <a:pt x="0" y="8"/>
                  </a:moveTo>
                  <a:cubicBezTo>
                    <a:pt x="0" y="8"/>
                    <a:pt x="2" y="8"/>
                    <a:pt x="5" y="8"/>
                  </a:cubicBezTo>
                  <a:cubicBezTo>
                    <a:pt x="7" y="7"/>
                    <a:pt x="8" y="7"/>
                    <a:pt x="10" y="7"/>
                  </a:cubicBezTo>
                  <a:cubicBezTo>
                    <a:pt x="11" y="6"/>
                    <a:pt x="12" y="6"/>
                    <a:pt x="13" y="5"/>
                  </a:cubicBezTo>
                  <a:cubicBezTo>
                    <a:pt x="13" y="5"/>
                    <a:pt x="14" y="5"/>
                    <a:pt x="14" y="4"/>
                  </a:cubicBezTo>
                  <a:cubicBezTo>
                    <a:pt x="14" y="3"/>
                    <a:pt x="14" y="2"/>
                    <a:pt x="13" y="2"/>
                  </a:cubicBezTo>
                  <a:cubicBezTo>
                    <a:pt x="9" y="0"/>
                    <a:pt x="4" y="2"/>
                    <a:pt x="3" y="4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7"/>
                    <a:pt x="3" y="5"/>
                  </a:cubicBezTo>
                  <a:cubicBezTo>
                    <a:pt x="4" y="4"/>
                    <a:pt x="6" y="3"/>
                    <a:pt x="7" y="2"/>
                  </a:cubicBezTo>
                  <a:cubicBezTo>
                    <a:pt x="9" y="2"/>
                    <a:pt x="11" y="2"/>
                    <a:pt x="13" y="3"/>
                  </a:cubicBezTo>
                  <a:cubicBezTo>
                    <a:pt x="14" y="3"/>
                    <a:pt x="13" y="4"/>
                    <a:pt x="13" y="5"/>
                  </a:cubicBezTo>
                  <a:cubicBezTo>
                    <a:pt x="12" y="5"/>
                    <a:pt x="11" y="5"/>
                    <a:pt x="10" y="6"/>
                  </a:cubicBezTo>
                  <a:cubicBezTo>
                    <a:pt x="8" y="6"/>
                    <a:pt x="6" y="7"/>
                    <a:pt x="5" y="7"/>
                  </a:cubicBezTo>
                  <a:cubicBezTo>
                    <a:pt x="2" y="7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BF8597F4-9AA3-4172-A2FC-7F074655A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" y="3303"/>
              <a:ext cx="17" cy="22"/>
            </a:xfrm>
            <a:custGeom>
              <a:avLst/>
              <a:gdLst>
                <a:gd name="T0" fmla="*/ 7 w 7"/>
                <a:gd name="T1" fmla="*/ 9 h 9"/>
                <a:gd name="T2" fmla="*/ 7 w 7"/>
                <a:gd name="T3" fmla="*/ 6 h 9"/>
                <a:gd name="T4" fmla="*/ 6 w 7"/>
                <a:gd name="T5" fmla="*/ 2 h 9"/>
                <a:gd name="T6" fmla="*/ 2 w 7"/>
                <a:gd name="T7" fmla="*/ 0 h 9"/>
                <a:gd name="T8" fmla="*/ 1 w 7"/>
                <a:gd name="T9" fmla="*/ 2 h 9"/>
                <a:gd name="T10" fmla="*/ 1 w 7"/>
                <a:gd name="T11" fmla="*/ 4 h 9"/>
                <a:gd name="T12" fmla="*/ 3 w 7"/>
                <a:gd name="T13" fmla="*/ 7 h 9"/>
                <a:gd name="T14" fmla="*/ 6 w 7"/>
                <a:gd name="T15" fmla="*/ 9 h 9"/>
                <a:gd name="T16" fmla="*/ 4 w 7"/>
                <a:gd name="T17" fmla="*/ 6 h 9"/>
                <a:gd name="T18" fmla="*/ 2 w 7"/>
                <a:gd name="T19" fmla="*/ 3 h 9"/>
                <a:gd name="T20" fmla="*/ 2 w 7"/>
                <a:gd name="T21" fmla="*/ 0 h 9"/>
                <a:gd name="T22" fmla="*/ 5 w 7"/>
                <a:gd name="T23" fmla="*/ 3 h 9"/>
                <a:gd name="T24" fmla="*/ 7 w 7"/>
                <a:gd name="T25" fmla="*/ 6 h 9"/>
                <a:gd name="T26" fmla="*/ 7 w 7"/>
                <a:gd name="T2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9">
                  <a:moveTo>
                    <a:pt x="7" y="9"/>
                  </a:moveTo>
                  <a:cubicBezTo>
                    <a:pt x="7" y="9"/>
                    <a:pt x="7" y="8"/>
                    <a:pt x="7" y="6"/>
                  </a:cubicBezTo>
                  <a:cubicBezTo>
                    <a:pt x="7" y="4"/>
                    <a:pt x="7" y="3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2" y="5"/>
                    <a:pt x="3" y="6"/>
                    <a:pt x="3" y="7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6" y="9"/>
                    <a:pt x="5" y="8"/>
                    <a:pt x="4" y="6"/>
                  </a:cubicBezTo>
                  <a:cubicBezTo>
                    <a:pt x="3" y="6"/>
                    <a:pt x="3" y="5"/>
                    <a:pt x="2" y="3"/>
                  </a:cubicBezTo>
                  <a:cubicBezTo>
                    <a:pt x="1" y="2"/>
                    <a:pt x="1" y="1"/>
                    <a:pt x="2" y="0"/>
                  </a:cubicBezTo>
                  <a:cubicBezTo>
                    <a:pt x="3" y="0"/>
                    <a:pt x="5" y="2"/>
                    <a:pt x="5" y="3"/>
                  </a:cubicBezTo>
                  <a:cubicBezTo>
                    <a:pt x="6" y="4"/>
                    <a:pt x="6" y="5"/>
                    <a:pt x="7" y="6"/>
                  </a:cubicBezTo>
                  <a:cubicBezTo>
                    <a:pt x="7" y="8"/>
                    <a:pt x="6" y="9"/>
                    <a:pt x="7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04B5143A-C8CA-4DFE-9047-81113FFB8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3308"/>
              <a:ext cx="62" cy="52"/>
            </a:xfrm>
            <a:custGeom>
              <a:avLst/>
              <a:gdLst>
                <a:gd name="T0" fmla="*/ 0 w 26"/>
                <a:gd name="T1" fmla="*/ 1 h 22"/>
                <a:gd name="T2" fmla="*/ 6 w 26"/>
                <a:gd name="T3" fmla="*/ 1 h 22"/>
                <a:gd name="T4" fmla="*/ 17 w 26"/>
                <a:gd name="T5" fmla="*/ 6 h 22"/>
                <a:gd name="T6" fmla="*/ 25 w 26"/>
                <a:gd name="T7" fmla="*/ 17 h 22"/>
                <a:gd name="T8" fmla="*/ 26 w 26"/>
                <a:gd name="T9" fmla="*/ 22 h 22"/>
                <a:gd name="T10" fmla="*/ 26 w 26"/>
                <a:gd name="T11" fmla="*/ 20 h 22"/>
                <a:gd name="T12" fmla="*/ 25 w 26"/>
                <a:gd name="T13" fmla="*/ 16 h 22"/>
                <a:gd name="T14" fmla="*/ 18 w 26"/>
                <a:gd name="T15" fmla="*/ 5 h 22"/>
                <a:gd name="T16" fmla="*/ 6 w 26"/>
                <a:gd name="T17" fmla="*/ 0 h 22"/>
                <a:gd name="T18" fmla="*/ 2 w 26"/>
                <a:gd name="T19" fmla="*/ 1 h 22"/>
                <a:gd name="T20" fmla="*/ 0 w 26"/>
                <a:gd name="T21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2">
                  <a:moveTo>
                    <a:pt x="0" y="1"/>
                  </a:moveTo>
                  <a:cubicBezTo>
                    <a:pt x="0" y="1"/>
                    <a:pt x="2" y="1"/>
                    <a:pt x="6" y="1"/>
                  </a:cubicBezTo>
                  <a:cubicBezTo>
                    <a:pt x="9" y="2"/>
                    <a:pt x="13" y="3"/>
                    <a:pt x="17" y="6"/>
                  </a:cubicBezTo>
                  <a:cubicBezTo>
                    <a:pt x="21" y="9"/>
                    <a:pt x="24" y="14"/>
                    <a:pt x="25" y="17"/>
                  </a:cubicBezTo>
                  <a:cubicBezTo>
                    <a:pt x="26" y="20"/>
                    <a:pt x="26" y="22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cubicBezTo>
                    <a:pt x="26" y="20"/>
                    <a:pt x="26" y="18"/>
                    <a:pt x="25" y="16"/>
                  </a:cubicBezTo>
                  <a:cubicBezTo>
                    <a:pt x="24" y="13"/>
                    <a:pt x="22" y="9"/>
                    <a:pt x="18" y="5"/>
                  </a:cubicBezTo>
                  <a:cubicBezTo>
                    <a:pt x="14" y="2"/>
                    <a:pt x="9" y="1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D26BF4BC-2E28-4F36-897D-BAD8FBD20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3237"/>
              <a:ext cx="2" cy="73"/>
            </a:xfrm>
            <a:custGeom>
              <a:avLst/>
              <a:gdLst>
                <a:gd name="T0" fmla="*/ 1 w 1"/>
                <a:gd name="T1" fmla="*/ 0 h 31"/>
                <a:gd name="T2" fmla="*/ 0 w 1"/>
                <a:gd name="T3" fmla="*/ 15 h 31"/>
                <a:gd name="T4" fmla="*/ 0 w 1"/>
                <a:gd name="T5" fmla="*/ 31 h 31"/>
                <a:gd name="T6" fmla="*/ 1 w 1"/>
                <a:gd name="T7" fmla="*/ 15 h 31"/>
                <a:gd name="T8" fmla="*/ 1 w 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1">
                  <a:moveTo>
                    <a:pt x="1" y="0"/>
                  </a:moveTo>
                  <a:cubicBezTo>
                    <a:pt x="1" y="0"/>
                    <a:pt x="0" y="7"/>
                    <a:pt x="0" y="15"/>
                  </a:cubicBezTo>
                  <a:cubicBezTo>
                    <a:pt x="0" y="24"/>
                    <a:pt x="0" y="31"/>
                    <a:pt x="0" y="31"/>
                  </a:cubicBezTo>
                  <a:cubicBezTo>
                    <a:pt x="1" y="31"/>
                    <a:pt x="1" y="24"/>
                    <a:pt x="1" y="15"/>
                  </a:cubicBezTo>
                  <a:cubicBezTo>
                    <a:pt x="1" y="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90AA65BB-1555-40BC-8E4F-7ED109360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" y="3344"/>
              <a:ext cx="52" cy="4"/>
            </a:xfrm>
            <a:custGeom>
              <a:avLst/>
              <a:gdLst>
                <a:gd name="T0" fmla="*/ 0 w 22"/>
                <a:gd name="T1" fmla="*/ 0 h 2"/>
                <a:gd name="T2" fmla="*/ 11 w 22"/>
                <a:gd name="T3" fmla="*/ 2 h 2"/>
                <a:gd name="T4" fmla="*/ 22 w 22"/>
                <a:gd name="T5" fmla="*/ 1 h 2"/>
                <a:gd name="T6" fmla="*/ 11 w 22"/>
                <a:gd name="T7" fmla="*/ 1 h 2"/>
                <a:gd name="T8" fmla="*/ 0 w 2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0"/>
                  </a:moveTo>
                  <a:cubicBezTo>
                    <a:pt x="0" y="1"/>
                    <a:pt x="5" y="1"/>
                    <a:pt x="11" y="2"/>
                  </a:cubicBezTo>
                  <a:cubicBezTo>
                    <a:pt x="17" y="2"/>
                    <a:pt x="22" y="1"/>
                    <a:pt x="22" y="1"/>
                  </a:cubicBezTo>
                  <a:cubicBezTo>
                    <a:pt x="22" y="1"/>
                    <a:pt x="17" y="1"/>
                    <a:pt x="11" y="1"/>
                  </a:cubicBezTo>
                  <a:cubicBezTo>
                    <a:pt x="5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5030A4B3-14B2-465B-9D89-775AEDE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0" y="3344"/>
              <a:ext cx="5" cy="9"/>
            </a:xfrm>
            <a:custGeom>
              <a:avLst/>
              <a:gdLst>
                <a:gd name="T0" fmla="*/ 0 w 2"/>
                <a:gd name="T1" fmla="*/ 0 h 4"/>
                <a:gd name="T2" fmla="*/ 1 w 2"/>
                <a:gd name="T3" fmla="*/ 2 h 4"/>
                <a:gd name="T4" fmla="*/ 2 w 2"/>
                <a:gd name="T5" fmla="*/ 4 h 4"/>
                <a:gd name="T6" fmla="*/ 2 w 2"/>
                <a:gd name="T7" fmla="*/ 2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21A68732-2CA6-424B-A5BB-6493B39AB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" y="3327"/>
              <a:ext cx="9" cy="7"/>
            </a:xfrm>
            <a:custGeom>
              <a:avLst/>
              <a:gdLst>
                <a:gd name="T0" fmla="*/ 1 w 4"/>
                <a:gd name="T1" fmla="*/ 0 h 3"/>
                <a:gd name="T2" fmla="*/ 2 w 4"/>
                <a:gd name="T3" fmla="*/ 2 h 3"/>
                <a:gd name="T4" fmla="*/ 3 w 4"/>
                <a:gd name="T5" fmla="*/ 3 h 3"/>
                <a:gd name="T6" fmla="*/ 2 w 4"/>
                <a:gd name="T7" fmla="*/ 1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3" y="2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1A2C6611-24CD-40CB-83EA-E1B5CB859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3318"/>
              <a:ext cx="9" cy="7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2 h 3"/>
                <a:gd name="T4" fmla="*/ 4 w 4"/>
                <a:gd name="T5" fmla="*/ 3 h 3"/>
                <a:gd name="T6" fmla="*/ 2 w 4"/>
                <a:gd name="T7" fmla="*/ 1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1"/>
                    <a:pt x="1" y="1"/>
                    <a:pt x="2" y="2"/>
                  </a:cubicBezTo>
                  <a:cubicBezTo>
                    <a:pt x="3" y="2"/>
                    <a:pt x="4" y="3"/>
                    <a:pt x="4" y="3"/>
                  </a:cubicBezTo>
                  <a:cubicBezTo>
                    <a:pt x="4" y="2"/>
                    <a:pt x="4" y="1"/>
                    <a:pt x="2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C06F239D-2C1B-4041-BC20-98F283CF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" y="3315"/>
              <a:ext cx="7" cy="5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1 h 2"/>
                <a:gd name="T4" fmla="*/ 3 w 3"/>
                <a:gd name="T5" fmla="*/ 1 h 2"/>
                <a:gd name="T6" fmla="*/ 2 w 3"/>
                <a:gd name="T7" fmla="*/ 1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FBAF8A6D-2081-447B-AE4E-27E494DFA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" y="3225"/>
              <a:ext cx="323" cy="152"/>
            </a:xfrm>
            <a:custGeom>
              <a:avLst/>
              <a:gdLst>
                <a:gd name="T0" fmla="*/ 62 w 136"/>
                <a:gd name="T1" fmla="*/ 40 h 64"/>
                <a:gd name="T2" fmla="*/ 62 w 136"/>
                <a:gd name="T3" fmla="*/ 1 h 64"/>
                <a:gd name="T4" fmla="*/ 135 w 136"/>
                <a:gd name="T5" fmla="*/ 0 h 64"/>
                <a:gd name="T6" fmla="*/ 136 w 136"/>
                <a:gd name="T7" fmla="*/ 58 h 64"/>
                <a:gd name="T8" fmla="*/ 132 w 136"/>
                <a:gd name="T9" fmla="*/ 58 h 64"/>
                <a:gd name="T10" fmla="*/ 15 w 136"/>
                <a:gd name="T11" fmla="*/ 60 h 64"/>
                <a:gd name="T12" fmla="*/ 62 w 136"/>
                <a:gd name="T1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64">
                  <a:moveTo>
                    <a:pt x="62" y="40"/>
                  </a:moveTo>
                  <a:cubicBezTo>
                    <a:pt x="62" y="1"/>
                    <a:pt x="62" y="1"/>
                    <a:pt x="62" y="1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58"/>
                    <a:pt x="136" y="58"/>
                    <a:pt x="136" y="58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12" y="59"/>
                    <a:pt x="29" y="64"/>
                    <a:pt x="15" y="60"/>
                  </a:cubicBezTo>
                  <a:cubicBezTo>
                    <a:pt x="0" y="55"/>
                    <a:pt x="62" y="40"/>
                    <a:pt x="62" y="4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5B294C11-3532-44C4-BAA9-D9975CA20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" y="3310"/>
              <a:ext cx="61" cy="50"/>
            </a:xfrm>
            <a:custGeom>
              <a:avLst/>
              <a:gdLst>
                <a:gd name="T0" fmla="*/ 26 w 26"/>
                <a:gd name="T1" fmla="*/ 20 h 21"/>
                <a:gd name="T2" fmla="*/ 26 w 26"/>
                <a:gd name="T3" fmla="*/ 20 h 21"/>
                <a:gd name="T4" fmla="*/ 26 w 26"/>
                <a:gd name="T5" fmla="*/ 21 h 21"/>
                <a:gd name="T6" fmla="*/ 26 w 26"/>
                <a:gd name="T7" fmla="*/ 20 h 21"/>
                <a:gd name="T8" fmla="*/ 3 w 26"/>
                <a:gd name="T9" fmla="*/ 18 h 21"/>
                <a:gd name="T10" fmla="*/ 3 w 26"/>
                <a:gd name="T11" fmla="*/ 16 h 21"/>
                <a:gd name="T12" fmla="*/ 5 w 26"/>
                <a:gd name="T13" fmla="*/ 14 h 21"/>
                <a:gd name="T14" fmla="*/ 5 w 26"/>
                <a:gd name="T15" fmla="*/ 14 h 21"/>
                <a:gd name="T16" fmla="*/ 4 w 26"/>
                <a:gd name="T17" fmla="*/ 16 h 21"/>
                <a:gd name="T18" fmla="*/ 3 w 26"/>
                <a:gd name="T19" fmla="*/ 18 h 21"/>
                <a:gd name="T20" fmla="*/ 3 w 26"/>
                <a:gd name="T21" fmla="*/ 18 h 21"/>
                <a:gd name="T22" fmla="*/ 3 w 26"/>
                <a:gd name="T23" fmla="*/ 18 h 21"/>
                <a:gd name="T24" fmla="*/ 24 w 26"/>
                <a:gd name="T25" fmla="*/ 0 h 21"/>
                <a:gd name="T26" fmla="*/ 9 w 26"/>
                <a:gd name="T27" fmla="*/ 6 h 21"/>
                <a:gd name="T28" fmla="*/ 3 w 26"/>
                <a:gd name="T29" fmla="*/ 12 h 21"/>
                <a:gd name="T30" fmla="*/ 3 w 26"/>
                <a:gd name="T31" fmla="*/ 13 h 21"/>
                <a:gd name="T32" fmla="*/ 2 w 26"/>
                <a:gd name="T33" fmla="*/ 14 h 21"/>
                <a:gd name="T34" fmla="*/ 0 w 26"/>
                <a:gd name="T35" fmla="*/ 18 h 21"/>
                <a:gd name="T36" fmla="*/ 0 w 26"/>
                <a:gd name="T37" fmla="*/ 21 h 21"/>
                <a:gd name="T38" fmla="*/ 17 w 26"/>
                <a:gd name="T39" fmla="*/ 20 h 21"/>
                <a:gd name="T40" fmla="*/ 23 w 26"/>
                <a:gd name="T41" fmla="*/ 20 h 21"/>
                <a:gd name="T42" fmla="*/ 26 w 26"/>
                <a:gd name="T43" fmla="*/ 20 h 21"/>
                <a:gd name="T44" fmla="*/ 26 w 26"/>
                <a:gd name="T45" fmla="*/ 20 h 21"/>
                <a:gd name="T46" fmla="*/ 26 w 26"/>
                <a:gd name="T47" fmla="*/ 0 h 21"/>
                <a:gd name="T48" fmla="*/ 26 w 26"/>
                <a:gd name="T49" fmla="*/ 0 h 21"/>
                <a:gd name="T50" fmla="*/ 24 w 26"/>
                <a:gd name="T5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21">
                  <a:moveTo>
                    <a:pt x="26" y="20"/>
                  </a:move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0"/>
                    <a:pt x="26" y="20"/>
                    <a:pt x="26" y="20"/>
                  </a:cubicBezTo>
                  <a:moveTo>
                    <a:pt x="3" y="18"/>
                  </a:moveTo>
                  <a:cubicBezTo>
                    <a:pt x="3" y="18"/>
                    <a:pt x="3" y="17"/>
                    <a:pt x="3" y="16"/>
                  </a:cubicBezTo>
                  <a:cubicBezTo>
                    <a:pt x="4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5"/>
                    <a:pt x="4" y="16"/>
                  </a:cubicBezTo>
                  <a:cubicBezTo>
                    <a:pt x="4" y="17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moveTo>
                    <a:pt x="24" y="0"/>
                  </a:moveTo>
                  <a:cubicBezTo>
                    <a:pt x="19" y="0"/>
                    <a:pt x="13" y="2"/>
                    <a:pt x="9" y="6"/>
                  </a:cubicBezTo>
                  <a:cubicBezTo>
                    <a:pt x="7" y="7"/>
                    <a:pt x="5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1" y="16"/>
                    <a:pt x="1" y="17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9" y="20"/>
                    <a:pt x="21" y="20"/>
                    <a:pt x="23" y="20"/>
                  </a:cubicBezTo>
                  <a:cubicBezTo>
                    <a:pt x="24" y="20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5" y="0"/>
                    <a:pt x="24" y="0"/>
                  </a:cubicBezTo>
                </a:path>
              </a:pathLst>
            </a:custGeom>
            <a:solidFill>
              <a:srgbClr val="8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228AB18D-7344-4E7E-8FB6-96E234497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" y="3363"/>
              <a:ext cx="156" cy="7"/>
            </a:xfrm>
            <a:custGeom>
              <a:avLst/>
              <a:gdLst>
                <a:gd name="T0" fmla="*/ 66 w 66"/>
                <a:gd name="T1" fmla="*/ 0 h 3"/>
                <a:gd name="T2" fmla="*/ 62 w 66"/>
                <a:gd name="T3" fmla="*/ 0 h 3"/>
                <a:gd name="T4" fmla="*/ 0 w 66"/>
                <a:gd name="T5" fmla="*/ 3 h 3"/>
                <a:gd name="T6" fmla="*/ 0 w 66"/>
                <a:gd name="T7" fmla="*/ 3 h 3"/>
                <a:gd name="T8" fmla="*/ 66 w 6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">
                  <a:moveTo>
                    <a:pt x="66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2" y="1"/>
                    <a:pt x="25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4" y="2"/>
                    <a:pt x="50" y="1"/>
                    <a:pt x="66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6DEAD84D-3AEF-4762-AEEE-86DF4EA57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6" y="3360"/>
              <a:ext cx="156" cy="10"/>
            </a:xfrm>
            <a:custGeom>
              <a:avLst/>
              <a:gdLst>
                <a:gd name="T0" fmla="*/ 66 w 66"/>
                <a:gd name="T1" fmla="*/ 0 h 4"/>
                <a:gd name="T2" fmla="*/ 66 w 66"/>
                <a:gd name="T3" fmla="*/ 0 h 4"/>
                <a:gd name="T4" fmla="*/ 49 w 66"/>
                <a:gd name="T5" fmla="*/ 0 h 4"/>
                <a:gd name="T6" fmla="*/ 49 w 66"/>
                <a:gd name="T7" fmla="*/ 0 h 4"/>
                <a:gd name="T8" fmla="*/ 13 w 66"/>
                <a:gd name="T9" fmla="*/ 1 h 4"/>
                <a:gd name="T10" fmla="*/ 0 w 66"/>
                <a:gd name="T11" fmla="*/ 4 h 4"/>
                <a:gd name="T12" fmla="*/ 62 w 66"/>
                <a:gd name="T13" fmla="*/ 1 h 4"/>
                <a:gd name="T14" fmla="*/ 66 w 66"/>
                <a:gd name="T15" fmla="*/ 1 h 4"/>
                <a:gd name="T16" fmla="*/ 66 w 66"/>
                <a:gd name="T17" fmla="*/ 1 h 4"/>
                <a:gd name="T18" fmla="*/ 66 w 66"/>
                <a:gd name="T19" fmla="*/ 0 h 4"/>
                <a:gd name="T20" fmla="*/ 40 w 66"/>
                <a:gd name="T21" fmla="*/ 0 h 4"/>
                <a:gd name="T22" fmla="*/ 19 w 66"/>
                <a:gd name="T23" fmla="*/ 0 h 4"/>
                <a:gd name="T24" fmla="*/ 17 w 66"/>
                <a:gd name="T25" fmla="*/ 0 h 4"/>
                <a:gd name="T26" fmla="*/ 40 w 66"/>
                <a:gd name="T27" fmla="*/ 0 h 4"/>
                <a:gd name="T28" fmla="*/ 40 w 66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4"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0" y="1"/>
                    <a:pt x="27" y="1"/>
                    <a:pt x="13" y="1"/>
                  </a:cubicBezTo>
                  <a:cubicBezTo>
                    <a:pt x="9" y="2"/>
                    <a:pt x="4" y="3"/>
                    <a:pt x="0" y="4"/>
                  </a:cubicBezTo>
                  <a:cubicBezTo>
                    <a:pt x="25" y="3"/>
                    <a:pt x="52" y="2"/>
                    <a:pt x="62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0"/>
                    <a:pt x="66" y="0"/>
                    <a:pt x="66" y="0"/>
                  </a:cubicBezTo>
                  <a:moveTo>
                    <a:pt x="4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25" y="0"/>
                    <a:pt x="33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8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F5B3B38E-DB98-488A-A92F-DCDAE3173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" y="3358"/>
              <a:ext cx="61" cy="2"/>
            </a:xfrm>
            <a:custGeom>
              <a:avLst/>
              <a:gdLst>
                <a:gd name="T0" fmla="*/ 17 w 26"/>
                <a:gd name="T1" fmla="*/ 0 h 1"/>
                <a:gd name="T2" fmla="*/ 0 w 26"/>
                <a:gd name="T3" fmla="*/ 1 h 1"/>
                <a:gd name="T4" fmla="*/ 0 w 26"/>
                <a:gd name="T5" fmla="*/ 1 h 1"/>
                <a:gd name="T6" fmla="*/ 9 w 26"/>
                <a:gd name="T7" fmla="*/ 0 h 1"/>
                <a:gd name="T8" fmla="*/ 17 w 26"/>
                <a:gd name="T9" fmla="*/ 0 h 1"/>
                <a:gd name="T10" fmla="*/ 26 w 26"/>
                <a:gd name="T11" fmla="*/ 0 h 1"/>
                <a:gd name="T12" fmla="*/ 26 w 26"/>
                <a:gd name="T13" fmla="*/ 0 h 1"/>
                <a:gd name="T14" fmla="*/ 23 w 26"/>
                <a:gd name="T15" fmla="*/ 0 h 1"/>
                <a:gd name="T16" fmla="*/ 9 w 26"/>
                <a:gd name="T17" fmla="*/ 1 h 1"/>
                <a:gd name="T18" fmla="*/ 26 w 26"/>
                <a:gd name="T19" fmla="*/ 1 h 1"/>
                <a:gd name="T20" fmla="*/ 26 w 26"/>
                <a:gd name="T21" fmla="*/ 1 h 1"/>
                <a:gd name="T22" fmla="*/ 26 w 26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">
                  <a:moveTo>
                    <a:pt x="1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  <a:cubicBezTo>
                    <a:pt x="12" y="0"/>
                    <a:pt x="15" y="0"/>
                    <a:pt x="17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9" y="1"/>
                    <a:pt x="14" y="1"/>
                    <a:pt x="9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531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8FC48D28-44EF-40F5-80D1-E3D283553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3358"/>
              <a:ext cx="295" cy="7"/>
            </a:xfrm>
            <a:custGeom>
              <a:avLst/>
              <a:gdLst>
                <a:gd name="T0" fmla="*/ 124 w 124"/>
                <a:gd name="T1" fmla="*/ 0 h 3"/>
                <a:gd name="T2" fmla="*/ 123 w 124"/>
                <a:gd name="T3" fmla="*/ 0 h 3"/>
                <a:gd name="T4" fmla="*/ 120 w 124"/>
                <a:gd name="T5" fmla="*/ 0 h 3"/>
                <a:gd name="T6" fmla="*/ 106 w 124"/>
                <a:gd name="T7" fmla="*/ 1 h 3"/>
                <a:gd name="T8" fmla="*/ 62 w 124"/>
                <a:gd name="T9" fmla="*/ 2 h 3"/>
                <a:gd name="T10" fmla="*/ 18 w 124"/>
                <a:gd name="T11" fmla="*/ 2 h 3"/>
                <a:gd name="T12" fmla="*/ 5 w 124"/>
                <a:gd name="T13" fmla="*/ 2 h 3"/>
                <a:gd name="T14" fmla="*/ 1 w 124"/>
                <a:gd name="T15" fmla="*/ 2 h 3"/>
                <a:gd name="T16" fmla="*/ 0 w 124"/>
                <a:gd name="T17" fmla="*/ 2 h 3"/>
                <a:gd name="T18" fmla="*/ 1 w 124"/>
                <a:gd name="T19" fmla="*/ 2 h 3"/>
                <a:gd name="T20" fmla="*/ 5 w 124"/>
                <a:gd name="T21" fmla="*/ 2 h 3"/>
                <a:gd name="T22" fmla="*/ 18 w 124"/>
                <a:gd name="T23" fmla="*/ 2 h 3"/>
                <a:gd name="T24" fmla="*/ 62 w 124"/>
                <a:gd name="T25" fmla="*/ 2 h 3"/>
                <a:gd name="T26" fmla="*/ 106 w 124"/>
                <a:gd name="T27" fmla="*/ 0 h 3"/>
                <a:gd name="T28" fmla="*/ 120 w 124"/>
                <a:gd name="T29" fmla="*/ 0 h 3"/>
                <a:gd name="T30" fmla="*/ 123 w 124"/>
                <a:gd name="T31" fmla="*/ 0 h 3"/>
                <a:gd name="T32" fmla="*/ 124 w 124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3"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22" y="0"/>
                    <a:pt x="121" y="0"/>
                    <a:pt x="120" y="0"/>
                  </a:cubicBezTo>
                  <a:cubicBezTo>
                    <a:pt x="116" y="1"/>
                    <a:pt x="111" y="1"/>
                    <a:pt x="106" y="1"/>
                  </a:cubicBezTo>
                  <a:cubicBezTo>
                    <a:pt x="95" y="2"/>
                    <a:pt x="79" y="2"/>
                    <a:pt x="62" y="2"/>
                  </a:cubicBezTo>
                  <a:cubicBezTo>
                    <a:pt x="45" y="3"/>
                    <a:pt x="29" y="3"/>
                    <a:pt x="18" y="2"/>
                  </a:cubicBezTo>
                  <a:cubicBezTo>
                    <a:pt x="13" y="2"/>
                    <a:pt x="8" y="2"/>
                    <a:pt x="5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8" y="2"/>
                    <a:pt x="13" y="2"/>
                    <a:pt x="18" y="2"/>
                  </a:cubicBezTo>
                  <a:cubicBezTo>
                    <a:pt x="29" y="2"/>
                    <a:pt x="45" y="2"/>
                    <a:pt x="62" y="2"/>
                  </a:cubicBezTo>
                  <a:cubicBezTo>
                    <a:pt x="79" y="1"/>
                    <a:pt x="95" y="1"/>
                    <a:pt x="106" y="0"/>
                  </a:cubicBezTo>
                  <a:cubicBezTo>
                    <a:pt x="111" y="0"/>
                    <a:pt x="116" y="0"/>
                    <a:pt x="120" y="0"/>
                  </a:cubicBezTo>
                  <a:cubicBezTo>
                    <a:pt x="121" y="0"/>
                    <a:pt x="122" y="0"/>
                    <a:pt x="123" y="0"/>
                  </a:cubicBezTo>
                  <a:cubicBezTo>
                    <a:pt x="124" y="0"/>
                    <a:pt x="124" y="0"/>
                    <a:pt x="124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1EF16C67-A986-4124-AF82-E576E863A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3" y="3339"/>
              <a:ext cx="19" cy="26"/>
            </a:xfrm>
            <a:custGeom>
              <a:avLst/>
              <a:gdLst>
                <a:gd name="T0" fmla="*/ 8 w 8"/>
                <a:gd name="T1" fmla="*/ 11 h 11"/>
                <a:gd name="T2" fmla="*/ 5 w 8"/>
                <a:gd name="T3" fmla="*/ 5 h 11"/>
                <a:gd name="T4" fmla="*/ 0 w 8"/>
                <a:gd name="T5" fmla="*/ 0 h 11"/>
                <a:gd name="T6" fmla="*/ 6 w 8"/>
                <a:gd name="T7" fmla="*/ 4 h 11"/>
                <a:gd name="T8" fmla="*/ 8 w 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8" y="11"/>
                  </a:moveTo>
                  <a:cubicBezTo>
                    <a:pt x="7" y="11"/>
                    <a:pt x="7" y="8"/>
                    <a:pt x="5" y="5"/>
                  </a:cubicBez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4" y="1"/>
                    <a:pt x="6" y="4"/>
                  </a:cubicBezTo>
                  <a:cubicBezTo>
                    <a:pt x="8" y="8"/>
                    <a:pt x="8" y="11"/>
                    <a:pt x="8" y="1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AAD22D4D-4540-4F8F-93D0-D8A638F72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" y="3325"/>
              <a:ext cx="10" cy="14"/>
            </a:xfrm>
            <a:custGeom>
              <a:avLst/>
              <a:gdLst>
                <a:gd name="T0" fmla="*/ 4 w 4"/>
                <a:gd name="T1" fmla="*/ 6 h 6"/>
                <a:gd name="T2" fmla="*/ 2 w 4"/>
                <a:gd name="T3" fmla="*/ 3 h 6"/>
                <a:gd name="T4" fmla="*/ 0 w 4"/>
                <a:gd name="T5" fmla="*/ 0 h 6"/>
                <a:gd name="T6" fmla="*/ 2 w 4"/>
                <a:gd name="T7" fmla="*/ 3 h 6"/>
                <a:gd name="T8" fmla="*/ 4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4" y="6"/>
                    <a:pt x="3" y="5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4" y="4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C8B47B98-9BF6-4D62-BF41-B606FAC3F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3320"/>
              <a:ext cx="12" cy="12"/>
            </a:xfrm>
            <a:custGeom>
              <a:avLst/>
              <a:gdLst>
                <a:gd name="T0" fmla="*/ 5 w 5"/>
                <a:gd name="T1" fmla="*/ 5 h 5"/>
                <a:gd name="T2" fmla="*/ 2 w 5"/>
                <a:gd name="T3" fmla="*/ 3 h 5"/>
                <a:gd name="T4" fmla="*/ 0 w 5"/>
                <a:gd name="T5" fmla="*/ 1 h 5"/>
                <a:gd name="T6" fmla="*/ 3 w 5"/>
                <a:gd name="T7" fmla="*/ 2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5"/>
                    <a:pt x="4" y="4"/>
                    <a:pt x="2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2" y="1"/>
                    <a:pt x="3" y="2"/>
                  </a:cubicBezTo>
                  <a:cubicBezTo>
                    <a:pt x="4" y="3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7F58510F-79DD-488D-82A2-DDCA8D4B3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3313"/>
              <a:ext cx="19" cy="2"/>
            </a:xfrm>
            <a:custGeom>
              <a:avLst/>
              <a:gdLst>
                <a:gd name="T0" fmla="*/ 8 w 8"/>
                <a:gd name="T1" fmla="*/ 1 h 1"/>
                <a:gd name="T2" fmla="*/ 4 w 8"/>
                <a:gd name="T3" fmla="*/ 1 h 1"/>
                <a:gd name="T4" fmla="*/ 0 w 8"/>
                <a:gd name="T5" fmla="*/ 1 h 1"/>
                <a:gd name="T6" fmla="*/ 4 w 8"/>
                <a:gd name="T7" fmla="*/ 0 h 1"/>
                <a:gd name="T8" fmla="*/ 8 w 8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0"/>
                    <a:pt x="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D0E79AFA-94FE-413B-B923-DC972C97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3303"/>
              <a:ext cx="21" cy="3"/>
            </a:xfrm>
            <a:custGeom>
              <a:avLst/>
              <a:gdLst>
                <a:gd name="T0" fmla="*/ 9 w 9"/>
                <a:gd name="T1" fmla="*/ 0 h 1"/>
                <a:gd name="T2" fmla="*/ 5 w 9"/>
                <a:gd name="T3" fmla="*/ 1 h 1"/>
                <a:gd name="T4" fmla="*/ 0 w 9"/>
                <a:gd name="T5" fmla="*/ 1 h 1"/>
                <a:gd name="T6" fmla="*/ 5 w 9"/>
                <a:gd name="T7" fmla="*/ 0 h 1"/>
                <a:gd name="T8" fmla="*/ 9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9" y="0"/>
                    <a:pt x="7" y="1"/>
                    <a:pt x="5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2" y="0"/>
                    <a:pt x="5" y="0"/>
                  </a:cubicBezTo>
                  <a:cubicBezTo>
                    <a:pt x="7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28D65450-8ADC-446E-8264-C91C9CA1E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3306"/>
              <a:ext cx="34" cy="21"/>
            </a:xfrm>
            <a:custGeom>
              <a:avLst/>
              <a:gdLst>
                <a:gd name="T0" fmla="*/ 14 w 14"/>
                <a:gd name="T1" fmla="*/ 8 h 9"/>
                <a:gd name="T2" fmla="*/ 10 w 14"/>
                <a:gd name="T3" fmla="*/ 8 h 9"/>
                <a:gd name="T4" fmla="*/ 5 w 14"/>
                <a:gd name="T5" fmla="*/ 7 h 9"/>
                <a:gd name="T6" fmla="*/ 2 w 14"/>
                <a:gd name="T7" fmla="*/ 5 h 9"/>
                <a:gd name="T8" fmla="*/ 1 w 14"/>
                <a:gd name="T9" fmla="*/ 4 h 9"/>
                <a:gd name="T10" fmla="*/ 1 w 14"/>
                <a:gd name="T11" fmla="*/ 2 h 9"/>
                <a:gd name="T12" fmla="*/ 12 w 14"/>
                <a:gd name="T13" fmla="*/ 4 h 9"/>
                <a:gd name="T14" fmla="*/ 14 w 14"/>
                <a:gd name="T15" fmla="*/ 8 h 9"/>
                <a:gd name="T16" fmla="*/ 14 w 14"/>
                <a:gd name="T17" fmla="*/ 9 h 9"/>
                <a:gd name="T18" fmla="*/ 12 w 14"/>
                <a:gd name="T19" fmla="*/ 5 h 9"/>
                <a:gd name="T20" fmla="*/ 8 w 14"/>
                <a:gd name="T21" fmla="*/ 2 h 9"/>
                <a:gd name="T22" fmla="*/ 2 w 14"/>
                <a:gd name="T23" fmla="*/ 3 h 9"/>
                <a:gd name="T24" fmla="*/ 2 w 14"/>
                <a:gd name="T25" fmla="*/ 5 h 9"/>
                <a:gd name="T26" fmla="*/ 5 w 14"/>
                <a:gd name="T27" fmla="*/ 6 h 9"/>
                <a:gd name="T28" fmla="*/ 10 w 14"/>
                <a:gd name="T29" fmla="*/ 7 h 9"/>
                <a:gd name="T30" fmla="*/ 14 w 14"/>
                <a:gd name="T3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9">
                  <a:moveTo>
                    <a:pt x="14" y="8"/>
                  </a:moveTo>
                  <a:cubicBezTo>
                    <a:pt x="14" y="8"/>
                    <a:pt x="13" y="8"/>
                    <a:pt x="10" y="8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4" y="6"/>
                    <a:pt x="3" y="6"/>
                    <a:pt x="2" y="5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6" y="0"/>
                    <a:pt x="10" y="2"/>
                    <a:pt x="12" y="4"/>
                  </a:cubicBezTo>
                  <a:cubicBezTo>
                    <a:pt x="13" y="6"/>
                    <a:pt x="13" y="7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3" y="7"/>
                    <a:pt x="12" y="5"/>
                  </a:cubicBezTo>
                  <a:cubicBezTo>
                    <a:pt x="11" y="4"/>
                    <a:pt x="9" y="3"/>
                    <a:pt x="8" y="2"/>
                  </a:cubicBezTo>
                  <a:cubicBezTo>
                    <a:pt x="6" y="2"/>
                    <a:pt x="3" y="2"/>
                    <a:pt x="2" y="3"/>
                  </a:cubicBezTo>
                  <a:cubicBezTo>
                    <a:pt x="1" y="3"/>
                    <a:pt x="1" y="4"/>
                    <a:pt x="2" y="5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7" y="6"/>
                    <a:pt x="8" y="7"/>
                    <a:pt x="10" y="7"/>
                  </a:cubicBezTo>
                  <a:cubicBezTo>
                    <a:pt x="13" y="7"/>
                    <a:pt x="14" y="7"/>
                    <a:pt x="14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94B0A55B-69FC-423B-AA18-D3F1BA8F7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3303"/>
              <a:ext cx="17" cy="22"/>
            </a:xfrm>
            <a:custGeom>
              <a:avLst/>
              <a:gdLst>
                <a:gd name="T0" fmla="*/ 1 w 7"/>
                <a:gd name="T1" fmla="*/ 9 h 9"/>
                <a:gd name="T2" fmla="*/ 1 w 7"/>
                <a:gd name="T3" fmla="*/ 6 h 9"/>
                <a:gd name="T4" fmla="*/ 2 w 7"/>
                <a:gd name="T5" fmla="*/ 2 h 9"/>
                <a:gd name="T6" fmla="*/ 6 w 7"/>
                <a:gd name="T7" fmla="*/ 0 h 9"/>
                <a:gd name="T8" fmla="*/ 7 w 7"/>
                <a:gd name="T9" fmla="*/ 2 h 9"/>
                <a:gd name="T10" fmla="*/ 7 w 7"/>
                <a:gd name="T11" fmla="*/ 4 h 9"/>
                <a:gd name="T12" fmla="*/ 4 w 7"/>
                <a:gd name="T13" fmla="*/ 7 h 9"/>
                <a:gd name="T14" fmla="*/ 2 w 7"/>
                <a:gd name="T15" fmla="*/ 9 h 9"/>
                <a:gd name="T16" fmla="*/ 4 w 7"/>
                <a:gd name="T17" fmla="*/ 6 h 9"/>
                <a:gd name="T18" fmla="*/ 6 w 7"/>
                <a:gd name="T19" fmla="*/ 3 h 9"/>
                <a:gd name="T20" fmla="*/ 6 w 7"/>
                <a:gd name="T21" fmla="*/ 0 h 9"/>
                <a:gd name="T22" fmla="*/ 3 w 7"/>
                <a:gd name="T23" fmla="*/ 3 h 9"/>
                <a:gd name="T24" fmla="*/ 1 w 7"/>
                <a:gd name="T25" fmla="*/ 6 h 9"/>
                <a:gd name="T26" fmla="*/ 1 w 7"/>
                <a:gd name="T2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9">
                  <a:moveTo>
                    <a:pt x="1" y="9"/>
                  </a:moveTo>
                  <a:cubicBezTo>
                    <a:pt x="1" y="9"/>
                    <a:pt x="0" y="8"/>
                    <a:pt x="1" y="6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6" y="5"/>
                    <a:pt x="5" y="6"/>
                    <a:pt x="4" y="7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6" y="2"/>
                    <a:pt x="7" y="1"/>
                    <a:pt x="6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7F764BD9-D0B9-48AC-8721-92914B3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3308"/>
              <a:ext cx="61" cy="52"/>
            </a:xfrm>
            <a:custGeom>
              <a:avLst/>
              <a:gdLst>
                <a:gd name="T0" fmla="*/ 26 w 26"/>
                <a:gd name="T1" fmla="*/ 1 h 22"/>
                <a:gd name="T2" fmla="*/ 25 w 26"/>
                <a:gd name="T3" fmla="*/ 1 h 22"/>
                <a:gd name="T4" fmla="*/ 20 w 26"/>
                <a:gd name="T5" fmla="*/ 1 h 22"/>
                <a:gd name="T6" fmla="*/ 8 w 26"/>
                <a:gd name="T7" fmla="*/ 6 h 22"/>
                <a:gd name="T8" fmla="*/ 1 w 26"/>
                <a:gd name="T9" fmla="*/ 17 h 22"/>
                <a:gd name="T10" fmla="*/ 0 w 26"/>
                <a:gd name="T11" fmla="*/ 22 h 22"/>
                <a:gd name="T12" fmla="*/ 0 w 26"/>
                <a:gd name="T13" fmla="*/ 20 h 22"/>
                <a:gd name="T14" fmla="*/ 1 w 26"/>
                <a:gd name="T15" fmla="*/ 16 h 22"/>
                <a:gd name="T16" fmla="*/ 8 w 26"/>
                <a:gd name="T17" fmla="*/ 5 h 22"/>
                <a:gd name="T18" fmla="*/ 20 w 26"/>
                <a:gd name="T19" fmla="*/ 0 h 22"/>
                <a:gd name="T20" fmla="*/ 24 w 26"/>
                <a:gd name="T21" fmla="*/ 1 h 22"/>
                <a:gd name="T22" fmla="*/ 26 w 26"/>
                <a:gd name="T2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2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7" y="2"/>
                    <a:pt x="12" y="3"/>
                    <a:pt x="8" y="6"/>
                  </a:cubicBezTo>
                  <a:cubicBezTo>
                    <a:pt x="5" y="9"/>
                    <a:pt x="2" y="14"/>
                    <a:pt x="1" y="17"/>
                  </a:cubicBezTo>
                  <a:cubicBezTo>
                    <a:pt x="0" y="20"/>
                    <a:pt x="0" y="22"/>
                    <a:pt x="0" y="22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18"/>
                    <a:pt x="1" y="16"/>
                  </a:cubicBezTo>
                  <a:cubicBezTo>
                    <a:pt x="2" y="13"/>
                    <a:pt x="4" y="9"/>
                    <a:pt x="8" y="5"/>
                  </a:cubicBezTo>
                  <a:cubicBezTo>
                    <a:pt x="12" y="2"/>
                    <a:pt x="17" y="1"/>
                    <a:pt x="20" y="0"/>
                  </a:cubicBezTo>
                  <a:cubicBezTo>
                    <a:pt x="22" y="0"/>
                    <a:pt x="23" y="0"/>
                    <a:pt x="24" y="1"/>
                  </a:cubicBezTo>
                  <a:cubicBezTo>
                    <a:pt x="25" y="1"/>
                    <a:pt x="26" y="1"/>
                    <a:pt x="26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EBA2A6D1-672B-4F74-B3FA-644AD0FDC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" y="3237"/>
              <a:ext cx="5" cy="73"/>
            </a:xfrm>
            <a:custGeom>
              <a:avLst/>
              <a:gdLst>
                <a:gd name="T0" fmla="*/ 1 w 2"/>
                <a:gd name="T1" fmla="*/ 0 h 31"/>
                <a:gd name="T2" fmla="*/ 2 w 2"/>
                <a:gd name="T3" fmla="*/ 15 h 31"/>
                <a:gd name="T4" fmla="*/ 1 w 2"/>
                <a:gd name="T5" fmla="*/ 31 h 31"/>
                <a:gd name="T6" fmla="*/ 1 w 2"/>
                <a:gd name="T7" fmla="*/ 15 h 31"/>
                <a:gd name="T8" fmla="*/ 1 w 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1" y="7"/>
                    <a:pt x="2" y="15"/>
                  </a:cubicBezTo>
                  <a:cubicBezTo>
                    <a:pt x="2" y="24"/>
                    <a:pt x="2" y="31"/>
                    <a:pt x="1" y="31"/>
                  </a:cubicBezTo>
                  <a:cubicBezTo>
                    <a:pt x="1" y="31"/>
                    <a:pt x="1" y="24"/>
                    <a:pt x="1" y="15"/>
                  </a:cubicBezTo>
                  <a:cubicBezTo>
                    <a:pt x="0" y="7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17823750-1AF2-4483-8DF3-0D1D5BA30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7" y="3344"/>
              <a:ext cx="50" cy="4"/>
            </a:xfrm>
            <a:custGeom>
              <a:avLst/>
              <a:gdLst>
                <a:gd name="T0" fmla="*/ 21 w 21"/>
                <a:gd name="T1" fmla="*/ 0 h 2"/>
                <a:gd name="T2" fmla="*/ 11 w 21"/>
                <a:gd name="T3" fmla="*/ 2 h 2"/>
                <a:gd name="T4" fmla="*/ 0 w 21"/>
                <a:gd name="T5" fmla="*/ 1 h 2"/>
                <a:gd name="T6" fmla="*/ 4 w 21"/>
                <a:gd name="T7" fmla="*/ 1 h 2"/>
                <a:gd name="T8" fmla="*/ 11 w 21"/>
                <a:gd name="T9" fmla="*/ 1 h 2"/>
                <a:gd name="T10" fmla="*/ 21 w 2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21" y="1"/>
                    <a:pt x="17" y="1"/>
                    <a:pt x="11" y="2"/>
                  </a:cubicBezTo>
                  <a:cubicBezTo>
                    <a:pt x="5" y="2"/>
                    <a:pt x="0" y="1"/>
                    <a:pt x="0" y="1"/>
                  </a:cubicBezTo>
                  <a:cubicBezTo>
                    <a:pt x="0" y="1"/>
                    <a:pt x="2" y="1"/>
                    <a:pt x="4" y="1"/>
                  </a:cubicBezTo>
                  <a:cubicBezTo>
                    <a:pt x="6" y="1"/>
                    <a:pt x="8" y="1"/>
                    <a:pt x="11" y="1"/>
                  </a:cubicBezTo>
                  <a:cubicBezTo>
                    <a:pt x="17" y="1"/>
                    <a:pt x="21" y="0"/>
                    <a:pt x="2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824C8B2C-57D0-47C0-ACEE-7E701429C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8" y="3344"/>
              <a:ext cx="4" cy="9"/>
            </a:xfrm>
            <a:custGeom>
              <a:avLst/>
              <a:gdLst>
                <a:gd name="T0" fmla="*/ 2 w 2"/>
                <a:gd name="T1" fmla="*/ 0 h 4"/>
                <a:gd name="T2" fmla="*/ 1 w 2"/>
                <a:gd name="T3" fmla="*/ 2 h 4"/>
                <a:gd name="T4" fmla="*/ 0 w 2"/>
                <a:gd name="T5" fmla="*/ 4 h 4"/>
                <a:gd name="T6" fmla="*/ 0 w 2"/>
                <a:gd name="T7" fmla="*/ 2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2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2149AC31-EDDD-4022-8C5A-EBEB1DFFE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" y="3327"/>
              <a:ext cx="7" cy="7"/>
            </a:xfrm>
            <a:custGeom>
              <a:avLst/>
              <a:gdLst>
                <a:gd name="T0" fmla="*/ 3 w 3"/>
                <a:gd name="T1" fmla="*/ 0 h 3"/>
                <a:gd name="T2" fmla="*/ 2 w 3"/>
                <a:gd name="T3" fmla="*/ 2 h 3"/>
                <a:gd name="T4" fmla="*/ 0 w 3"/>
                <a:gd name="T5" fmla="*/ 3 h 3"/>
                <a:gd name="T6" fmla="*/ 2 w 3"/>
                <a:gd name="T7" fmla="*/ 1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3" y="0"/>
                    <a:pt x="3" y="1"/>
                    <a:pt x="2" y="2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93186E1D-9955-4589-BC17-A4A803C86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3318"/>
              <a:ext cx="9" cy="7"/>
            </a:xfrm>
            <a:custGeom>
              <a:avLst/>
              <a:gdLst>
                <a:gd name="T0" fmla="*/ 4 w 4"/>
                <a:gd name="T1" fmla="*/ 1 h 3"/>
                <a:gd name="T2" fmla="*/ 2 w 4"/>
                <a:gd name="T3" fmla="*/ 2 h 3"/>
                <a:gd name="T4" fmla="*/ 0 w 4"/>
                <a:gd name="T5" fmla="*/ 3 h 3"/>
                <a:gd name="T6" fmla="*/ 2 w 4"/>
                <a:gd name="T7" fmla="*/ 1 h 3"/>
                <a:gd name="T8" fmla="*/ 4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2"/>
                    <a:pt x="0" y="1"/>
                    <a:pt x="2" y="1"/>
                  </a:cubicBezTo>
                  <a:cubicBezTo>
                    <a:pt x="3" y="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0F0FD07E-2002-4D18-BB33-999BC63C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" y="3315"/>
              <a:ext cx="8" cy="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1 h 2"/>
                <a:gd name="T4" fmla="*/ 0 w 3"/>
                <a:gd name="T5" fmla="*/ 1 h 2"/>
                <a:gd name="T6" fmla="*/ 1 w 3"/>
                <a:gd name="T7" fmla="*/ 1 h 2"/>
                <a:gd name="T8" fmla="*/ 2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2CD70082-E2CE-4180-8E89-7DCB9A181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" y="1537"/>
              <a:ext cx="857" cy="1766"/>
            </a:xfrm>
            <a:custGeom>
              <a:avLst/>
              <a:gdLst>
                <a:gd name="T0" fmla="*/ 857 w 857"/>
                <a:gd name="T1" fmla="*/ 0 h 1766"/>
                <a:gd name="T2" fmla="*/ 790 w 857"/>
                <a:gd name="T3" fmla="*/ 1747 h 1766"/>
                <a:gd name="T4" fmla="*/ 520 w 857"/>
                <a:gd name="T5" fmla="*/ 1754 h 1766"/>
                <a:gd name="T6" fmla="*/ 565 w 857"/>
                <a:gd name="T7" fmla="*/ 239 h 1766"/>
                <a:gd name="T8" fmla="*/ 259 w 857"/>
                <a:gd name="T9" fmla="*/ 1766 h 1766"/>
                <a:gd name="T10" fmla="*/ 0 w 857"/>
                <a:gd name="T11" fmla="*/ 1766 h 1766"/>
                <a:gd name="T12" fmla="*/ 332 w 857"/>
                <a:gd name="T13" fmla="*/ 4 h 1766"/>
                <a:gd name="T14" fmla="*/ 857 w 857"/>
                <a:gd name="T15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7" h="1766">
                  <a:moveTo>
                    <a:pt x="857" y="0"/>
                  </a:moveTo>
                  <a:lnTo>
                    <a:pt x="790" y="1747"/>
                  </a:lnTo>
                  <a:lnTo>
                    <a:pt x="520" y="1754"/>
                  </a:lnTo>
                  <a:lnTo>
                    <a:pt x="565" y="239"/>
                  </a:lnTo>
                  <a:lnTo>
                    <a:pt x="259" y="1766"/>
                  </a:lnTo>
                  <a:lnTo>
                    <a:pt x="0" y="1766"/>
                  </a:lnTo>
                  <a:lnTo>
                    <a:pt x="332" y="4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63CEE817-4359-4DE4-BB25-FB2A05553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" y="1537"/>
              <a:ext cx="857" cy="1766"/>
            </a:xfrm>
            <a:custGeom>
              <a:avLst/>
              <a:gdLst>
                <a:gd name="T0" fmla="*/ 857 w 857"/>
                <a:gd name="T1" fmla="*/ 0 h 1766"/>
                <a:gd name="T2" fmla="*/ 790 w 857"/>
                <a:gd name="T3" fmla="*/ 1747 h 1766"/>
                <a:gd name="T4" fmla="*/ 520 w 857"/>
                <a:gd name="T5" fmla="*/ 1754 h 1766"/>
                <a:gd name="T6" fmla="*/ 565 w 857"/>
                <a:gd name="T7" fmla="*/ 239 h 1766"/>
                <a:gd name="T8" fmla="*/ 259 w 857"/>
                <a:gd name="T9" fmla="*/ 1766 h 1766"/>
                <a:gd name="T10" fmla="*/ 0 w 857"/>
                <a:gd name="T11" fmla="*/ 1766 h 1766"/>
                <a:gd name="T12" fmla="*/ 332 w 857"/>
                <a:gd name="T13" fmla="*/ 4 h 1766"/>
                <a:gd name="T14" fmla="*/ 857 w 857"/>
                <a:gd name="T15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7" h="1766">
                  <a:moveTo>
                    <a:pt x="857" y="0"/>
                  </a:moveTo>
                  <a:lnTo>
                    <a:pt x="790" y="1747"/>
                  </a:lnTo>
                  <a:lnTo>
                    <a:pt x="520" y="1754"/>
                  </a:lnTo>
                  <a:lnTo>
                    <a:pt x="565" y="239"/>
                  </a:lnTo>
                  <a:lnTo>
                    <a:pt x="259" y="1766"/>
                  </a:lnTo>
                  <a:lnTo>
                    <a:pt x="0" y="1766"/>
                  </a:lnTo>
                  <a:lnTo>
                    <a:pt x="332" y="4"/>
                  </a:lnTo>
                  <a:lnTo>
                    <a:pt x="8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28AA54D2-7E18-44C3-B334-92A8B13CD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" y="1601"/>
              <a:ext cx="69" cy="173"/>
            </a:xfrm>
            <a:custGeom>
              <a:avLst/>
              <a:gdLst>
                <a:gd name="T0" fmla="*/ 29 w 29"/>
                <a:gd name="T1" fmla="*/ 0 h 73"/>
                <a:gd name="T2" fmla="*/ 28 w 29"/>
                <a:gd name="T3" fmla="*/ 12 h 73"/>
                <a:gd name="T4" fmla="*/ 23 w 29"/>
                <a:gd name="T5" fmla="*/ 41 h 73"/>
                <a:gd name="T6" fmla="*/ 20 w 29"/>
                <a:gd name="T7" fmla="*/ 57 h 73"/>
                <a:gd name="T8" fmla="*/ 12 w 29"/>
                <a:gd name="T9" fmla="*/ 69 h 73"/>
                <a:gd name="T10" fmla="*/ 4 w 29"/>
                <a:gd name="T11" fmla="*/ 72 h 73"/>
                <a:gd name="T12" fmla="*/ 1 w 29"/>
                <a:gd name="T13" fmla="*/ 72 h 73"/>
                <a:gd name="T14" fmla="*/ 11 w 29"/>
                <a:gd name="T15" fmla="*/ 67 h 73"/>
                <a:gd name="T16" fmla="*/ 18 w 29"/>
                <a:gd name="T17" fmla="*/ 57 h 73"/>
                <a:gd name="T18" fmla="*/ 21 w 29"/>
                <a:gd name="T19" fmla="*/ 41 h 73"/>
                <a:gd name="T20" fmla="*/ 26 w 29"/>
                <a:gd name="T21" fmla="*/ 12 h 73"/>
                <a:gd name="T22" fmla="*/ 29 w 29"/>
                <a:gd name="T2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73">
                  <a:moveTo>
                    <a:pt x="29" y="0"/>
                  </a:moveTo>
                  <a:cubicBezTo>
                    <a:pt x="29" y="0"/>
                    <a:pt x="29" y="5"/>
                    <a:pt x="28" y="12"/>
                  </a:cubicBezTo>
                  <a:cubicBezTo>
                    <a:pt x="27" y="20"/>
                    <a:pt x="25" y="30"/>
                    <a:pt x="23" y="41"/>
                  </a:cubicBezTo>
                  <a:cubicBezTo>
                    <a:pt x="22" y="47"/>
                    <a:pt x="21" y="52"/>
                    <a:pt x="20" y="57"/>
                  </a:cubicBezTo>
                  <a:cubicBezTo>
                    <a:pt x="18" y="62"/>
                    <a:pt x="15" y="66"/>
                    <a:pt x="12" y="69"/>
                  </a:cubicBezTo>
                  <a:cubicBezTo>
                    <a:pt x="9" y="71"/>
                    <a:pt x="6" y="72"/>
                    <a:pt x="4" y="72"/>
                  </a:cubicBezTo>
                  <a:cubicBezTo>
                    <a:pt x="2" y="73"/>
                    <a:pt x="1" y="72"/>
                    <a:pt x="1" y="72"/>
                  </a:cubicBezTo>
                  <a:cubicBezTo>
                    <a:pt x="0" y="72"/>
                    <a:pt x="6" y="72"/>
                    <a:pt x="11" y="67"/>
                  </a:cubicBezTo>
                  <a:cubicBezTo>
                    <a:pt x="14" y="65"/>
                    <a:pt x="17" y="61"/>
                    <a:pt x="18" y="57"/>
                  </a:cubicBezTo>
                  <a:cubicBezTo>
                    <a:pt x="19" y="52"/>
                    <a:pt x="20" y="47"/>
                    <a:pt x="21" y="41"/>
                  </a:cubicBezTo>
                  <a:cubicBezTo>
                    <a:pt x="23" y="30"/>
                    <a:pt x="25" y="19"/>
                    <a:pt x="26" y="12"/>
                  </a:cubicBezTo>
                  <a:cubicBezTo>
                    <a:pt x="28" y="5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F6DD8E16-4AB5-43FA-A33F-35F491C59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1603"/>
              <a:ext cx="26" cy="26"/>
            </a:xfrm>
            <a:custGeom>
              <a:avLst/>
              <a:gdLst>
                <a:gd name="T0" fmla="*/ 2 w 11"/>
                <a:gd name="T1" fmla="*/ 3 h 11"/>
                <a:gd name="T2" fmla="*/ 2 w 11"/>
                <a:gd name="T3" fmla="*/ 6 h 11"/>
                <a:gd name="T4" fmla="*/ 4 w 11"/>
                <a:gd name="T5" fmla="*/ 8 h 11"/>
                <a:gd name="T6" fmla="*/ 7 w 11"/>
                <a:gd name="T7" fmla="*/ 8 h 11"/>
                <a:gd name="T8" fmla="*/ 8 w 11"/>
                <a:gd name="T9" fmla="*/ 4 h 11"/>
                <a:gd name="T10" fmla="*/ 6 w 11"/>
                <a:gd name="T11" fmla="*/ 2 h 11"/>
                <a:gd name="T12" fmla="*/ 3 w 11"/>
                <a:gd name="T13" fmla="*/ 2 h 11"/>
                <a:gd name="T14" fmla="*/ 7 w 11"/>
                <a:gd name="T15" fmla="*/ 1 h 11"/>
                <a:gd name="T16" fmla="*/ 10 w 11"/>
                <a:gd name="T17" fmla="*/ 4 h 11"/>
                <a:gd name="T18" fmla="*/ 9 w 11"/>
                <a:gd name="T19" fmla="*/ 9 h 11"/>
                <a:gd name="T20" fmla="*/ 3 w 11"/>
                <a:gd name="T21" fmla="*/ 10 h 11"/>
                <a:gd name="T22" fmla="*/ 1 w 11"/>
                <a:gd name="T23" fmla="*/ 6 h 11"/>
                <a:gd name="T24" fmla="*/ 2 w 11"/>
                <a:gd name="T2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2" y="3"/>
                  </a:moveTo>
                  <a:cubicBezTo>
                    <a:pt x="2" y="3"/>
                    <a:pt x="1" y="4"/>
                    <a:pt x="2" y="6"/>
                  </a:cubicBezTo>
                  <a:cubicBezTo>
                    <a:pt x="2" y="7"/>
                    <a:pt x="3" y="8"/>
                    <a:pt x="4" y="8"/>
                  </a:cubicBezTo>
                  <a:cubicBezTo>
                    <a:pt x="5" y="9"/>
                    <a:pt x="6" y="9"/>
                    <a:pt x="7" y="8"/>
                  </a:cubicBezTo>
                  <a:cubicBezTo>
                    <a:pt x="8" y="7"/>
                    <a:pt x="9" y="5"/>
                    <a:pt x="8" y="4"/>
                  </a:cubicBezTo>
                  <a:cubicBezTo>
                    <a:pt x="8" y="3"/>
                    <a:pt x="7" y="3"/>
                    <a:pt x="6" y="2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4" y="0"/>
                    <a:pt x="7" y="1"/>
                  </a:cubicBezTo>
                  <a:cubicBezTo>
                    <a:pt x="8" y="1"/>
                    <a:pt x="9" y="2"/>
                    <a:pt x="10" y="4"/>
                  </a:cubicBezTo>
                  <a:cubicBezTo>
                    <a:pt x="11" y="6"/>
                    <a:pt x="10" y="8"/>
                    <a:pt x="9" y="9"/>
                  </a:cubicBezTo>
                  <a:cubicBezTo>
                    <a:pt x="7" y="11"/>
                    <a:pt x="5" y="11"/>
                    <a:pt x="3" y="10"/>
                  </a:cubicBezTo>
                  <a:cubicBezTo>
                    <a:pt x="1" y="9"/>
                    <a:pt x="1" y="7"/>
                    <a:pt x="1" y="6"/>
                  </a:cubicBezTo>
                  <a:cubicBezTo>
                    <a:pt x="0" y="3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B3A4E40E-5E6B-480B-9ED2-4887E55DB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3" y="1584"/>
              <a:ext cx="12" cy="50"/>
            </a:xfrm>
            <a:custGeom>
              <a:avLst/>
              <a:gdLst>
                <a:gd name="T0" fmla="*/ 3 w 5"/>
                <a:gd name="T1" fmla="*/ 21 h 21"/>
                <a:gd name="T2" fmla="*/ 1 w 5"/>
                <a:gd name="T3" fmla="*/ 11 h 21"/>
                <a:gd name="T4" fmla="*/ 5 w 5"/>
                <a:gd name="T5" fmla="*/ 1 h 21"/>
                <a:gd name="T6" fmla="*/ 3 w 5"/>
                <a:gd name="T7" fmla="*/ 11 h 21"/>
                <a:gd name="T8" fmla="*/ 3 w 5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1">
                  <a:moveTo>
                    <a:pt x="3" y="21"/>
                  </a:moveTo>
                  <a:cubicBezTo>
                    <a:pt x="2" y="21"/>
                    <a:pt x="0" y="17"/>
                    <a:pt x="1" y="11"/>
                  </a:cubicBezTo>
                  <a:cubicBezTo>
                    <a:pt x="2" y="5"/>
                    <a:pt x="4" y="0"/>
                    <a:pt x="5" y="1"/>
                  </a:cubicBezTo>
                  <a:cubicBezTo>
                    <a:pt x="5" y="1"/>
                    <a:pt x="4" y="5"/>
                    <a:pt x="3" y="11"/>
                  </a:cubicBezTo>
                  <a:cubicBezTo>
                    <a:pt x="3" y="16"/>
                    <a:pt x="3" y="21"/>
                    <a:pt x="3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213510A8-09E1-4DB2-AA33-4EF46E822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1582"/>
              <a:ext cx="9" cy="50"/>
            </a:xfrm>
            <a:custGeom>
              <a:avLst/>
              <a:gdLst>
                <a:gd name="T0" fmla="*/ 2 w 4"/>
                <a:gd name="T1" fmla="*/ 21 h 21"/>
                <a:gd name="T2" fmla="*/ 1 w 4"/>
                <a:gd name="T3" fmla="*/ 10 h 21"/>
                <a:gd name="T4" fmla="*/ 4 w 4"/>
                <a:gd name="T5" fmla="*/ 0 h 21"/>
                <a:gd name="T6" fmla="*/ 3 w 4"/>
                <a:gd name="T7" fmla="*/ 11 h 21"/>
                <a:gd name="T8" fmla="*/ 2 w 4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1">
                  <a:moveTo>
                    <a:pt x="2" y="21"/>
                  </a:moveTo>
                  <a:cubicBezTo>
                    <a:pt x="2" y="21"/>
                    <a:pt x="0" y="17"/>
                    <a:pt x="1" y="10"/>
                  </a:cubicBezTo>
                  <a:cubicBezTo>
                    <a:pt x="1" y="4"/>
                    <a:pt x="3" y="0"/>
                    <a:pt x="4" y="0"/>
                  </a:cubicBezTo>
                  <a:cubicBezTo>
                    <a:pt x="4" y="0"/>
                    <a:pt x="3" y="5"/>
                    <a:pt x="3" y="11"/>
                  </a:cubicBezTo>
                  <a:cubicBezTo>
                    <a:pt x="2" y="16"/>
                    <a:pt x="3" y="21"/>
                    <a:pt x="2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E3CAC532-ED89-4EED-BF3A-29E274D35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" y="1587"/>
              <a:ext cx="9" cy="52"/>
            </a:xfrm>
            <a:custGeom>
              <a:avLst/>
              <a:gdLst>
                <a:gd name="T0" fmla="*/ 1 w 4"/>
                <a:gd name="T1" fmla="*/ 22 h 22"/>
                <a:gd name="T2" fmla="*/ 1 w 4"/>
                <a:gd name="T3" fmla="*/ 11 h 22"/>
                <a:gd name="T4" fmla="*/ 2 w 4"/>
                <a:gd name="T5" fmla="*/ 0 h 22"/>
                <a:gd name="T6" fmla="*/ 3 w 4"/>
                <a:gd name="T7" fmla="*/ 11 h 22"/>
                <a:gd name="T8" fmla="*/ 1 w 4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2">
                  <a:moveTo>
                    <a:pt x="1" y="22"/>
                  </a:moveTo>
                  <a:cubicBezTo>
                    <a:pt x="0" y="22"/>
                    <a:pt x="1" y="17"/>
                    <a:pt x="1" y="11"/>
                  </a:cubicBezTo>
                  <a:cubicBezTo>
                    <a:pt x="2" y="5"/>
                    <a:pt x="1" y="0"/>
                    <a:pt x="2" y="0"/>
                  </a:cubicBezTo>
                  <a:cubicBezTo>
                    <a:pt x="2" y="0"/>
                    <a:pt x="4" y="5"/>
                    <a:pt x="3" y="11"/>
                  </a:cubicBezTo>
                  <a:cubicBezTo>
                    <a:pt x="3" y="18"/>
                    <a:pt x="1" y="22"/>
                    <a:pt x="1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E32559DE-7262-47A5-AF81-BAC6E0A0A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" y="1584"/>
              <a:ext cx="11" cy="55"/>
            </a:xfrm>
            <a:custGeom>
              <a:avLst/>
              <a:gdLst>
                <a:gd name="T0" fmla="*/ 1 w 5"/>
                <a:gd name="T1" fmla="*/ 22 h 23"/>
                <a:gd name="T2" fmla="*/ 2 w 5"/>
                <a:gd name="T3" fmla="*/ 11 h 23"/>
                <a:gd name="T4" fmla="*/ 2 w 5"/>
                <a:gd name="T5" fmla="*/ 0 h 23"/>
                <a:gd name="T6" fmla="*/ 4 w 5"/>
                <a:gd name="T7" fmla="*/ 11 h 23"/>
                <a:gd name="T8" fmla="*/ 1 w 5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3">
                  <a:moveTo>
                    <a:pt x="1" y="22"/>
                  </a:moveTo>
                  <a:cubicBezTo>
                    <a:pt x="0" y="22"/>
                    <a:pt x="2" y="17"/>
                    <a:pt x="2" y="11"/>
                  </a:cubicBezTo>
                  <a:cubicBezTo>
                    <a:pt x="3" y="5"/>
                    <a:pt x="2" y="0"/>
                    <a:pt x="2" y="0"/>
                  </a:cubicBezTo>
                  <a:cubicBezTo>
                    <a:pt x="3" y="0"/>
                    <a:pt x="5" y="5"/>
                    <a:pt x="4" y="11"/>
                  </a:cubicBezTo>
                  <a:cubicBezTo>
                    <a:pt x="4" y="18"/>
                    <a:pt x="1" y="23"/>
                    <a:pt x="1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6612A9F4-CB23-4BC2-AE95-EB21B620A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356"/>
              <a:ext cx="266" cy="454"/>
            </a:xfrm>
            <a:custGeom>
              <a:avLst/>
              <a:gdLst>
                <a:gd name="T0" fmla="*/ 12 w 112"/>
                <a:gd name="T1" fmla="*/ 191 h 191"/>
                <a:gd name="T2" fmla="*/ 82 w 112"/>
                <a:gd name="T3" fmla="*/ 185 h 191"/>
                <a:gd name="T4" fmla="*/ 82 w 112"/>
                <a:gd name="T5" fmla="*/ 145 h 191"/>
                <a:gd name="T6" fmla="*/ 112 w 112"/>
                <a:gd name="T7" fmla="*/ 111 h 191"/>
                <a:gd name="T8" fmla="*/ 107 w 112"/>
                <a:gd name="T9" fmla="*/ 14 h 191"/>
                <a:gd name="T10" fmla="*/ 5 w 112"/>
                <a:gd name="T11" fmla="*/ 27 h 191"/>
                <a:gd name="T12" fmla="*/ 0 w 112"/>
                <a:gd name="T13" fmla="*/ 31 h 191"/>
                <a:gd name="T14" fmla="*/ 12 w 112"/>
                <a:gd name="T1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91">
                  <a:moveTo>
                    <a:pt x="12" y="191"/>
                  </a:moveTo>
                  <a:cubicBezTo>
                    <a:pt x="82" y="185"/>
                    <a:pt x="82" y="185"/>
                    <a:pt x="82" y="185"/>
                  </a:cubicBezTo>
                  <a:cubicBezTo>
                    <a:pt x="83" y="177"/>
                    <a:pt x="82" y="145"/>
                    <a:pt x="82" y="145"/>
                  </a:cubicBezTo>
                  <a:cubicBezTo>
                    <a:pt x="82" y="145"/>
                    <a:pt x="112" y="141"/>
                    <a:pt x="112" y="111"/>
                  </a:cubicBezTo>
                  <a:cubicBezTo>
                    <a:pt x="112" y="82"/>
                    <a:pt x="107" y="14"/>
                    <a:pt x="107" y="14"/>
                  </a:cubicBezTo>
                  <a:cubicBezTo>
                    <a:pt x="73" y="0"/>
                    <a:pt x="34" y="5"/>
                    <a:pt x="5" y="27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2" y="19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A1567BE9-C9C8-4B23-A791-EB0928868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" y="675"/>
              <a:ext cx="91" cy="50"/>
            </a:xfrm>
            <a:custGeom>
              <a:avLst/>
              <a:gdLst>
                <a:gd name="T0" fmla="*/ 38 w 38"/>
                <a:gd name="T1" fmla="*/ 11 h 21"/>
                <a:gd name="T2" fmla="*/ 0 w 38"/>
                <a:gd name="T3" fmla="*/ 0 h 21"/>
                <a:gd name="T4" fmla="*/ 38 w 38"/>
                <a:gd name="T5" fmla="*/ 18 h 21"/>
                <a:gd name="T6" fmla="*/ 38 w 38"/>
                <a:gd name="T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1">
                  <a:moveTo>
                    <a:pt x="38" y="11"/>
                  </a:moveTo>
                  <a:cubicBezTo>
                    <a:pt x="38" y="11"/>
                    <a:pt x="20" y="12"/>
                    <a:pt x="0" y="0"/>
                  </a:cubicBezTo>
                  <a:cubicBezTo>
                    <a:pt x="0" y="0"/>
                    <a:pt x="9" y="21"/>
                    <a:pt x="38" y="18"/>
                  </a:cubicBezTo>
                  <a:lnTo>
                    <a:pt x="38" y="1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4C04190E-32D5-4D80-B4B8-3D0C2E1DB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8" y="487"/>
              <a:ext cx="50" cy="95"/>
            </a:xfrm>
            <a:custGeom>
              <a:avLst/>
              <a:gdLst>
                <a:gd name="T0" fmla="*/ 20 w 21"/>
                <a:gd name="T1" fmla="*/ 6 h 40"/>
                <a:gd name="T2" fmla="*/ 0 w 21"/>
                <a:gd name="T3" fmla="*/ 20 h 40"/>
                <a:gd name="T4" fmla="*/ 21 w 21"/>
                <a:gd name="T5" fmla="*/ 35 h 40"/>
                <a:gd name="T6" fmla="*/ 20 w 21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0">
                  <a:moveTo>
                    <a:pt x="20" y="6"/>
                  </a:moveTo>
                  <a:cubicBezTo>
                    <a:pt x="19" y="6"/>
                    <a:pt x="0" y="0"/>
                    <a:pt x="0" y="20"/>
                  </a:cubicBezTo>
                  <a:cubicBezTo>
                    <a:pt x="1" y="40"/>
                    <a:pt x="21" y="36"/>
                    <a:pt x="21" y="35"/>
                  </a:cubicBezTo>
                  <a:cubicBezTo>
                    <a:pt x="21" y="34"/>
                    <a:pt x="20" y="6"/>
                    <a:pt x="20" y="6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6172F3EE-7CDD-4112-A132-A1FED9545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516"/>
              <a:ext cx="24" cy="42"/>
            </a:xfrm>
            <a:custGeom>
              <a:avLst/>
              <a:gdLst>
                <a:gd name="T0" fmla="*/ 10 w 10"/>
                <a:gd name="T1" fmla="*/ 16 h 18"/>
                <a:gd name="T2" fmla="*/ 9 w 10"/>
                <a:gd name="T3" fmla="*/ 16 h 18"/>
                <a:gd name="T4" fmla="*/ 6 w 10"/>
                <a:gd name="T5" fmla="*/ 16 h 18"/>
                <a:gd name="T6" fmla="*/ 2 w 10"/>
                <a:gd name="T7" fmla="*/ 9 h 18"/>
                <a:gd name="T8" fmla="*/ 3 w 10"/>
                <a:gd name="T9" fmla="*/ 4 h 18"/>
                <a:gd name="T10" fmla="*/ 5 w 10"/>
                <a:gd name="T11" fmla="*/ 1 h 18"/>
                <a:gd name="T12" fmla="*/ 7 w 10"/>
                <a:gd name="T13" fmla="*/ 2 h 18"/>
                <a:gd name="T14" fmla="*/ 8 w 10"/>
                <a:gd name="T15" fmla="*/ 3 h 18"/>
                <a:gd name="T16" fmla="*/ 8 w 10"/>
                <a:gd name="T17" fmla="*/ 2 h 18"/>
                <a:gd name="T18" fmla="*/ 7 w 10"/>
                <a:gd name="T19" fmla="*/ 0 h 18"/>
                <a:gd name="T20" fmla="*/ 5 w 10"/>
                <a:gd name="T21" fmla="*/ 0 h 18"/>
                <a:gd name="T22" fmla="*/ 1 w 10"/>
                <a:gd name="T23" fmla="*/ 3 h 18"/>
                <a:gd name="T24" fmla="*/ 0 w 10"/>
                <a:gd name="T25" fmla="*/ 9 h 18"/>
                <a:gd name="T26" fmla="*/ 6 w 10"/>
                <a:gd name="T27" fmla="*/ 17 h 18"/>
                <a:gd name="T28" fmla="*/ 9 w 10"/>
                <a:gd name="T29" fmla="*/ 17 h 18"/>
                <a:gd name="T30" fmla="*/ 10 w 10"/>
                <a:gd name="T3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8">
                  <a:moveTo>
                    <a:pt x="10" y="16"/>
                  </a:moveTo>
                  <a:cubicBezTo>
                    <a:pt x="10" y="16"/>
                    <a:pt x="9" y="16"/>
                    <a:pt x="9" y="16"/>
                  </a:cubicBezTo>
                  <a:cubicBezTo>
                    <a:pt x="8" y="16"/>
                    <a:pt x="7" y="17"/>
                    <a:pt x="6" y="16"/>
                  </a:cubicBezTo>
                  <a:cubicBezTo>
                    <a:pt x="4" y="16"/>
                    <a:pt x="2" y="12"/>
                    <a:pt x="2" y="9"/>
                  </a:cubicBezTo>
                  <a:cubicBezTo>
                    <a:pt x="2" y="7"/>
                    <a:pt x="2" y="5"/>
                    <a:pt x="3" y="4"/>
                  </a:cubicBezTo>
                  <a:cubicBezTo>
                    <a:pt x="3" y="2"/>
                    <a:pt x="4" y="1"/>
                    <a:pt x="5" y="1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8" y="2"/>
                    <a:pt x="7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1" y="13"/>
                    <a:pt x="3" y="16"/>
                    <a:pt x="6" y="17"/>
                  </a:cubicBezTo>
                  <a:cubicBezTo>
                    <a:pt x="7" y="18"/>
                    <a:pt x="8" y="17"/>
                    <a:pt x="9" y="17"/>
                  </a:cubicBezTo>
                  <a:cubicBezTo>
                    <a:pt x="10" y="16"/>
                    <a:pt x="10" y="16"/>
                    <a:pt x="10" y="16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E8D0331C-3ACB-42B8-8156-81E5324E9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492"/>
              <a:ext cx="22" cy="19"/>
            </a:xfrm>
            <a:custGeom>
              <a:avLst/>
              <a:gdLst>
                <a:gd name="T0" fmla="*/ 9 w 9"/>
                <a:gd name="T1" fmla="*/ 4 h 8"/>
                <a:gd name="T2" fmla="*/ 5 w 9"/>
                <a:gd name="T3" fmla="*/ 8 h 8"/>
                <a:gd name="T4" fmla="*/ 0 w 9"/>
                <a:gd name="T5" fmla="*/ 4 h 8"/>
                <a:gd name="T6" fmla="*/ 4 w 9"/>
                <a:gd name="T7" fmla="*/ 0 h 8"/>
                <a:gd name="T8" fmla="*/ 9 w 9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1"/>
                    <a:pt x="9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E48F43DD-C008-4654-9B6D-52DDC0DBF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8" y="478"/>
              <a:ext cx="40" cy="11"/>
            </a:xfrm>
            <a:custGeom>
              <a:avLst/>
              <a:gdLst>
                <a:gd name="T0" fmla="*/ 17 w 17"/>
                <a:gd name="T1" fmla="*/ 5 h 5"/>
                <a:gd name="T2" fmla="*/ 8 w 17"/>
                <a:gd name="T3" fmla="*/ 3 h 5"/>
                <a:gd name="T4" fmla="*/ 0 w 17"/>
                <a:gd name="T5" fmla="*/ 5 h 5"/>
                <a:gd name="T6" fmla="*/ 2 w 17"/>
                <a:gd name="T7" fmla="*/ 2 h 5"/>
                <a:gd name="T8" fmla="*/ 9 w 17"/>
                <a:gd name="T9" fmla="*/ 0 h 5"/>
                <a:gd name="T10" fmla="*/ 15 w 17"/>
                <a:gd name="T11" fmla="*/ 3 h 5"/>
                <a:gd name="T12" fmla="*/ 17 w 1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17" y="5"/>
                  </a:moveTo>
                  <a:cubicBezTo>
                    <a:pt x="16" y="5"/>
                    <a:pt x="13" y="3"/>
                    <a:pt x="8" y="3"/>
                  </a:cubicBezTo>
                  <a:cubicBezTo>
                    <a:pt x="4" y="3"/>
                    <a:pt x="1" y="5"/>
                    <a:pt x="0" y="5"/>
                  </a:cubicBezTo>
                  <a:cubicBezTo>
                    <a:pt x="0" y="4"/>
                    <a:pt x="0" y="4"/>
                    <a:pt x="2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1" y="0"/>
                    <a:pt x="14" y="1"/>
                    <a:pt x="15" y="3"/>
                  </a:cubicBezTo>
                  <a:cubicBezTo>
                    <a:pt x="16" y="4"/>
                    <a:pt x="17" y="5"/>
                    <a:pt x="17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9C313DAC-6AA0-456F-8750-FC4CE4FE0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494"/>
              <a:ext cx="21" cy="19"/>
            </a:xfrm>
            <a:custGeom>
              <a:avLst/>
              <a:gdLst>
                <a:gd name="T0" fmla="*/ 9 w 9"/>
                <a:gd name="T1" fmla="*/ 4 h 8"/>
                <a:gd name="T2" fmla="*/ 4 w 9"/>
                <a:gd name="T3" fmla="*/ 8 h 8"/>
                <a:gd name="T4" fmla="*/ 0 w 9"/>
                <a:gd name="T5" fmla="*/ 4 h 8"/>
                <a:gd name="T6" fmla="*/ 4 w 9"/>
                <a:gd name="T7" fmla="*/ 0 h 8"/>
                <a:gd name="T8" fmla="*/ 9 w 9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1"/>
                    <a:pt x="9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31617EA1-7C0A-49CE-9B4E-22221B88D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480"/>
              <a:ext cx="41" cy="12"/>
            </a:xfrm>
            <a:custGeom>
              <a:avLst/>
              <a:gdLst>
                <a:gd name="T0" fmla="*/ 16 w 17"/>
                <a:gd name="T1" fmla="*/ 5 h 5"/>
                <a:gd name="T2" fmla="*/ 8 w 17"/>
                <a:gd name="T3" fmla="*/ 3 h 5"/>
                <a:gd name="T4" fmla="*/ 0 w 17"/>
                <a:gd name="T5" fmla="*/ 5 h 5"/>
                <a:gd name="T6" fmla="*/ 1 w 17"/>
                <a:gd name="T7" fmla="*/ 2 h 5"/>
                <a:gd name="T8" fmla="*/ 8 w 17"/>
                <a:gd name="T9" fmla="*/ 0 h 5"/>
                <a:gd name="T10" fmla="*/ 15 w 17"/>
                <a:gd name="T11" fmla="*/ 2 h 5"/>
                <a:gd name="T12" fmla="*/ 16 w 1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16" y="5"/>
                  </a:moveTo>
                  <a:cubicBezTo>
                    <a:pt x="16" y="5"/>
                    <a:pt x="13" y="3"/>
                    <a:pt x="8" y="3"/>
                  </a:cubicBezTo>
                  <a:cubicBezTo>
                    <a:pt x="4" y="3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3" y="1"/>
                    <a:pt x="5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6" y="3"/>
                    <a:pt x="17" y="4"/>
                    <a:pt x="16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28F57AEF-F471-4A60-B878-2A109F47E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" y="480"/>
              <a:ext cx="35" cy="90"/>
            </a:xfrm>
            <a:custGeom>
              <a:avLst/>
              <a:gdLst>
                <a:gd name="T0" fmla="*/ 3 w 15"/>
                <a:gd name="T1" fmla="*/ 38 h 38"/>
                <a:gd name="T2" fmla="*/ 10 w 15"/>
                <a:gd name="T3" fmla="*/ 37 h 38"/>
                <a:gd name="T4" fmla="*/ 12 w 15"/>
                <a:gd name="T5" fmla="*/ 36 h 38"/>
                <a:gd name="T6" fmla="*/ 12 w 15"/>
                <a:gd name="T7" fmla="*/ 32 h 38"/>
                <a:gd name="T8" fmla="*/ 8 w 15"/>
                <a:gd name="T9" fmla="*/ 23 h 38"/>
                <a:gd name="T10" fmla="*/ 1 w 15"/>
                <a:gd name="T11" fmla="*/ 1 h 38"/>
                <a:gd name="T12" fmla="*/ 10 w 15"/>
                <a:gd name="T13" fmla="*/ 23 h 38"/>
                <a:gd name="T14" fmla="*/ 13 w 15"/>
                <a:gd name="T15" fmla="*/ 32 h 38"/>
                <a:gd name="T16" fmla="*/ 14 w 15"/>
                <a:gd name="T17" fmla="*/ 36 h 38"/>
                <a:gd name="T18" fmla="*/ 12 w 15"/>
                <a:gd name="T19" fmla="*/ 38 h 38"/>
                <a:gd name="T20" fmla="*/ 10 w 15"/>
                <a:gd name="T21" fmla="*/ 38 h 38"/>
                <a:gd name="T22" fmla="*/ 3 w 15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38">
                  <a:moveTo>
                    <a:pt x="3" y="38"/>
                  </a:moveTo>
                  <a:cubicBezTo>
                    <a:pt x="3" y="38"/>
                    <a:pt x="5" y="37"/>
                    <a:pt x="10" y="37"/>
                  </a:cubicBezTo>
                  <a:cubicBezTo>
                    <a:pt x="11" y="37"/>
                    <a:pt x="12" y="36"/>
                    <a:pt x="12" y="36"/>
                  </a:cubicBezTo>
                  <a:cubicBezTo>
                    <a:pt x="13" y="35"/>
                    <a:pt x="12" y="34"/>
                    <a:pt x="12" y="32"/>
                  </a:cubicBezTo>
                  <a:cubicBezTo>
                    <a:pt x="11" y="29"/>
                    <a:pt x="9" y="27"/>
                    <a:pt x="8" y="23"/>
                  </a:cubicBezTo>
                  <a:cubicBezTo>
                    <a:pt x="4" y="11"/>
                    <a:pt x="0" y="1"/>
                    <a:pt x="1" y="1"/>
                  </a:cubicBezTo>
                  <a:cubicBezTo>
                    <a:pt x="1" y="0"/>
                    <a:pt x="5" y="10"/>
                    <a:pt x="10" y="23"/>
                  </a:cubicBezTo>
                  <a:cubicBezTo>
                    <a:pt x="11" y="26"/>
                    <a:pt x="12" y="29"/>
                    <a:pt x="13" y="32"/>
                  </a:cubicBezTo>
                  <a:cubicBezTo>
                    <a:pt x="14" y="33"/>
                    <a:pt x="15" y="34"/>
                    <a:pt x="14" y="36"/>
                  </a:cubicBezTo>
                  <a:cubicBezTo>
                    <a:pt x="14" y="37"/>
                    <a:pt x="13" y="38"/>
                    <a:pt x="12" y="38"/>
                  </a:cubicBezTo>
                  <a:cubicBezTo>
                    <a:pt x="11" y="38"/>
                    <a:pt x="11" y="38"/>
                    <a:pt x="10" y="38"/>
                  </a:cubicBezTo>
                  <a:cubicBezTo>
                    <a:pt x="6" y="38"/>
                    <a:pt x="3" y="38"/>
                    <a:pt x="3" y="3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AB2988FD-1458-461D-A075-6203543B7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" y="577"/>
              <a:ext cx="38" cy="31"/>
            </a:xfrm>
            <a:custGeom>
              <a:avLst/>
              <a:gdLst>
                <a:gd name="T0" fmla="*/ 1 w 16"/>
                <a:gd name="T1" fmla="*/ 0 h 13"/>
                <a:gd name="T2" fmla="*/ 6 w 16"/>
                <a:gd name="T3" fmla="*/ 9 h 13"/>
                <a:gd name="T4" fmla="*/ 16 w 16"/>
                <a:gd name="T5" fmla="*/ 12 h 13"/>
                <a:gd name="T6" fmla="*/ 12 w 16"/>
                <a:gd name="T7" fmla="*/ 13 h 13"/>
                <a:gd name="T8" fmla="*/ 5 w 16"/>
                <a:gd name="T9" fmla="*/ 10 h 13"/>
                <a:gd name="T10" fmla="*/ 1 w 16"/>
                <a:gd name="T11" fmla="*/ 3 h 13"/>
                <a:gd name="T12" fmla="*/ 1 w 16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3">
                  <a:moveTo>
                    <a:pt x="1" y="0"/>
                  </a:moveTo>
                  <a:cubicBezTo>
                    <a:pt x="2" y="0"/>
                    <a:pt x="2" y="5"/>
                    <a:pt x="6" y="9"/>
                  </a:cubicBezTo>
                  <a:cubicBezTo>
                    <a:pt x="10" y="12"/>
                    <a:pt x="16" y="12"/>
                    <a:pt x="16" y="12"/>
                  </a:cubicBezTo>
                  <a:cubicBezTo>
                    <a:pt x="16" y="13"/>
                    <a:pt x="15" y="13"/>
                    <a:pt x="12" y="13"/>
                  </a:cubicBezTo>
                  <a:cubicBezTo>
                    <a:pt x="10" y="13"/>
                    <a:pt x="7" y="13"/>
                    <a:pt x="5" y="10"/>
                  </a:cubicBezTo>
                  <a:cubicBezTo>
                    <a:pt x="2" y="8"/>
                    <a:pt x="1" y="6"/>
                    <a:pt x="1" y="3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BFF746CC-A8B4-4E1E-AAB7-81E78B9FD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" y="440"/>
              <a:ext cx="50" cy="16"/>
            </a:xfrm>
            <a:custGeom>
              <a:avLst/>
              <a:gdLst>
                <a:gd name="T0" fmla="*/ 20 w 21"/>
                <a:gd name="T1" fmla="*/ 4 h 7"/>
                <a:gd name="T2" fmla="*/ 10 w 21"/>
                <a:gd name="T3" fmla="*/ 5 h 7"/>
                <a:gd name="T4" fmla="*/ 0 w 21"/>
                <a:gd name="T5" fmla="*/ 6 h 7"/>
                <a:gd name="T6" fmla="*/ 2 w 21"/>
                <a:gd name="T7" fmla="*/ 3 h 7"/>
                <a:gd name="T8" fmla="*/ 10 w 21"/>
                <a:gd name="T9" fmla="*/ 1 h 7"/>
                <a:gd name="T10" fmla="*/ 18 w 21"/>
                <a:gd name="T11" fmla="*/ 2 h 7"/>
                <a:gd name="T12" fmla="*/ 20 w 21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7">
                  <a:moveTo>
                    <a:pt x="20" y="4"/>
                  </a:moveTo>
                  <a:cubicBezTo>
                    <a:pt x="20" y="5"/>
                    <a:pt x="15" y="5"/>
                    <a:pt x="10" y="5"/>
                  </a:cubicBezTo>
                  <a:cubicBezTo>
                    <a:pt x="5" y="6"/>
                    <a:pt x="1" y="7"/>
                    <a:pt x="0" y="6"/>
                  </a:cubicBezTo>
                  <a:cubicBezTo>
                    <a:pt x="0" y="6"/>
                    <a:pt x="0" y="5"/>
                    <a:pt x="2" y="3"/>
                  </a:cubicBezTo>
                  <a:cubicBezTo>
                    <a:pt x="4" y="2"/>
                    <a:pt x="7" y="1"/>
                    <a:pt x="10" y="1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20" y="2"/>
                    <a:pt x="21" y="3"/>
                    <a:pt x="20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8AD36DFE-7E34-4B1F-8025-EB0D63568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447"/>
              <a:ext cx="38" cy="14"/>
            </a:xfrm>
            <a:custGeom>
              <a:avLst/>
              <a:gdLst>
                <a:gd name="T0" fmla="*/ 16 w 16"/>
                <a:gd name="T1" fmla="*/ 5 h 6"/>
                <a:gd name="T2" fmla="*/ 8 w 16"/>
                <a:gd name="T3" fmla="*/ 5 h 6"/>
                <a:gd name="T4" fmla="*/ 1 w 16"/>
                <a:gd name="T5" fmla="*/ 4 h 6"/>
                <a:gd name="T6" fmla="*/ 2 w 16"/>
                <a:gd name="T7" fmla="*/ 2 h 6"/>
                <a:gd name="T8" fmla="*/ 8 w 16"/>
                <a:gd name="T9" fmla="*/ 0 h 6"/>
                <a:gd name="T10" fmla="*/ 15 w 16"/>
                <a:gd name="T11" fmla="*/ 2 h 6"/>
                <a:gd name="T12" fmla="*/ 16 w 16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">
                  <a:moveTo>
                    <a:pt x="16" y="5"/>
                  </a:moveTo>
                  <a:cubicBezTo>
                    <a:pt x="15" y="6"/>
                    <a:pt x="12" y="5"/>
                    <a:pt x="8" y="5"/>
                  </a:cubicBezTo>
                  <a:cubicBezTo>
                    <a:pt x="5" y="4"/>
                    <a:pt x="1" y="5"/>
                    <a:pt x="1" y="4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6" y="3"/>
                    <a:pt x="16" y="4"/>
                    <a:pt x="16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133B48C4-DC0A-49E1-A81C-CB8B160DD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285"/>
              <a:ext cx="316" cy="240"/>
            </a:xfrm>
            <a:custGeom>
              <a:avLst/>
              <a:gdLst>
                <a:gd name="T0" fmla="*/ 133 w 133"/>
                <a:gd name="T1" fmla="*/ 26 h 101"/>
                <a:gd name="T2" fmla="*/ 129 w 133"/>
                <a:gd name="T3" fmla="*/ 16 h 101"/>
                <a:gd name="T4" fmla="*/ 119 w 133"/>
                <a:gd name="T5" fmla="*/ 17 h 101"/>
                <a:gd name="T6" fmla="*/ 111 w 133"/>
                <a:gd name="T7" fmla="*/ 6 h 101"/>
                <a:gd name="T8" fmla="*/ 97 w 133"/>
                <a:gd name="T9" fmla="*/ 11 h 101"/>
                <a:gd name="T10" fmla="*/ 84 w 133"/>
                <a:gd name="T11" fmla="*/ 9 h 101"/>
                <a:gd name="T12" fmla="*/ 71 w 133"/>
                <a:gd name="T13" fmla="*/ 3 h 101"/>
                <a:gd name="T14" fmla="*/ 42 w 133"/>
                <a:gd name="T15" fmla="*/ 4 h 101"/>
                <a:gd name="T16" fmla="*/ 23 w 133"/>
                <a:gd name="T17" fmla="*/ 25 h 101"/>
                <a:gd name="T18" fmla="*/ 5 w 133"/>
                <a:gd name="T19" fmla="*/ 32 h 101"/>
                <a:gd name="T20" fmla="*/ 1 w 133"/>
                <a:gd name="T21" fmla="*/ 51 h 101"/>
                <a:gd name="T22" fmla="*/ 4 w 133"/>
                <a:gd name="T23" fmla="*/ 65 h 101"/>
                <a:gd name="T24" fmla="*/ 4 w 133"/>
                <a:gd name="T25" fmla="*/ 66 h 101"/>
                <a:gd name="T26" fmla="*/ 13 w 133"/>
                <a:gd name="T27" fmla="*/ 101 h 101"/>
                <a:gd name="T28" fmla="*/ 22 w 133"/>
                <a:gd name="T29" fmla="*/ 78 h 101"/>
                <a:gd name="T30" fmla="*/ 35 w 133"/>
                <a:gd name="T31" fmla="*/ 47 h 101"/>
                <a:gd name="T32" fmla="*/ 78 w 133"/>
                <a:gd name="T33" fmla="*/ 52 h 101"/>
                <a:gd name="T34" fmla="*/ 114 w 133"/>
                <a:gd name="T35" fmla="*/ 56 h 101"/>
                <a:gd name="T36" fmla="*/ 115 w 133"/>
                <a:gd name="T37" fmla="*/ 56 h 101"/>
                <a:gd name="T38" fmla="*/ 115 w 133"/>
                <a:gd name="T39" fmla="*/ 56 h 101"/>
                <a:gd name="T40" fmla="*/ 115 w 133"/>
                <a:gd name="T41" fmla="*/ 56 h 101"/>
                <a:gd name="T42" fmla="*/ 123 w 133"/>
                <a:gd name="T43" fmla="*/ 52 h 101"/>
                <a:gd name="T44" fmla="*/ 130 w 133"/>
                <a:gd name="T45" fmla="*/ 45 h 101"/>
                <a:gd name="T46" fmla="*/ 128 w 133"/>
                <a:gd name="T47" fmla="*/ 36 h 101"/>
                <a:gd name="T48" fmla="*/ 133 w 133"/>
                <a:gd name="T49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101">
                  <a:moveTo>
                    <a:pt x="133" y="26"/>
                  </a:moveTo>
                  <a:cubicBezTo>
                    <a:pt x="133" y="22"/>
                    <a:pt x="131" y="18"/>
                    <a:pt x="129" y="16"/>
                  </a:cubicBezTo>
                  <a:cubicBezTo>
                    <a:pt x="126" y="14"/>
                    <a:pt x="121" y="14"/>
                    <a:pt x="119" y="17"/>
                  </a:cubicBezTo>
                  <a:cubicBezTo>
                    <a:pt x="120" y="12"/>
                    <a:pt x="116" y="6"/>
                    <a:pt x="111" y="6"/>
                  </a:cubicBezTo>
                  <a:cubicBezTo>
                    <a:pt x="106" y="6"/>
                    <a:pt x="102" y="9"/>
                    <a:pt x="97" y="11"/>
                  </a:cubicBezTo>
                  <a:cubicBezTo>
                    <a:pt x="93" y="12"/>
                    <a:pt x="88" y="11"/>
                    <a:pt x="84" y="9"/>
                  </a:cubicBezTo>
                  <a:cubicBezTo>
                    <a:pt x="79" y="7"/>
                    <a:pt x="75" y="5"/>
                    <a:pt x="71" y="3"/>
                  </a:cubicBezTo>
                  <a:cubicBezTo>
                    <a:pt x="62" y="0"/>
                    <a:pt x="51" y="0"/>
                    <a:pt x="42" y="4"/>
                  </a:cubicBezTo>
                  <a:cubicBezTo>
                    <a:pt x="33" y="9"/>
                    <a:pt x="26" y="16"/>
                    <a:pt x="23" y="25"/>
                  </a:cubicBezTo>
                  <a:cubicBezTo>
                    <a:pt x="16" y="23"/>
                    <a:pt x="9" y="27"/>
                    <a:pt x="5" y="32"/>
                  </a:cubicBezTo>
                  <a:cubicBezTo>
                    <a:pt x="1" y="38"/>
                    <a:pt x="0" y="45"/>
                    <a:pt x="1" y="51"/>
                  </a:cubicBezTo>
                  <a:cubicBezTo>
                    <a:pt x="1" y="56"/>
                    <a:pt x="3" y="60"/>
                    <a:pt x="4" y="65"/>
                  </a:cubicBezTo>
                  <a:cubicBezTo>
                    <a:pt x="4" y="65"/>
                    <a:pt x="4" y="65"/>
                    <a:pt x="4" y="66"/>
                  </a:cubicBezTo>
                  <a:cubicBezTo>
                    <a:pt x="5" y="82"/>
                    <a:pt x="6" y="101"/>
                    <a:pt x="13" y="101"/>
                  </a:cubicBezTo>
                  <a:cubicBezTo>
                    <a:pt x="25" y="101"/>
                    <a:pt x="22" y="78"/>
                    <a:pt x="22" y="78"/>
                  </a:cubicBezTo>
                  <a:cubicBezTo>
                    <a:pt x="37" y="73"/>
                    <a:pt x="32" y="51"/>
                    <a:pt x="35" y="47"/>
                  </a:cubicBezTo>
                  <a:cubicBezTo>
                    <a:pt x="39" y="44"/>
                    <a:pt x="47" y="36"/>
                    <a:pt x="78" y="52"/>
                  </a:cubicBezTo>
                  <a:cubicBezTo>
                    <a:pt x="90" y="58"/>
                    <a:pt x="105" y="58"/>
                    <a:pt x="114" y="56"/>
                  </a:cubicBezTo>
                  <a:cubicBezTo>
                    <a:pt x="115" y="56"/>
                    <a:pt x="115" y="56"/>
                    <a:pt x="115" y="56"/>
                  </a:cubicBezTo>
                  <a:cubicBezTo>
                    <a:pt x="115" y="56"/>
                    <a:pt x="115" y="56"/>
                    <a:pt x="115" y="56"/>
                  </a:cubicBezTo>
                  <a:cubicBezTo>
                    <a:pt x="115" y="56"/>
                    <a:pt x="115" y="56"/>
                    <a:pt x="115" y="56"/>
                  </a:cubicBezTo>
                  <a:cubicBezTo>
                    <a:pt x="118" y="55"/>
                    <a:pt x="121" y="54"/>
                    <a:pt x="123" y="52"/>
                  </a:cubicBezTo>
                  <a:cubicBezTo>
                    <a:pt x="126" y="51"/>
                    <a:pt x="129" y="48"/>
                    <a:pt x="130" y="45"/>
                  </a:cubicBezTo>
                  <a:cubicBezTo>
                    <a:pt x="131" y="42"/>
                    <a:pt x="131" y="38"/>
                    <a:pt x="128" y="36"/>
                  </a:cubicBezTo>
                  <a:cubicBezTo>
                    <a:pt x="130" y="33"/>
                    <a:pt x="132" y="30"/>
                    <a:pt x="133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87601DD1-4D59-4E76-9334-FE5961636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" y="770"/>
              <a:ext cx="708" cy="814"/>
            </a:xfrm>
            <a:custGeom>
              <a:avLst/>
              <a:gdLst>
                <a:gd name="T0" fmla="*/ 105 w 298"/>
                <a:gd name="T1" fmla="*/ 6 h 343"/>
                <a:gd name="T2" fmla="*/ 136 w 298"/>
                <a:gd name="T3" fmla="*/ 0 h 343"/>
                <a:gd name="T4" fmla="*/ 211 w 298"/>
                <a:gd name="T5" fmla="*/ 0 h 343"/>
                <a:gd name="T6" fmla="*/ 224 w 298"/>
                <a:gd name="T7" fmla="*/ 1 h 343"/>
                <a:gd name="T8" fmla="*/ 293 w 298"/>
                <a:gd name="T9" fmla="*/ 35 h 343"/>
                <a:gd name="T10" fmla="*/ 290 w 298"/>
                <a:gd name="T11" fmla="*/ 168 h 343"/>
                <a:gd name="T12" fmla="*/ 297 w 298"/>
                <a:gd name="T13" fmla="*/ 343 h 343"/>
                <a:gd name="T14" fmla="*/ 74 w 298"/>
                <a:gd name="T15" fmla="*/ 343 h 343"/>
                <a:gd name="T16" fmla="*/ 74 w 298"/>
                <a:gd name="T17" fmla="*/ 241 h 343"/>
                <a:gd name="T18" fmla="*/ 74 w 298"/>
                <a:gd name="T19" fmla="*/ 213 h 343"/>
                <a:gd name="T20" fmla="*/ 0 w 298"/>
                <a:gd name="T21" fmla="*/ 239 h 343"/>
                <a:gd name="T22" fmla="*/ 7 w 298"/>
                <a:gd name="T23" fmla="*/ 201 h 343"/>
                <a:gd name="T24" fmla="*/ 45 w 298"/>
                <a:gd name="T25" fmla="*/ 56 h 343"/>
                <a:gd name="T26" fmla="*/ 105 w 298"/>
                <a:gd name="T27" fmla="*/ 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8" h="343">
                  <a:moveTo>
                    <a:pt x="105" y="6"/>
                  </a:moveTo>
                  <a:cubicBezTo>
                    <a:pt x="115" y="4"/>
                    <a:pt x="124" y="1"/>
                    <a:pt x="136" y="0"/>
                  </a:cubicBezTo>
                  <a:cubicBezTo>
                    <a:pt x="161" y="8"/>
                    <a:pt x="186" y="8"/>
                    <a:pt x="211" y="0"/>
                  </a:cubicBezTo>
                  <a:cubicBezTo>
                    <a:pt x="214" y="0"/>
                    <a:pt x="219" y="1"/>
                    <a:pt x="224" y="1"/>
                  </a:cubicBezTo>
                  <a:cubicBezTo>
                    <a:pt x="257" y="5"/>
                    <a:pt x="269" y="12"/>
                    <a:pt x="293" y="35"/>
                  </a:cubicBezTo>
                  <a:cubicBezTo>
                    <a:pt x="290" y="168"/>
                    <a:pt x="290" y="168"/>
                    <a:pt x="290" y="168"/>
                  </a:cubicBezTo>
                  <a:cubicBezTo>
                    <a:pt x="290" y="168"/>
                    <a:pt x="298" y="318"/>
                    <a:pt x="297" y="343"/>
                  </a:cubicBezTo>
                  <a:cubicBezTo>
                    <a:pt x="74" y="343"/>
                    <a:pt x="74" y="343"/>
                    <a:pt x="74" y="343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13"/>
                    <a:pt x="74" y="213"/>
                    <a:pt x="74" y="213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7" y="201"/>
                    <a:pt x="40" y="73"/>
                    <a:pt x="45" y="56"/>
                  </a:cubicBezTo>
                  <a:cubicBezTo>
                    <a:pt x="51" y="35"/>
                    <a:pt x="74" y="12"/>
                    <a:pt x="105" y="6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7FE4E4C-A356-441F-8E1C-E972C48E1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" y="1214"/>
              <a:ext cx="392" cy="209"/>
            </a:xfrm>
            <a:custGeom>
              <a:avLst/>
              <a:gdLst>
                <a:gd name="T0" fmla="*/ 34 w 165"/>
                <a:gd name="T1" fmla="*/ 16 h 88"/>
                <a:gd name="T2" fmla="*/ 144 w 165"/>
                <a:gd name="T3" fmla="*/ 0 h 88"/>
                <a:gd name="T4" fmla="*/ 165 w 165"/>
                <a:gd name="T5" fmla="*/ 38 h 88"/>
                <a:gd name="T6" fmla="*/ 63 w 165"/>
                <a:gd name="T7" fmla="*/ 84 h 88"/>
                <a:gd name="T8" fmla="*/ 44 w 165"/>
                <a:gd name="T9" fmla="*/ 88 h 88"/>
                <a:gd name="T10" fmla="*/ 3 w 165"/>
                <a:gd name="T11" fmla="*/ 61 h 88"/>
                <a:gd name="T12" fmla="*/ 0 w 165"/>
                <a:gd name="T13" fmla="*/ 52 h 88"/>
                <a:gd name="T14" fmla="*/ 34 w 165"/>
                <a:gd name="T15" fmla="*/ 1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88">
                  <a:moveTo>
                    <a:pt x="34" y="16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57" y="87"/>
                    <a:pt x="51" y="88"/>
                    <a:pt x="44" y="88"/>
                  </a:cubicBezTo>
                  <a:cubicBezTo>
                    <a:pt x="26" y="88"/>
                    <a:pt x="10" y="77"/>
                    <a:pt x="3" y="61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34" y="16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D18BB10A-62A3-41FB-B756-881393D4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" y="1138"/>
              <a:ext cx="232" cy="166"/>
            </a:xfrm>
            <a:custGeom>
              <a:avLst/>
              <a:gdLst>
                <a:gd name="T0" fmla="*/ 98 w 98"/>
                <a:gd name="T1" fmla="*/ 14 h 70"/>
                <a:gd name="T2" fmla="*/ 96 w 98"/>
                <a:gd name="T3" fmla="*/ 13 h 70"/>
                <a:gd name="T4" fmla="*/ 52 w 98"/>
                <a:gd name="T5" fmla="*/ 3 h 70"/>
                <a:gd name="T6" fmla="*/ 19 w 98"/>
                <a:gd name="T7" fmla="*/ 18 h 70"/>
                <a:gd name="T8" fmla="*/ 0 w 98"/>
                <a:gd name="T9" fmla="*/ 34 h 70"/>
                <a:gd name="T10" fmla="*/ 20 w 98"/>
                <a:gd name="T11" fmla="*/ 70 h 70"/>
                <a:gd name="T12" fmla="*/ 34 w 98"/>
                <a:gd name="T13" fmla="*/ 51 h 70"/>
                <a:gd name="T14" fmla="*/ 49 w 98"/>
                <a:gd name="T15" fmla="*/ 66 h 70"/>
                <a:gd name="T16" fmla="*/ 54 w 98"/>
                <a:gd name="T17" fmla="*/ 59 h 70"/>
                <a:gd name="T18" fmla="*/ 45 w 98"/>
                <a:gd name="T19" fmla="*/ 46 h 70"/>
                <a:gd name="T20" fmla="*/ 66 w 98"/>
                <a:gd name="T21" fmla="*/ 51 h 70"/>
                <a:gd name="T22" fmla="*/ 98 w 98"/>
                <a:gd name="T23" fmla="*/ 36 h 70"/>
                <a:gd name="T24" fmla="*/ 85 w 98"/>
                <a:gd name="T25" fmla="*/ 19 h 70"/>
                <a:gd name="T26" fmla="*/ 98 w 98"/>
                <a:gd name="T27" fmla="*/ 23 h 70"/>
                <a:gd name="T28" fmla="*/ 98 w 98"/>
                <a:gd name="T2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0">
                  <a:moveTo>
                    <a:pt x="98" y="14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83" y="3"/>
                    <a:pt x="68" y="0"/>
                    <a:pt x="52" y="3"/>
                  </a:cubicBezTo>
                  <a:cubicBezTo>
                    <a:pt x="40" y="5"/>
                    <a:pt x="28" y="10"/>
                    <a:pt x="19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46" y="68"/>
                    <a:pt x="49" y="66"/>
                  </a:cubicBezTo>
                  <a:cubicBezTo>
                    <a:pt x="51" y="64"/>
                    <a:pt x="54" y="59"/>
                    <a:pt x="54" y="59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98" y="23"/>
                    <a:pt x="98" y="23"/>
                    <a:pt x="98" y="23"/>
                  </a:cubicBezTo>
                  <a:lnTo>
                    <a:pt x="98" y="14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D05A8342-532F-4A31-8ED4-76EE3B054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793"/>
              <a:ext cx="247" cy="632"/>
            </a:xfrm>
            <a:custGeom>
              <a:avLst/>
              <a:gdLst>
                <a:gd name="T0" fmla="*/ 17 w 104"/>
                <a:gd name="T1" fmla="*/ 0 h 266"/>
                <a:gd name="T2" fmla="*/ 61 w 104"/>
                <a:gd name="T3" fmla="*/ 40 h 266"/>
                <a:gd name="T4" fmla="*/ 82 w 104"/>
                <a:gd name="T5" fmla="*/ 154 h 266"/>
                <a:gd name="T6" fmla="*/ 98 w 104"/>
                <a:gd name="T7" fmla="*/ 185 h 266"/>
                <a:gd name="T8" fmla="*/ 104 w 104"/>
                <a:gd name="T9" fmla="*/ 208 h 266"/>
                <a:gd name="T10" fmla="*/ 104 w 104"/>
                <a:gd name="T11" fmla="*/ 213 h 266"/>
                <a:gd name="T12" fmla="*/ 92 w 104"/>
                <a:gd name="T13" fmla="*/ 245 h 266"/>
                <a:gd name="T14" fmla="*/ 57 w 104"/>
                <a:gd name="T15" fmla="*/ 264 h 266"/>
                <a:gd name="T16" fmla="*/ 18 w 104"/>
                <a:gd name="T17" fmla="*/ 261 h 266"/>
                <a:gd name="T18" fmla="*/ 0 w 104"/>
                <a:gd name="T19" fmla="*/ 231 h 266"/>
                <a:gd name="T20" fmla="*/ 46 w 104"/>
                <a:gd name="T21" fmla="*/ 207 h 266"/>
                <a:gd name="T22" fmla="*/ 26 w 104"/>
                <a:gd name="T23" fmla="*/ 170 h 266"/>
                <a:gd name="T24" fmla="*/ 17 w 104"/>
                <a:gd name="T2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266">
                  <a:moveTo>
                    <a:pt x="17" y="0"/>
                  </a:moveTo>
                  <a:cubicBezTo>
                    <a:pt x="17" y="0"/>
                    <a:pt x="48" y="11"/>
                    <a:pt x="61" y="40"/>
                  </a:cubicBezTo>
                  <a:cubicBezTo>
                    <a:pt x="70" y="60"/>
                    <a:pt x="82" y="154"/>
                    <a:pt x="82" y="154"/>
                  </a:cubicBezTo>
                  <a:cubicBezTo>
                    <a:pt x="98" y="185"/>
                    <a:pt x="98" y="185"/>
                    <a:pt x="98" y="185"/>
                  </a:cubicBezTo>
                  <a:cubicBezTo>
                    <a:pt x="102" y="192"/>
                    <a:pt x="104" y="200"/>
                    <a:pt x="104" y="208"/>
                  </a:cubicBezTo>
                  <a:cubicBezTo>
                    <a:pt x="104" y="213"/>
                    <a:pt x="104" y="213"/>
                    <a:pt x="104" y="213"/>
                  </a:cubicBezTo>
                  <a:cubicBezTo>
                    <a:pt x="104" y="225"/>
                    <a:pt x="100" y="236"/>
                    <a:pt x="92" y="245"/>
                  </a:cubicBezTo>
                  <a:cubicBezTo>
                    <a:pt x="83" y="256"/>
                    <a:pt x="71" y="263"/>
                    <a:pt x="57" y="264"/>
                  </a:cubicBezTo>
                  <a:cubicBezTo>
                    <a:pt x="41" y="265"/>
                    <a:pt x="22" y="266"/>
                    <a:pt x="18" y="261"/>
                  </a:cubicBezTo>
                  <a:cubicBezTo>
                    <a:pt x="11" y="253"/>
                    <a:pt x="0" y="231"/>
                    <a:pt x="0" y="231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26" y="170"/>
                    <a:pt x="26" y="170"/>
                    <a:pt x="26" y="17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94CB9F2-6A2A-43E4-91C4-35977B933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8" y="1211"/>
              <a:ext cx="321" cy="195"/>
            </a:xfrm>
            <a:custGeom>
              <a:avLst/>
              <a:gdLst>
                <a:gd name="T0" fmla="*/ 39 w 135"/>
                <a:gd name="T1" fmla="*/ 82 h 82"/>
                <a:gd name="T2" fmla="*/ 41 w 135"/>
                <a:gd name="T3" fmla="*/ 81 h 82"/>
                <a:gd name="T4" fmla="*/ 46 w 135"/>
                <a:gd name="T5" fmla="*/ 78 h 82"/>
                <a:gd name="T6" fmla="*/ 66 w 135"/>
                <a:gd name="T7" fmla="*/ 69 h 82"/>
                <a:gd name="T8" fmla="*/ 134 w 135"/>
                <a:gd name="T9" fmla="*/ 38 h 82"/>
                <a:gd name="T10" fmla="*/ 133 w 135"/>
                <a:gd name="T11" fmla="*/ 39 h 82"/>
                <a:gd name="T12" fmla="*/ 120 w 135"/>
                <a:gd name="T13" fmla="*/ 16 h 82"/>
                <a:gd name="T14" fmla="*/ 112 w 135"/>
                <a:gd name="T15" fmla="*/ 2 h 82"/>
                <a:gd name="T16" fmla="*/ 113 w 135"/>
                <a:gd name="T17" fmla="*/ 2 h 82"/>
                <a:gd name="T18" fmla="*/ 32 w 135"/>
                <a:gd name="T19" fmla="*/ 10 h 82"/>
                <a:gd name="T20" fmla="*/ 8 w 135"/>
                <a:gd name="T21" fmla="*/ 12 h 82"/>
                <a:gd name="T22" fmla="*/ 2 w 135"/>
                <a:gd name="T23" fmla="*/ 13 h 82"/>
                <a:gd name="T24" fmla="*/ 0 w 135"/>
                <a:gd name="T25" fmla="*/ 13 h 82"/>
                <a:gd name="T26" fmla="*/ 2 w 135"/>
                <a:gd name="T27" fmla="*/ 13 h 82"/>
                <a:gd name="T28" fmla="*/ 8 w 135"/>
                <a:gd name="T29" fmla="*/ 12 h 82"/>
                <a:gd name="T30" fmla="*/ 32 w 135"/>
                <a:gd name="T31" fmla="*/ 9 h 82"/>
                <a:gd name="T32" fmla="*/ 113 w 135"/>
                <a:gd name="T33" fmla="*/ 0 h 82"/>
                <a:gd name="T34" fmla="*/ 114 w 135"/>
                <a:gd name="T35" fmla="*/ 0 h 82"/>
                <a:gd name="T36" fmla="*/ 114 w 135"/>
                <a:gd name="T37" fmla="*/ 1 h 82"/>
                <a:gd name="T38" fmla="*/ 122 w 135"/>
                <a:gd name="T39" fmla="*/ 15 h 82"/>
                <a:gd name="T40" fmla="*/ 135 w 135"/>
                <a:gd name="T41" fmla="*/ 38 h 82"/>
                <a:gd name="T42" fmla="*/ 135 w 135"/>
                <a:gd name="T43" fmla="*/ 39 h 82"/>
                <a:gd name="T44" fmla="*/ 134 w 135"/>
                <a:gd name="T45" fmla="*/ 40 h 82"/>
                <a:gd name="T46" fmla="*/ 67 w 135"/>
                <a:gd name="T47" fmla="*/ 70 h 82"/>
                <a:gd name="T48" fmla="*/ 47 w 135"/>
                <a:gd name="T49" fmla="*/ 79 h 82"/>
                <a:gd name="T50" fmla="*/ 41 w 135"/>
                <a:gd name="T51" fmla="*/ 81 h 82"/>
                <a:gd name="T52" fmla="*/ 39 w 135"/>
                <a:gd name="T5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5" h="82">
                  <a:moveTo>
                    <a:pt x="39" y="82"/>
                  </a:moveTo>
                  <a:cubicBezTo>
                    <a:pt x="39" y="82"/>
                    <a:pt x="40" y="81"/>
                    <a:pt x="41" y="81"/>
                  </a:cubicBezTo>
                  <a:cubicBezTo>
                    <a:pt x="42" y="80"/>
                    <a:pt x="44" y="79"/>
                    <a:pt x="46" y="78"/>
                  </a:cubicBezTo>
                  <a:cubicBezTo>
                    <a:pt x="51" y="76"/>
                    <a:pt x="58" y="73"/>
                    <a:pt x="66" y="69"/>
                  </a:cubicBezTo>
                  <a:cubicBezTo>
                    <a:pt x="83" y="61"/>
                    <a:pt x="107" y="50"/>
                    <a:pt x="134" y="38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29" y="32"/>
                    <a:pt x="125" y="24"/>
                    <a:pt x="120" y="16"/>
                  </a:cubicBezTo>
                  <a:cubicBezTo>
                    <a:pt x="117" y="11"/>
                    <a:pt x="115" y="6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81" y="6"/>
                    <a:pt x="53" y="8"/>
                    <a:pt x="32" y="10"/>
                  </a:cubicBezTo>
                  <a:cubicBezTo>
                    <a:pt x="22" y="11"/>
                    <a:pt x="14" y="12"/>
                    <a:pt x="8" y="12"/>
                  </a:cubicBezTo>
                  <a:cubicBezTo>
                    <a:pt x="6" y="13"/>
                    <a:pt x="4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2" y="13"/>
                  </a:cubicBezTo>
                  <a:cubicBezTo>
                    <a:pt x="4" y="12"/>
                    <a:pt x="6" y="12"/>
                    <a:pt x="8" y="12"/>
                  </a:cubicBezTo>
                  <a:cubicBezTo>
                    <a:pt x="14" y="11"/>
                    <a:pt x="22" y="10"/>
                    <a:pt x="32" y="9"/>
                  </a:cubicBezTo>
                  <a:cubicBezTo>
                    <a:pt x="53" y="7"/>
                    <a:pt x="81" y="4"/>
                    <a:pt x="113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6"/>
                    <a:pt x="119" y="10"/>
                    <a:pt x="122" y="15"/>
                  </a:cubicBezTo>
                  <a:cubicBezTo>
                    <a:pt x="126" y="23"/>
                    <a:pt x="131" y="31"/>
                    <a:pt x="135" y="38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07" y="52"/>
                    <a:pt x="84" y="62"/>
                    <a:pt x="67" y="70"/>
                  </a:cubicBezTo>
                  <a:cubicBezTo>
                    <a:pt x="58" y="74"/>
                    <a:pt x="51" y="77"/>
                    <a:pt x="47" y="79"/>
                  </a:cubicBezTo>
                  <a:cubicBezTo>
                    <a:pt x="44" y="80"/>
                    <a:pt x="43" y="80"/>
                    <a:pt x="41" y="81"/>
                  </a:cubicBezTo>
                  <a:cubicBezTo>
                    <a:pt x="40" y="81"/>
                    <a:pt x="39" y="82"/>
                    <a:pt x="39" y="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82">
              <a:extLst>
                <a:ext uri="{FF2B5EF4-FFF2-40B4-BE49-F238E27FC236}">
                  <a16:creationId xmlns:a16="http://schemas.microsoft.com/office/drawing/2014/main" id="{01B63A43-DD8B-495F-ACDF-B06A73F7E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" y="1017"/>
              <a:ext cx="4" cy="209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F5F20A4E-B003-446B-A8A0-016ADB8CE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1294"/>
              <a:ext cx="116" cy="81"/>
            </a:xfrm>
            <a:custGeom>
              <a:avLst/>
              <a:gdLst>
                <a:gd name="T0" fmla="*/ 27 w 49"/>
                <a:gd name="T1" fmla="*/ 1 h 34"/>
                <a:gd name="T2" fmla="*/ 31 w 49"/>
                <a:gd name="T3" fmla="*/ 0 h 34"/>
                <a:gd name="T4" fmla="*/ 40 w 49"/>
                <a:gd name="T5" fmla="*/ 1 h 34"/>
                <a:gd name="T6" fmla="*/ 46 w 49"/>
                <a:gd name="T7" fmla="*/ 4 h 34"/>
                <a:gd name="T8" fmla="*/ 49 w 49"/>
                <a:gd name="T9" fmla="*/ 11 h 34"/>
                <a:gd name="T10" fmla="*/ 48 w 49"/>
                <a:gd name="T11" fmla="*/ 19 h 34"/>
                <a:gd name="T12" fmla="*/ 43 w 49"/>
                <a:gd name="T13" fmla="*/ 26 h 34"/>
                <a:gd name="T14" fmla="*/ 27 w 49"/>
                <a:gd name="T15" fmla="*/ 32 h 34"/>
                <a:gd name="T16" fmla="*/ 13 w 49"/>
                <a:gd name="T17" fmla="*/ 33 h 34"/>
                <a:gd name="T18" fmla="*/ 1 w 49"/>
                <a:gd name="T19" fmla="*/ 31 h 34"/>
                <a:gd name="T20" fmla="*/ 13 w 49"/>
                <a:gd name="T21" fmla="*/ 32 h 34"/>
                <a:gd name="T22" fmla="*/ 26 w 49"/>
                <a:gd name="T23" fmla="*/ 30 h 34"/>
                <a:gd name="T24" fmla="*/ 41 w 49"/>
                <a:gd name="T25" fmla="*/ 25 h 34"/>
                <a:gd name="T26" fmla="*/ 47 w 49"/>
                <a:gd name="T27" fmla="*/ 11 h 34"/>
                <a:gd name="T28" fmla="*/ 45 w 49"/>
                <a:gd name="T29" fmla="*/ 5 h 34"/>
                <a:gd name="T30" fmla="*/ 40 w 49"/>
                <a:gd name="T31" fmla="*/ 2 h 34"/>
                <a:gd name="T32" fmla="*/ 31 w 49"/>
                <a:gd name="T33" fmla="*/ 1 h 34"/>
                <a:gd name="T34" fmla="*/ 27 w 49"/>
                <a:gd name="T3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34">
                  <a:moveTo>
                    <a:pt x="27" y="1"/>
                  </a:moveTo>
                  <a:cubicBezTo>
                    <a:pt x="27" y="0"/>
                    <a:pt x="29" y="0"/>
                    <a:pt x="31" y="0"/>
                  </a:cubicBezTo>
                  <a:cubicBezTo>
                    <a:pt x="33" y="0"/>
                    <a:pt x="36" y="0"/>
                    <a:pt x="40" y="1"/>
                  </a:cubicBezTo>
                  <a:cubicBezTo>
                    <a:pt x="42" y="1"/>
                    <a:pt x="44" y="2"/>
                    <a:pt x="46" y="4"/>
                  </a:cubicBezTo>
                  <a:cubicBezTo>
                    <a:pt x="47" y="6"/>
                    <a:pt x="48" y="8"/>
                    <a:pt x="49" y="11"/>
                  </a:cubicBezTo>
                  <a:cubicBezTo>
                    <a:pt x="49" y="14"/>
                    <a:pt x="49" y="17"/>
                    <a:pt x="48" y="19"/>
                  </a:cubicBezTo>
                  <a:cubicBezTo>
                    <a:pt x="47" y="22"/>
                    <a:pt x="45" y="25"/>
                    <a:pt x="43" y="26"/>
                  </a:cubicBezTo>
                  <a:cubicBezTo>
                    <a:pt x="37" y="30"/>
                    <a:pt x="32" y="31"/>
                    <a:pt x="27" y="32"/>
                  </a:cubicBezTo>
                  <a:cubicBezTo>
                    <a:pt x="22" y="33"/>
                    <a:pt x="17" y="33"/>
                    <a:pt x="13" y="33"/>
                  </a:cubicBezTo>
                  <a:cubicBezTo>
                    <a:pt x="5" y="34"/>
                    <a:pt x="0" y="32"/>
                    <a:pt x="1" y="31"/>
                  </a:cubicBezTo>
                  <a:cubicBezTo>
                    <a:pt x="1" y="31"/>
                    <a:pt x="5" y="32"/>
                    <a:pt x="13" y="32"/>
                  </a:cubicBezTo>
                  <a:cubicBezTo>
                    <a:pt x="17" y="32"/>
                    <a:pt x="21" y="31"/>
                    <a:pt x="26" y="30"/>
                  </a:cubicBezTo>
                  <a:cubicBezTo>
                    <a:pt x="31" y="29"/>
                    <a:pt x="37" y="28"/>
                    <a:pt x="41" y="25"/>
                  </a:cubicBezTo>
                  <a:cubicBezTo>
                    <a:pt x="46" y="22"/>
                    <a:pt x="48" y="16"/>
                    <a:pt x="47" y="11"/>
                  </a:cubicBezTo>
                  <a:cubicBezTo>
                    <a:pt x="47" y="9"/>
                    <a:pt x="46" y="7"/>
                    <a:pt x="45" y="5"/>
                  </a:cubicBezTo>
                  <a:cubicBezTo>
                    <a:pt x="43" y="3"/>
                    <a:pt x="41" y="2"/>
                    <a:pt x="40" y="2"/>
                  </a:cubicBezTo>
                  <a:cubicBezTo>
                    <a:pt x="36" y="1"/>
                    <a:pt x="33" y="1"/>
                    <a:pt x="31" y="1"/>
                  </a:cubicBezTo>
                  <a:cubicBezTo>
                    <a:pt x="29" y="1"/>
                    <a:pt x="27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B2F4A82F-E60A-4AA1-A81F-8878759E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1370"/>
              <a:ext cx="109" cy="55"/>
            </a:xfrm>
            <a:custGeom>
              <a:avLst/>
              <a:gdLst>
                <a:gd name="T0" fmla="*/ 46 w 46"/>
                <a:gd name="T1" fmla="*/ 22 h 23"/>
                <a:gd name="T2" fmla="*/ 38 w 46"/>
                <a:gd name="T3" fmla="*/ 23 h 23"/>
                <a:gd name="T4" fmla="*/ 19 w 46"/>
                <a:gd name="T5" fmla="*/ 20 h 23"/>
                <a:gd name="T6" fmla="*/ 9 w 46"/>
                <a:gd name="T7" fmla="*/ 15 h 23"/>
                <a:gd name="T8" fmla="*/ 3 w 46"/>
                <a:gd name="T9" fmla="*/ 8 h 23"/>
                <a:gd name="T10" fmla="*/ 1 w 46"/>
                <a:gd name="T11" fmla="*/ 0 h 23"/>
                <a:gd name="T12" fmla="*/ 5 w 46"/>
                <a:gd name="T13" fmla="*/ 7 h 23"/>
                <a:gd name="T14" fmla="*/ 10 w 46"/>
                <a:gd name="T15" fmla="*/ 13 h 23"/>
                <a:gd name="T16" fmla="*/ 19 w 46"/>
                <a:gd name="T17" fmla="*/ 18 h 23"/>
                <a:gd name="T18" fmla="*/ 38 w 46"/>
                <a:gd name="T19" fmla="*/ 21 h 23"/>
                <a:gd name="T20" fmla="*/ 46 w 46"/>
                <a:gd name="T21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3">
                  <a:moveTo>
                    <a:pt x="46" y="22"/>
                  </a:moveTo>
                  <a:cubicBezTo>
                    <a:pt x="46" y="22"/>
                    <a:pt x="43" y="23"/>
                    <a:pt x="38" y="23"/>
                  </a:cubicBezTo>
                  <a:cubicBezTo>
                    <a:pt x="33" y="23"/>
                    <a:pt x="26" y="22"/>
                    <a:pt x="19" y="20"/>
                  </a:cubicBezTo>
                  <a:cubicBezTo>
                    <a:pt x="15" y="18"/>
                    <a:pt x="12" y="17"/>
                    <a:pt x="9" y="15"/>
                  </a:cubicBezTo>
                  <a:cubicBezTo>
                    <a:pt x="7" y="13"/>
                    <a:pt x="5" y="10"/>
                    <a:pt x="3" y="8"/>
                  </a:cubicBezTo>
                  <a:cubicBezTo>
                    <a:pt x="1" y="4"/>
                    <a:pt x="0" y="1"/>
                    <a:pt x="1" y="0"/>
                  </a:cubicBezTo>
                  <a:cubicBezTo>
                    <a:pt x="1" y="0"/>
                    <a:pt x="2" y="3"/>
                    <a:pt x="5" y="7"/>
                  </a:cubicBezTo>
                  <a:cubicBezTo>
                    <a:pt x="6" y="9"/>
                    <a:pt x="8" y="11"/>
                    <a:pt x="10" y="13"/>
                  </a:cubicBezTo>
                  <a:cubicBezTo>
                    <a:pt x="13" y="15"/>
                    <a:pt x="16" y="16"/>
                    <a:pt x="19" y="18"/>
                  </a:cubicBezTo>
                  <a:cubicBezTo>
                    <a:pt x="26" y="20"/>
                    <a:pt x="33" y="21"/>
                    <a:pt x="38" y="21"/>
                  </a:cubicBezTo>
                  <a:cubicBezTo>
                    <a:pt x="43" y="22"/>
                    <a:pt x="46" y="22"/>
                    <a:pt x="46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D9A461A2-EAC6-4809-82C0-98FBD9D34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" y="1195"/>
              <a:ext cx="97" cy="99"/>
            </a:xfrm>
            <a:custGeom>
              <a:avLst/>
              <a:gdLst>
                <a:gd name="T0" fmla="*/ 41 w 41"/>
                <a:gd name="T1" fmla="*/ 0 h 42"/>
                <a:gd name="T2" fmla="*/ 35 w 41"/>
                <a:gd name="T3" fmla="*/ 7 h 42"/>
                <a:gd name="T4" fmla="*/ 21 w 41"/>
                <a:gd name="T5" fmla="*/ 22 h 42"/>
                <a:gd name="T6" fmla="*/ 7 w 41"/>
                <a:gd name="T7" fmla="*/ 36 h 42"/>
                <a:gd name="T8" fmla="*/ 0 w 41"/>
                <a:gd name="T9" fmla="*/ 42 h 42"/>
                <a:gd name="T10" fmla="*/ 6 w 41"/>
                <a:gd name="T11" fmla="*/ 35 h 42"/>
                <a:gd name="T12" fmla="*/ 20 w 41"/>
                <a:gd name="T13" fmla="*/ 20 h 42"/>
                <a:gd name="T14" fmla="*/ 41 w 41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2">
                  <a:moveTo>
                    <a:pt x="41" y="0"/>
                  </a:moveTo>
                  <a:cubicBezTo>
                    <a:pt x="41" y="1"/>
                    <a:pt x="39" y="3"/>
                    <a:pt x="35" y="7"/>
                  </a:cubicBezTo>
                  <a:cubicBezTo>
                    <a:pt x="32" y="11"/>
                    <a:pt x="27" y="16"/>
                    <a:pt x="21" y="22"/>
                  </a:cubicBezTo>
                  <a:cubicBezTo>
                    <a:pt x="15" y="28"/>
                    <a:pt x="10" y="33"/>
                    <a:pt x="7" y="36"/>
                  </a:cubicBezTo>
                  <a:cubicBezTo>
                    <a:pt x="3" y="40"/>
                    <a:pt x="0" y="42"/>
                    <a:pt x="0" y="42"/>
                  </a:cubicBezTo>
                  <a:cubicBezTo>
                    <a:pt x="0" y="42"/>
                    <a:pt x="2" y="39"/>
                    <a:pt x="6" y="35"/>
                  </a:cubicBezTo>
                  <a:cubicBezTo>
                    <a:pt x="9" y="31"/>
                    <a:pt x="14" y="26"/>
                    <a:pt x="20" y="20"/>
                  </a:cubicBezTo>
                  <a:cubicBezTo>
                    <a:pt x="31" y="9"/>
                    <a:pt x="40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86">
              <a:extLst>
                <a:ext uri="{FF2B5EF4-FFF2-40B4-BE49-F238E27FC236}">
                  <a16:creationId xmlns:a16="http://schemas.microsoft.com/office/drawing/2014/main" id="{96FE9B1F-015F-4F44-8681-24D02E505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" y="1028"/>
              <a:ext cx="4" cy="119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87">
              <a:extLst>
                <a:ext uri="{FF2B5EF4-FFF2-40B4-BE49-F238E27FC236}">
                  <a16:creationId xmlns:a16="http://schemas.microsoft.com/office/drawing/2014/main" id="{FF9E5AD0-54DD-439A-9AF6-E69367438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888"/>
              <a:ext cx="599" cy="5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88">
              <a:extLst>
                <a:ext uri="{FF2B5EF4-FFF2-40B4-BE49-F238E27FC236}">
                  <a16:creationId xmlns:a16="http://schemas.microsoft.com/office/drawing/2014/main" id="{74002775-9609-4282-BA4E-DEC8DB147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2" y="936"/>
              <a:ext cx="629" cy="5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89">
              <a:extLst>
                <a:ext uri="{FF2B5EF4-FFF2-40B4-BE49-F238E27FC236}">
                  <a16:creationId xmlns:a16="http://schemas.microsoft.com/office/drawing/2014/main" id="{85EED0F1-248C-4F37-8469-7DF3D5DF5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846"/>
              <a:ext cx="551" cy="4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90">
              <a:extLst>
                <a:ext uri="{FF2B5EF4-FFF2-40B4-BE49-F238E27FC236}">
                  <a16:creationId xmlns:a16="http://schemas.microsoft.com/office/drawing/2014/main" id="{CB08EFE7-102F-4648-87E0-D51AB26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" y="1565"/>
              <a:ext cx="537" cy="5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91">
              <a:extLst>
                <a:ext uri="{FF2B5EF4-FFF2-40B4-BE49-F238E27FC236}">
                  <a16:creationId xmlns:a16="http://schemas.microsoft.com/office/drawing/2014/main" id="{6A4E41D1-BB6A-407E-8818-A640A8351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" y="1534"/>
              <a:ext cx="532" cy="5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92">
              <a:extLst>
                <a:ext uri="{FF2B5EF4-FFF2-40B4-BE49-F238E27FC236}">
                  <a16:creationId xmlns:a16="http://schemas.microsoft.com/office/drawing/2014/main" id="{73BBEFD2-491B-4291-99EE-035A5A331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" y="1494"/>
              <a:ext cx="530" cy="5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B57070FA-6D33-4C2B-B983-202A2EEEB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1218"/>
              <a:ext cx="45" cy="114"/>
            </a:xfrm>
            <a:custGeom>
              <a:avLst/>
              <a:gdLst>
                <a:gd name="T0" fmla="*/ 18 w 19"/>
                <a:gd name="T1" fmla="*/ 48 h 48"/>
                <a:gd name="T2" fmla="*/ 12 w 19"/>
                <a:gd name="T3" fmla="*/ 43 h 48"/>
                <a:gd name="T4" fmla="*/ 3 w 19"/>
                <a:gd name="T5" fmla="*/ 27 h 48"/>
                <a:gd name="T6" fmla="*/ 0 w 19"/>
                <a:gd name="T7" fmla="*/ 8 h 48"/>
                <a:gd name="T8" fmla="*/ 1 w 19"/>
                <a:gd name="T9" fmla="*/ 1 h 48"/>
                <a:gd name="T10" fmla="*/ 5 w 19"/>
                <a:gd name="T11" fmla="*/ 26 h 48"/>
                <a:gd name="T12" fmla="*/ 18 w 19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8">
                  <a:moveTo>
                    <a:pt x="18" y="48"/>
                  </a:moveTo>
                  <a:cubicBezTo>
                    <a:pt x="18" y="48"/>
                    <a:pt x="16" y="46"/>
                    <a:pt x="12" y="43"/>
                  </a:cubicBezTo>
                  <a:cubicBezTo>
                    <a:pt x="9" y="39"/>
                    <a:pt x="6" y="33"/>
                    <a:pt x="3" y="27"/>
                  </a:cubicBezTo>
                  <a:cubicBezTo>
                    <a:pt x="1" y="20"/>
                    <a:pt x="0" y="13"/>
                    <a:pt x="0" y="8"/>
                  </a:cubicBezTo>
                  <a:cubicBezTo>
                    <a:pt x="0" y="3"/>
                    <a:pt x="1" y="0"/>
                    <a:pt x="1" y="1"/>
                  </a:cubicBezTo>
                  <a:cubicBezTo>
                    <a:pt x="2" y="1"/>
                    <a:pt x="0" y="12"/>
                    <a:pt x="5" y="26"/>
                  </a:cubicBezTo>
                  <a:cubicBezTo>
                    <a:pt x="10" y="39"/>
                    <a:pt x="19" y="48"/>
                    <a:pt x="18" y="4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179BA56A-2D49-42A5-B342-E0963EC0F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1" y="1223"/>
              <a:ext cx="48" cy="124"/>
            </a:xfrm>
            <a:custGeom>
              <a:avLst/>
              <a:gdLst>
                <a:gd name="T0" fmla="*/ 20 w 20"/>
                <a:gd name="T1" fmla="*/ 52 h 52"/>
                <a:gd name="T2" fmla="*/ 14 w 20"/>
                <a:gd name="T3" fmla="*/ 46 h 52"/>
                <a:gd name="T4" fmla="*/ 4 w 20"/>
                <a:gd name="T5" fmla="*/ 29 h 52"/>
                <a:gd name="T6" fmla="*/ 0 w 20"/>
                <a:gd name="T7" fmla="*/ 9 h 52"/>
                <a:gd name="T8" fmla="*/ 2 w 20"/>
                <a:gd name="T9" fmla="*/ 0 h 52"/>
                <a:gd name="T10" fmla="*/ 6 w 20"/>
                <a:gd name="T11" fmla="*/ 28 h 52"/>
                <a:gd name="T12" fmla="*/ 20 w 2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2">
                  <a:moveTo>
                    <a:pt x="20" y="52"/>
                  </a:moveTo>
                  <a:cubicBezTo>
                    <a:pt x="20" y="52"/>
                    <a:pt x="17" y="50"/>
                    <a:pt x="14" y="46"/>
                  </a:cubicBezTo>
                  <a:cubicBezTo>
                    <a:pt x="10" y="42"/>
                    <a:pt x="6" y="36"/>
                    <a:pt x="4" y="29"/>
                  </a:cubicBezTo>
                  <a:cubicBezTo>
                    <a:pt x="1" y="21"/>
                    <a:pt x="0" y="14"/>
                    <a:pt x="0" y="9"/>
                  </a:cubicBezTo>
                  <a:cubicBezTo>
                    <a:pt x="1" y="3"/>
                    <a:pt x="1" y="0"/>
                    <a:pt x="2" y="0"/>
                  </a:cubicBezTo>
                  <a:cubicBezTo>
                    <a:pt x="2" y="0"/>
                    <a:pt x="0" y="13"/>
                    <a:pt x="6" y="28"/>
                  </a:cubicBezTo>
                  <a:cubicBezTo>
                    <a:pt x="11" y="43"/>
                    <a:pt x="20" y="52"/>
                    <a:pt x="20" y="5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0E38BEEA-054C-4D14-B62B-5824D86B0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" y="1228"/>
              <a:ext cx="50" cy="131"/>
            </a:xfrm>
            <a:custGeom>
              <a:avLst/>
              <a:gdLst>
                <a:gd name="T0" fmla="*/ 21 w 21"/>
                <a:gd name="T1" fmla="*/ 55 h 55"/>
                <a:gd name="T2" fmla="*/ 14 w 21"/>
                <a:gd name="T3" fmla="*/ 49 h 55"/>
                <a:gd name="T4" fmla="*/ 3 w 21"/>
                <a:gd name="T5" fmla="*/ 31 h 55"/>
                <a:gd name="T6" fmla="*/ 1 w 21"/>
                <a:gd name="T7" fmla="*/ 9 h 55"/>
                <a:gd name="T8" fmla="*/ 3 w 21"/>
                <a:gd name="T9" fmla="*/ 0 h 55"/>
                <a:gd name="T10" fmla="*/ 2 w 21"/>
                <a:gd name="T11" fmla="*/ 9 h 55"/>
                <a:gd name="T12" fmla="*/ 5 w 21"/>
                <a:gd name="T13" fmla="*/ 30 h 55"/>
                <a:gd name="T14" fmla="*/ 15 w 21"/>
                <a:gd name="T15" fmla="*/ 49 h 55"/>
                <a:gd name="T16" fmla="*/ 21 w 2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55">
                  <a:moveTo>
                    <a:pt x="21" y="55"/>
                  </a:moveTo>
                  <a:cubicBezTo>
                    <a:pt x="21" y="55"/>
                    <a:pt x="18" y="54"/>
                    <a:pt x="14" y="49"/>
                  </a:cubicBezTo>
                  <a:cubicBezTo>
                    <a:pt x="10" y="45"/>
                    <a:pt x="6" y="39"/>
                    <a:pt x="3" y="31"/>
                  </a:cubicBezTo>
                  <a:cubicBezTo>
                    <a:pt x="0" y="22"/>
                    <a:pt x="0" y="15"/>
                    <a:pt x="1" y="9"/>
                  </a:cubicBezTo>
                  <a:cubicBezTo>
                    <a:pt x="1" y="4"/>
                    <a:pt x="3" y="0"/>
                    <a:pt x="3" y="0"/>
                  </a:cubicBezTo>
                  <a:cubicBezTo>
                    <a:pt x="3" y="0"/>
                    <a:pt x="2" y="4"/>
                    <a:pt x="2" y="9"/>
                  </a:cubicBezTo>
                  <a:cubicBezTo>
                    <a:pt x="2" y="15"/>
                    <a:pt x="2" y="22"/>
                    <a:pt x="5" y="30"/>
                  </a:cubicBezTo>
                  <a:cubicBezTo>
                    <a:pt x="8" y="38"/>
                    <a:pt x="12" y="44"/>
                    <a:pt x="15" y="49"/>
                  </a:cubicBezTo>
                  <a:cubicBezTo>
                    <a:pt x="18" y="53"/>
                    <a:pt x="21" y="55"/>
                    <a:pt x="21" y="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83EE337C-42AF-46C9-961F-B40172A40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" y="1273"/>
              <a:ext cx="128" cy="121"/>
            </a:xfrm>
            <a:custGeom>
              <a:avLst/>
              <a:gdLst>
                <a:gd name="T0" fmla="*/ 0 w 54"/>
                <a:gd name="T1" fmla="*/ 44 h 51"/>
                <a:gd name="T2" fmla="*/ 3 w 54"/>
                <a:gd name="T3" fmla="*/ 46 h 51"/>
                <a:gd name="T4" fmla="*/ 14 w 54"/>
                <a:gd name="T5" fmla="*/ 49 h 51"/>
                <a:gd name="T6" fmla="*/ 30 w 54"/>
                <a:gd name="T7" fmla="*/ 48 h 51"/>
                <a:gd name="T8" fmla="*/ 47 w 54"/>
                <a:gd name="T9" fmla="*/ 40 h 51"/>
                <a:gd name="T10" fmla="*/ 52 w 54"/>
                <a:gd name="T11" fmla="*/ 22 h 51"/>
                <a:gd name="T12" fmla="*/ 45 w 54"/>
                <a:gd name="T13" fmla="*/ 8 h 51"/>
                <a:gd name="T14" fmla="*/ 32 w 54"/>
                <a:gd name="T15" fmla="*/ 0 h 51"/>
                <a:gd name="T16" fmla="*/ 36 w 54"/>
                <a:gd name="T17" fmla="*/ 1 h 51"/>
                <a:gd name="T18" fmla="*/ 46 w 54"/>
                <a:gd name="T19" fmla="*/ 7 h 51"/>
                <a:gd name="T20" fmla="*/ 53 w 54"/>
                <a:gd name="T21" fmla="*/ 21 h 51"/>
                <a:gd name="T22" fmla="*/ 48 w 54"/>
                <a:gd name="T23" fmla="*/ 41 h 51"/>
                <a:gd name="T24" fmla="*/ 39 w 54"/>
                <a:gd name="T25" fmla="*/ 47 h 51"/>
                <a:gd name="T26" fmla="*/ 30 w 54"/>
                <a:gd name="T27" fmla="*/ 50 h 51"/>
                <a:gd name="T28" fmla="*/ 13 w 54"/>
                <a:gd name="T29" fmla="*/ 50 h 51"/>
                <a:gd name="T30" fmla="*/ 3 w 54"/>
                <a:gd name="T31" fmla="*/ 47 h 51"/>
                <a:gd name="T32" fmla="*/ 0 w 54"/>
                <a:gd name="T33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1">
                  <a:moveTo>
                    <a:pt x="0" y="44"/>
                  </a:moveTo>
                  <a:cubicBezTo>
                    <a:pt x="0" y="44"/>
                    <a:pt x="1" y="45"/>
                    <a:pt x="3" y="46"/>
                  </a:cubicBezTo>
                  <a:cubicBezTo>
                    <a:pt x="5" y="48"/>
                    <a:pt x="9" y="49"/>
                    <a:pt x="14" y="49"/>
                  </a:cubicBezTo>
                  <a:cubicBezTo>
                    <a:pt x="18" y="49"/>
                    <a:pt x="24" y="49"/>
                    <a:pt x="30" y="48"/>
                  </a:cubicBezTo>
                  <a:cubicBezTo>
                    <a:pt x="36" y="47"/>
                    <a:pt x="42" y="45"/>
                    <a:pt x="47" y="40"/>
                  </a:cubicBezTo>
                  <a:cubicBezTo>
                    <a:pt x="51" y="34"/>
                    <a:pt x="52" y="28"/>
                    <a:pt x="52" y="22"/>
                  </a:cubicBezTo>
                  <a:cubicBezTo>
                    <a:pt x="51" y="16"/>
                    <a:pt x="48" y="11"/>
                    <a:pt x="45" y="8"/>
                  </a:cubicBezTo>
                  <a:cubicBezTo>
                    <a:pt x="38" y="1"/>
                    <a:pt x="32" y="0"/>
                    <a:pt x="32" y="0"/>
                  </a:cubicBezTo>
                  <a:cubicBezTo>
                    <a:pt x="32" y="0"/>
                    <a:pt x="34" y="0"/>
                    <a:pt x="36" y="1"/>
                  </a:cubicBezTo>
                  <a:cubicBezTo>
                    <a:pt x="39" y="2"/>
                    <a:pt x="42" y="4"/>
                    <a:pt x="46" y="7"/>
                  </a:cubicBezTo>
                  <a:cubicBezTo>
                    <a:pt x="49" y="10"/>
                    <a:pt x="52" y="15"/>
                    <a:pt x="53" y="21"/>
                  </a:cubicBezTo>
                  <a:cubicBezTo>
                    <a:pt x="54" y="28"/>
                    <a:pt x="53" y="35"/>
                    <a:pt x="48" y="41"/>
                  </a:cubicBezTo>
                  <a:cubicBezTo>
                    <a:pt x="46" y="44"/>
                    <a:pt x="43" y="46"/>
                    <a:pt x="39" y="47"/>
                  </a:cubicBezTo>
                  <a:cubicBezTo>
                    <a:pt x="36" y="49"/>
                    <a:pt x="33" y="49"/>
                    <a:pt x="30" y="50"/>
                  </a:cubicBezTo>
                  <a:cubicBezTo>
                    <a:pt x="24" y="51"/>
                    <a:pt x="18" y="51"/>
                    <a:pt x="13" y="50"/>
                  </a:cubicBezTo>
                  <a:cubicBezTo>
                    <a:pt x="9" y="50"/>
                    <a:pt x="5" y="49"/>
                    <a:pt x="3" y="47"/>
                  </a:cubicBezTo>
                  <a:cubicBezTo>
                    <a:pt x="1" y="46"/>
                    <a:pt x="0" y="44"/>
                    <a:pt x="0" y="4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F81CBD8B-8CE5-4450-BCFE-6B58B3949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4" y="1256"/>
              <a:ext cx="143" cy="155"/>
            </a:xfrm>
            <a:custGeom>
              <a:avLst/>
              <a:gdLst>
                <a:gd name="T0" fmla="*/ 35 w 60"/>
                <a:gd name="T1" fmla="*/ 1 h 65"/>
                <a:gd name="T2" fmla="*/ 36 w 60"/>
                <a:gd name="T3" fmla="*/ 0 h 65"/>
                <a:gd name="T4" fmla="*/ 40 w 60"/>
                <a:gd name="T5" fmla="*/ 1 h 65"/>
                <a:gd name="T6" fmla="*/ 50 w 60"/>
                <a:gd name="T7" fmla="*/ 9 h 65"/>
                <a:gd name="T8" fmla="*/ 59 w 60"/>
                <a:gd name="T9" fmla="*/ 26 h 65"/>
                <a:gd name="T10" fmla="*/ 60 w 60"/>
                <a:gd name="T11" fmla="*/ 37 h 65"/>
                <a:gd name="T12" fmla="*/ 56 w 60"/>
                <a:gd name="T13" fmla="*/ 49 h 65"/>
                <a:gd name="T14" fmla="*/ 37 w 60"/>
                <a:gd name="T15" fmla="*/ 63 h 65"/>
                <a:gd name="T16" fmla="*/ 18 w 60"/>
                <a:gd name="T17" fmla="*/ 65 h 65"/>
                <a:gd name="T18" fmla="*/ 5 w 60"/>
                <a:gd name="T19" fmla="*/ 64 h 65"/>
                <a:gd name="T20" fmla="*/ 0 w 60"/>
                <a:gd name="T21" fmla="*/ 63 h 65"/>
                <a:gd name="T22" fmla="*/ 18 w 60"/>
                <a:gd name="T23" fmla="*/ 64 h 65"/>
                <a:gd name="T24" fmla="*/ 36 w 60"/>
                <a:gd name="T25" fmla="*/ 61 h 65"/>
                <a:gd name="T26" fmla="*/ 54 w 60"/>
                <a:gd name="T27" fmla="*/ 48 h 65"/>
                <a:gd name="T28" fmla="*/ 58 w 60"/>
                <a:gd name="T29" fmla="*/ 37 h 65"/>
                <a:gd name="T30" fmla="*/ 57 w 60"/>
                <a:gd name="T31" fmla="*/ 26 h 65"/>
                <a:gd name="T32" fmla="*/ 49 w 60"/>
                <a:gd name="T33" fmla="*/ 10 h 65"/>
                <a:gd name="T34" fmla="*/ 39 w 60"/>
                <a:gd name="T35" fmla="*/ 2 h 65"/>
                <a:gd name="T36" fmla="*/ 35 w 60"/>
                <a:gd name="T3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65">
                  <a:moveTo>
                    <a:pt x="35" y="1"/>
                  </a:moveTo>
                  <a:cubicBezTo>
                    <a:pt x="35" y="0"/>
                    <a:pt x="35" y="0"/>
                    <a:pt x="36" y="0"/>
                  </a:cubicBezTo>
                  <a:cubicBezTo>
                    <a:pt x="37" y="0"/>
                    <a:pt x="38" y="1"/>
                    <a:pt x="40" y="1"/>
                  </a:cubicBezTo>
                  <a:cubicBezTo>
                    <a:pt x="43" y="2"/>
                    <a:pt x="47" y="4"/>
                    <a:pt x="50" y="9"/>
                  </a:cubicBezTo>
                  <a:cubicBezTo>
                    <a:pt x="53" y="13"/>
                    <a:pt x="57" y="19"/>
                    <a:pt x="59" y="26"/>
                  </a:cubicBezTo>
                  <a:cubicBezTo>
                    <a:pt x="60" y="29"/>
                    <a:pt x="60" y="33"/>
                    <a:pt x="60" y="37"/>
                  </a:cubicBezTo>
                  <a:cubicBezTo>
                    <a:pt x="60" y="41"/>
                    <a:pt x="58" y="46"/>
                    <a:pt x="56" y="49"/>
                  </a:cubicBezTo>
                  <a:cubicBezTo>
                    <a:pt x="51" y="56"/>
                    <a:pt x="44" y="61"/>
                    <a:pt x="37" y="63"/>
                  </a:cubicBezTo>
                  <a:cubicBezTo>
                    <a:pt x="30" y="65"/>
                    <a:pt x="23" y="65"/>
                    <a:pt x="18" y="65"/>
                  </a:cubicBezTo>
                  <a:cubicBezTo>
                    <a:pt x="12" y="65"/>
                    <a:pt x="8" y="64"/>
                    <a:pt x="5" y="64"/>
                  </a:cubicBezTo>
                  <a:cubicBezTo>
                    <a:pt x="2" y="63"/>
                    <a:pt x="0" y="63"/>
                    <a:pt x="0" y="63"/>
                  </a:cubicBezTo>
                  <a:cubicBezTo>
                    <a:pt x="0" y="62"/>
                    <a:pt x="7" y="63"/>
                    <a:pt x="18" y="64"/>
                  </a:cubicBezTo>
                  <a:cubicBezTo>
                    <a:pt x="23" y="64"/>
                    <a:pt x="30" y="63"/>
                    <a:pt x="36" y="61"/>
                  </a:cubicBezTo>
                  <a:cubicBezTo>
                    <a:pt x="43" y="59"/>
                    <a:pt x="50" y="55"/>
                    <a:pt x="54" y="48"/>
                  </a:cubicBezTo>
                  <a:cubicBezTo>
                    <a:pt x="56" y="45"/>
                    <a:pt x="58" y="41"/>
                    <a:pt x="58" y="37"/>
                  </a:cubicBezTo>
                  <a:cubicBezTo>
                    <a:pt x="58" y="33"/>
                    <a:pt x="58" y="30"/>
                    <a:pt x="57" y="26"/>
                  </a:cubicBezTo>
                  <a:cubicBezTo>
                    <a:pt x="55" y="20"/>
                    <a:pt x="52" y="14"/>
                    <a:pt x="49" y="10"/>
                  </a:cubicBezTo>
                  <a:cubicBezTo>
                    <a:pt x="46" y="5"/>
                    <a:pt x="42" y="3"/>
                    <a:pt x="39" y="2"/>
                  </a:cubicBezTo>
                  <a:cubicBezTo>
                    <a:pt x="37" y="1"/>
                    <a:pt x="35" y="1"/>
                    <a:pt x="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586D6531-EAE4-4C18-861F-310ECBFE8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" y="1126"/>
              <a:ext cx="418" cy="254"/>
            </a:xfrm>
            <a:custGeom>
              <a:avLst/>
              <a:gdLst>
                <a:gd name="T0" fmla="*/ 169 w 418"/>
                <a:gd name="T1" fmla="*/ 38 h 254"/>
                <a:gd name="T2" fmla="*/ 0 w 418"/>
                <a:gd name="T3" fmla="*/ 240 h 254"/>
                <a:gd name="T4" fmla="*/ 15 w 418"/>
                <a:gd name="T5" fmla="*/ 254 h 254"/>
                <a:gd name="T6" fmla="*/ 285 w 418"/>
                <a:gd name="T7" fmla="*/ 211 h 254"/>
                <a:gd name="T8" fmla="*/ 418 w 418"/>
                <a:gd name="T9" fmla="*/ 12 h 254"/>
                <a:gd name="T10" fmla="*/ 406 w 418"/>
                <a:gd name="T11" fmla="*/ 0 h 254"/>
                <a:gd name="T12" fmla="*/ 169 w 418"/>
                <a:gd name="T13" fmla="*/ 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8" h="254">
                  <a:moveTo>
                    <a:pt x="169" y="38"/>
                  </a:moveTo>
                  <a:lnTo>
                    <a:pt x="0" y="240"/>
                  </a:lnTo>
                  <a:lnTo>
                    <a:pt x="15" y="254"/>
                  </a:lnTo>
                  <a:lnTo>
                    <a:pt x="285" y="211"/>
                  </a:lnTo>
                  <a:lnTo>
                    <a:pt x="418" y="12"/>
                  </a:lnTo>
                  <a:lnTo>
                    <a:pt x="406" y="0"/>
                  </a:lnTo>
                  <a:lnTo>
                    <a:pt x="169" y="3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8B0C5769-A7FC-4566-A8BA-FA9351B53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1216"/>
              <a:ext cx="261" cy="154"/>
            </a:xfrm>
            <a:custGeom>
              <a:avLst/>
              <a:gdLst>
                <a:gd name="T0" fmla="*/ 110 w 110"/>
                <a:gd name="T1" fmla="*/ 0 h 65"/>
                <a:gd name="T2" fmla="*/ 110 w 110"/>
                <a:gd name="T3" fmla="*/ 0 h 65"/>
                <a:gd name="T4" fmla="*/ 100 w 110"/>
                <a:gd name="T5" fmla="*/ 7 h 65"/>
                <a:gd name="T6" fmla="*/ 93 w 110"/>
                <a:gd name="T7" fmla="*/ 18 h 65"/>
                <a:gd name="T8" fmla="*/ 75 w 110"/>
                <a:gd name="T9" fmla="*/ 21 h 65"/>
                <a:gd name="T10" fmla="*/ 48 w 110"/>
                <a:gd name="T11" fmla="*/ 4 h 65"/>
                <a:gd name="T12" fmla="*/ 46 w 110"/>
                <a:gd name="T13" fmla="*/ 14 h 65"/>
                <a:gd name="T14" fmla="*/ 63 w 110"/>
                <a:gd name="T15" fmla="*/ 32 h 65"/>
                <a:gd name="T16" fmla="*/ 18 w 110"/>
                <a:gd name="T17" fmla="*/ 21 h 65"/>
                <a:gd name="T18" fmla="*/ 13 w 110"/>
                <a:gd name="T19" fmla="*/ 28 h 65"/>
                <a:gd name="T20" fmla="*/ 41 w 110"/>
                <a:gd name="T21" fmla="*/ 43 h 65"/>
                <a:gd name="T22" fmla="*/ 3 w 110"/>
                <a:gd name="T23" fmla="*/ 35 h 65"/>
                <a:gd name="T24" fmla="*/ 3 w 110"/>
                <a:gd name="T25" fmla="*/ 43 h 65"/>
                <a:gd name="T26" fmla="*/ 41 w 110"/>
                <a:gd name="T27" fmla="*/ 54 h 65"/>
                <a:gd name="T28" fmla="*/ 56 w 110"/>
                <a:gd name="T29" fmla="*/ 58 h 65"/>
                <a:gd name="T30" fmla="*/ 70 w 110"/>
                <a:gd name="T31" fmla="*/ 63 h 65"/>
                <a:gd name="T32" fmla="*/ 93 w 110"/>
                <a:gd name="T33" fmla="*/ 62 h 65"/>
                <a:gd name="T34" fmla="*/ 97 w 110"/>
                <a:gd name="T35" fmla="*/ 60 h 65"/>
                <a:gd name="T36" fmla="*/ 106 w 110"/>
                <a:gd name="T37" fmla="*/ 46 h 65"/>
                <a:gd name="T38" fmla="*/ 105 w 110"/>
                <a:gd name="T39" fmla="*/ 34 h 65"/>
                <a:gd name="T40" fmla="*/ 109 w 110"/>
                <a:gd name="T41" fmla="*/ 23 h 65"/>
                <a:gd name="T42" fmla="*/ 110 w 110"/>
                <a:gd name="T4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65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05" y="0"/>
                    <a:pt x="101" y="3"/>
                    <a:pt x="100" y="7"/>
                  </a:cubicBezTo>
                  <a:cubicBezTo>
                    <a:pt x="98" y="12"/>
                    <a:pt x="96" y="17"/>
                    <a:pt x="93" y="18"/>
                  </a:cubicBezTo>
                  <a:cubicBezTo>
                    <a:pt x="88" y="21"/>
                    <a:pt x="79" y="23"/>
                    <a:pt x="75" y="21"/>
                  </a:cubicBezTo>
                  <a:cubicBezTo>
                    <a:pt x="70" y="19"/>
                    <a:pt x="52" y="2"/>
                    <a:pt x="48" y="4"/>
                  </a:cubicBezTo>
                  <a:cubicBezTo>
                    <a:pt x="45" y="6"/>
                    <a:pt x="42" y="10"/>
                    <a:pt x="46" y="14"/>
                  </a:cubicBezTo>
                  <a:cubicBezTo>
                    <a:pt x="49" y="17"/>
                    <a:pt x="66" y="29"/>
                    <a:pt x="63" y="32"/>
                  </a:cubicBezTo>
                  <a:cubicBezTo>
                    <a:pt x="59" y="36"/>
                    <a:pt x="24" y="20"/>
                    <a:pt x="18" y="21"/>
                  </a:cubicBezTo>
                  <a:cubicBezTo>
                    <a:pt x="13" y="23"/>
                    <a:pt x="9" y="26"/>
                    <a:pt x="13" y="28"/>
                  </a:cubicBezTo>
                  <a:cubicBezTo>
                    <a:pt x="16" y="30"/>
                    <a:pt x="40" y="40"/>
                    <a:pt x="41" y="43"/>
                  </a:cubicBezTo>
                  <a:cubicBezTo>
                    <a:pt x="41" y="43"/>
                    <a:pt x="5" y="33"/>
                    <a:pt x="3" y="35"/>
                  </a:cubicBezTo>
                  <a:cubicBezTo>
                    <a:pt x="2" y="38"/>
                    <a:pt x="0" y="41"/>
                    <a:pt x="3" y="43"/>
                  </a:cubicBezTo>
                  <a:cubicBezTo>
                    <a:pt x="7" y="44"/>
                    <a:pt x="39" y="52"/>
                    <a:pt x="41" y="54"/>
                  </a:cubicBezTo>
                  <a:cubicBezTo>
                    <a:pt x="44" y="55"/>
                    <a:pt x="54" y="58"/>
                    <a:pt x="56" y="58"/>
                  </a:cubicBezTo>
                  <a:cubicBezTo>
                    <a:pt x="57" y="58"/>
                    <a:pt x="64" y="60"/>
                    <a:pt x="70" y="63"/>
                  </a:cubicBezTo>
                  <a:cubicBezTo>
                    <a:pt x="78" y="65"/>
                    <a:pt x="86" y="65"/>
                    <a:pt x="93" y="62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103" y="58"/>
                    <a:pt x="106" y="52"/>
                    <a:pt x="106" y="46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9" y="23"/>
                    <a:pt x="109" y="23"/>
                    <a:pt x="109" y="23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FAD9000C-B368-4DB2-94F5-09BF79297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" y="1138"/>
              <a:ext cx="403" cy="242"/>
            </a:xfrm>
            <a:custGeom>
              <a:avLst/>
              <a:gdLst>
                <a:gd name="T0" fmla="*/ 170 w 170"/>
                <a:gd name="T1" fmla="*/ 0 h 102"/>
                <a:gd name="T2" fmla="*/ 168 w 170"/>
                <a:gd name="T3" fmla="*/ 0 h 102"/>
                <a:gd name="T4" fmla="*/ 162 w 170"/>
                <a:gd name="T5" fmla="*/ 2 h 102"/>
                <a:gd name="T6" fmla="*/ 140 w 170"/>
                <a:gd name="T7" fmla="*/ 5 h 102"/>
                <a:gd name="T8" fmla="*/ 106 w 170"/>
                <a:gd name="T9" fmla="*/ 10 h 102"/>
                <a:gd name="T10" fmla="*/ 87 w 170"/>
                <a:gd name="T11" fmla="*/ 13 h 102"/>
                <a:gd name="T12" fmla="*/ 68 w 170"/>
                <a:gd name="T13" fmla="*/ 21 h 102"/>
                <a:gd name="T14" fmla="*/ 54 w 170"/>
                <a:gd name="T15" fmla="*/ 37 h 102"/>
                <a:gd name="T16" fmla="*/ 41 w 170"/>
                <a:gd name="T17" fmla="*/ 52 h 102"/>
                <a:gd name="T18" fmla="*/ 20 w 170"/>
                <a:gd name="T19" fmla="*/ 79 h 102"/>
                <a:gd name="T20" fmla="*/ 6 w 170"/>
                <a:gd name="T21" fmla="*/ 96 h 102"/>
                <a:gd name="T22" fmla="*/ 2 w 170"/>
                <a:gd name="T23" fmla="*/ 101 h 102"/>
                <a:gd name="T24" fmla="*/ 0 w 170"/>
                <a:gd name="T25" fmla="*/ 102 h 102"/>
                <a:gd name="T26" fmla="*/ 1 w 170"/>
                <a:gd name="T27" fmla="*/ 101 h 102"/>
                <a:gd name="T28" fmla="*/ 5 w 170"/>
                <a:gd name="T29" fmla="*/ 96 h 102"/>
                <a:gd name="T30" fmla="*/ 19 w 170"/>
                <a:gd name="T31" fmla="*/ 78 h 102"/>
                <a:gd name="T32" fmla="*/ 40 w 170"/>
                <a:gd name="T33" fmla="*/ 51 h 102"/>
                <a:gd name="T34" fmla="*/ 52 w 170"/>
                <a:gd name="T35" fmla="*/ 36 h 102"/>
                <a:gd name="T36" fmla="*/ 66 w 170"/>
                <a:gd name="T37" fmla="*/ 19 h 102"/>
                <a:gd name="T38" fmla="*/ 86 w 170"/>
                <a:gd name="T39" fmla="*/ 11 h 102"/>
                <a:gd name="T40" fmla="*/ 106 w 170"/>
                <a:gd name="T41" fmla="*/ 8 h 102"/>
                <a:gd name="T42" fmla="*/ 139 w 170"/>
                <a:gd name="T43" fmla="*/ 4 h 102"/>
                <a:gd name="T44" fmla="*/ 162 w 170"/>
                <a:gd name="T45" fmla="*/ 1 h 102"/>
                <a:gd name="T46" fmla="*/ 168 w 170"/>
                <a:gd name="T47" fmla="*/ 0 h 102"/>
                <a:gd name="T48" fmla="*/ 170 w 170"/>
                <a:gd name="T4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" h="102">
                  <a:moveTo>
                    <a:pt x="170" y="0"/>
                  </a:moveTo>
                  <a:cubicBezTo>
                    <a:pt x="170" y="0"/>
                    <a:pt x="169" y="0"/>
                    <a:pt x="168" y="0"/>
                  </a:cubicBezTo>
                  <a:cubicBezTo>
                    <a:pt x="166" y="1"/>
                    <a:pt x="164" y="1"/>
                    <a:pt x="162" y="2"/>
                  </a:cubicBezTo>
                  <a:cubicBezTo>
                    <a:pt x="156" y="2"/>
                    <a:pt x="149" y="4"/>
                    <a:pt x="140" y="5"/>
                  </a:cubicBezTo>
                  <a:cubicBezTo>
                    <a:pt x="130" y="7"/>
                    <a:pt x="119" y="8"/>
                    <a:pt x="106" y="10"/>
                  </a:cubicBezTo>
                  <a:cubicBezTo>
                    <a:pt x="100" y="11"/>
                    <a:pt x="93" y="12"/>
                    <a:pt x="87" y="13"/>
                  </a:cubicBezTo>
                  <a:cubicBezTo>
                    <a:pt x="80" y="14"/>
                    <a:pt x="73" y="16"/>
                    <a:pt x="68" y="21"/>
                  </a:cubicBezTo>
                  <a:cubicBezTo>
                    <a:pt x="62" y="26"/>
                    <a:pt x="58" y="32"/>
                    <a:pt x="54" y="37"/>
                  </a:cubicBezTo>
                  <a:cubicBezTo>
                    <a:pt x="49" y="42"/>
                    <a:pt x="45" y="47"/>
                    <a:pt x="41" y="52"/>
                  </a:cubicBezTo>
                  <a:cubicBezTo>
                    <a:pt x="33" y="62"/>
                    <a:pt x="26" y="71"/>
                    <a:pt x="20" y="79"/>
                  </a:cubicBezTo>
                  <a:cubicBezTo>
                    <a:pt x="14" y="86"/>
                    <a:pt x="9" y="92"/>
                    <a:pt x="6" y="96"/>
                  </a:cubicBezTo>
                  <a:cubicBezTo>
                    <a:pt x="4" y="98"/>
                    <a:pt x="3" y="100"/>
                    <a:pt x="2" y="101"/>
                  </a:cubicBezTo>
                  <a:cubicBezTo>
                    <a:pt x="1" y="102"/>
                    <a:pt x="0" y="102"/>
                    <a:pt x="0" y="102"/>
                  </a:cubicBezTo>
                  <a:cubicBezTo>
                    <a:pt x="0" y="102"/>
                    <a:pt x="1" y="102"/>
                    <a:pt x="1" y="101"/>
                  </a:cubicBezTo>
                  <a:cubicBezTo>
                    <a:pt x="2" y="99"/>
                    <a:pt x="4" y="98"/>
                    <a:pt x="5" y="96"/>
                  </a:cubicBezTo>
                  <a:cubicBezTo>
                    <a:pt x="9" y="91"/>
                    <a:pt x="13" y="85"/>
                    <a:pt x="19" y="78"/>
                  </a:cubicBezTo>
                  <a:cubicBezTo>
                    <a:pt x="25" y="70"/>
                    <a:pt x="32" y="61"/>
                    <a:pt x="40" y="51"/>
                  </a:cubicBezTo>
                  <a:cubicBezTo>
                    <a:pt x="44" y="46"/>
                    <a:pt x="48" y="41"/>
                    <a:pt x="52" y="36"/>
                  </a:cubicBezTo>
                  <a:cubicBezTo>
                    <a:pt x="57" y="30"/>
                    <a:pt x="61" y="24"/>
                    <a:pt x="66" y="19"/>
                  </a:cubicBezTo>
                  <a:cubicBezTo>
                    <a:pt x="72" y="14"/>
                    <a:pt x="80" y="12"/>
                    <a:pt x="86" y="11"/>
                  </a:cubicBezTo>
                  <a:cubicBezTo>
                    <a:pt x="93" y="10"/>
                    <a:pt x="100" y="9"/>
                    <a:pt x="106" y="8"/>
                  </a:cubicBezTo>
                  <a:cubicBezTo>
                    <a:pt x="119" y="7"/>
                    <a:pt x="130" y="5"/>
                    <a:pt x="139" y="4"/>
                  </a:cubicBezTo>
                  <a:cubicBezTo>
                    <a:pt x="149" y="3"/>
                    <a:pt x="156" y="2"/>
                    <a:pt x="162" y="1"/>
                  </a:cubicBezTo>
                  <a:cubicBezTo>
                    <a:pt x="164" y="0"/>
                    <a:pt x="166" y="0"/>
                    <a:pt x="168" y="0"/>
                  </a:cubicBezTo>
                  <a:cubicBezTo>
                    <a:pt x="169" y="0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BA14FDC3-EE85-4985-8BE1-8C199E2CD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" y="1180"/>
              <a:ext cx="17" cy="19"/>
            </a:xfrm>
            <a:custGeom>
              <a:avLst/>
              <a:gdLst>
                <a:gd name="T0" fmla="*/ 4 w 7"/>
                <a:gd name="T1" fmla="*/ 1 h 8"/>
                <a:gd name="T2" fmla="*/ 1 w 7"/>
                <a:gd name="T3" fmla="*/ 3 h 8"/>
                <a:gd name="T4" fmla="*/ 1 w 7"/>
                <a:gd name="T5" fmla="*/ 7 h 8"/>
                <a:gd name="T6" fmla="*/ 5 w 7"/>
                <a:gd name="T7" fmla="*/ 7 h 8"/>
                <a:gd name="T8" fmla="*/ 7 w 7"/>
                <a:gd name="T9" fmla="*/ 4 h 8"/>
                <a:gd name="T10" fmla="*/ 6 w 7"/>
                <a:gd name="T11" fmla="*/ 1 h 8"/>
                <a:gd name="T12" fmla="*/ 3 w 7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4" y="1"/>
                  </a:moveTo>
                  <a:cubicBezTo>
                    <a:pt x="3" y="1"/>
                    <a:pt x="2" y="2"/>
                    <a:pt x="1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2" y="8"/>
                    <a:pt x="4" y="8"/>
                    <a:pt x="5" y="7"/>
                  </a:cubicBezTo>
                  <a:cubicBezTo>
                    <a:pt x="6" y="6"/>
                    <a:pt x="7" y="5"/>
                    <a:pt x="7" y="4"/>
                  </a:cubicBezTo>
                  <a:cubicBezTo>
                    <a:pt x="7" y="3"/>
                    <a:pt x="7" y="2"/>
                    <a:pt x="6" y="1"/>
                  </a:cubicBezTo>
                  <a:cubicBezTo>
                    <a:pt x="5" y="1"/>
                    <a:pt x="4" y="0"/>
                    <a:pt x="3" y="1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02">
              <a:extLst>
                <a:ext uri="{FF2B5EF4-FFF2-40B4-BE49-F238E27FC236}">
                  <a16:creationId xmlns:a16="http://schemas.microsoft.com/office/drawing/2014/main" id="{309A683C-034F-4166-BB5A-787D9F154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411"/>
              <a:ext cx="437" cy="881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15C56A69-9E10-4A5C-9BBF-0F8975503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" y="1411"/>
              <a:ext cx="135" cy="878"/>
            </a:xfrm>
            <a:custGeom>
              <a:avLst/>
              <a:gdLst>
                <a:gd name="T0" fmla="*/ 29 w 57"/>
                <a:gd name="T1" fmla="*/ 370 h 370"/>
                <a:gd name="T2" fmla="*/ 29 w 57"/>
                <a:gd name="T3" fmla="*/ 370 h 370"/>
                <a:gd name="T4" fmla="*/ 0 w 57"/>
                <a:gd name="T5" fmla="*/ 341 h 370"/>
                <a:gd name="T6" fmla="*/ 0 w 57"/>
                <a:gd name="T7" fmla="*/ 29 h 370"/>
                <a:gd name="T8" fmla="*/ 29 w 57"/>
                <a:gd name="T9" fmla="*/ 0 h 370"/>
                <a:gd name="T10" fmla="*/ 57 w 57"/>
                <a:gd name="T11" fmla="*/ 29 h 370"/>
                <a:gd name="T12" fmla="*/ 57 w 57"/>
                <a:gd name="T13" fmla="*/ 341 h 370"/>
                <a:gd name="T14" fmla="*/ 29 w 57"/>
                <a:gd name="T15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70">
                  <a:moveTo>
                    <a:pt x="29" y="370"/>
                  </a:moveTo>
                  <a:cubicBezTo>
                    <a:pt x="29" y="370"/>
                    <a:pt x="29" y="370"/>
                    <a:pt x="29" y="370"/>
                  </a:cubicBezTo>
                  <a:cubicBezTo>
                    <a:pt x="13" y="370"/>
                    <a:pt x="0" y="357"/>
                    <a:pt x="0" y="3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7" y="13"/>
                    <a:pt x="57" y="29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57"/>
                    <a:pt x="45" y="370"/>
                    <a:pt x="29" y="37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53BADCD4-3630-49C2-A8B9-E424760C5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3" y="1446"/>
              <a:ext cx="48" cy="848"/>
            </a:xfrm>
            <a:custGeom>
              <a:avLst/>
              <a:gdLst>
                <a:gd name="T0" fmla="*/ 0 w 20"/>
                <a:gd name="T1" fmla="*/ 0 h 357"/>
                <a:gd name="T2" fmla="*/ 0 w 20"/>
                <a:gd name="T3" fmla="*/ 1 h 357"/>
                <a:gd name="T4" fmla="*/ 0 w 20"/>
                <a:gd name="T5" fmla="*/ 4 h 357"/>
                <a:gd name="T6" fmla="*/ 1 w 20"/>
                <a:gd name="T7" fmla="*/ 14 h 357"/>
                <a:gd name="T8" fmla="*/ 4 w 20"/>
                <a:gd name="T9" fmla="*/ 53 h 357"/>
                <a:gd name="T10" fmla="*/ 12 w 20"/>
                <a:gd name="T11" fmla="*/ 179 h 357"/>
                <a:gd name="T12" fmla="*/ 20 w 20"/>
                <a:gd name="T13" fmla="*/ 306 h 357"/>
                <a:gd name="T14" fmla="*/ 15 w 20"/>
                <a:gd name="T15" fmla="*/ 344 h 357"/>
                <a:gd name="T16" fmla="*/ 10 w 20"/>
                <a:gd name="T17" fmla="*/ 354 h 357"/>
                <a:gd name="T18" fmla="*/ 9 w 20"/>
                <a:gd name="T19" fmla="*/ 356 h 357"/>
                <a:gd name="T20" fmla="*/ 8 w 20"/>
                <a:gd name="T21" fmla="*/ 357 h 357"/>
                <a:gd name="T22" fmla="*/ 14 w 20"/>
                <a:gd name="T23" fmla="*/ 344 h 357"/>
                <a:gd name="T24" fmla="*/ 18 w 20"/>
                <a:gd name="T25" fmla="*/ 306 h 357"/>
                <a:gd name="T26" fmla="*/ 10 w 20"/>
                <a:gd name="T27" fmla="*/ 180 h 357"/>
                <a:gd name="T28" fmla="*/ 2 w 20"/>
                <a:gd name="T29" fmla="*/ 53 h 357"/>
                <a:gd name="T30" fmla="*/ 0 w 20"/>
                <a:gd name="T31" fmla="*/ 14 h 357"/>
                <a:gd name="T32" fmla="*/ 0 w 20"/>
                <a:gd name="T33" fmla="*/ 4 h 357"/>
                <a:gd name="T34" fmla="*/ 0 w 20"/>
                <a:gd name="T35" fmla="*/ 1 h 357"/>
                <a:gd name="T36" fmla="*/ 0 w 20"/>
                <a:gd name="T3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35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6"/>
                    <a:pt x="1" y="10"/>
                    <a:pt x="1" y="14"/>
                  </a:cubicBezTo>
                  <a:cubicBezTo>
                    <a:pt x="2" y="23"/>
                    <a:pt x="3" y="37"/>
                    <a:pt x="4" y="53"/>
                  </a:cubicBezTo>
                  <a:cubicBezTo>
                    <a:pt x="6" y="85"/>
                    <a:pt x="9" y="130"/>
                    <a:pt x="12" y="179"/>
                  </a:cubicBezTo>
                  <a:cubicBezTo>
                    <a:pt x="15" y="229"/>
                    <a:pt x="18" y="274"/>
                    <a:pt x="20" y="306"/>
                  </a:cubicBezTo>
                  <a:cubicBezTo>
                    <a:pt x="20" y="323"/>
                    <a:pt x="18" y="336"/>
                    <a:pt x="15" y="344"/>
                  </a:cubicBezTo>
                  <a:cubicBezTo>
                    <a:pt x="13" y="349"/>
                    <a:pt x="11" y="352"/>
                    <a:pt x="10" y="354"/>
                  </a:cubicBezTo>
                  <a:cubicBezTo>
                    <a:pt x="10" y="355"/>
                    <a:pt x="9" y="356"/>
                    <a:pt x="9" y="356"/>
                  </a:cubicBezTo>
                  <a:cubicBezTo>
                    <a:pt x="8" y="357"/>
                    <a:pt x="8" y="357"/>
                    <a:pt x="8" y="357"/>
                  </a:cubicBezTo>
                  <a:cubicBezTo>
                    <a:pt x="8" y="357"/>
                    <a:pt x="11" y="353"/>
                    <a:pt x="14" y="344"/>
                  </a:cubicBezTo>
                  <a:cubicBezTo>
                    <a:pt x="17" y="336"/>
                    <a:pt x="19" y="323"/>
                    <a:pt x="18" y="306"/>
                  </a:cubicBezTo>
                  <a:cubicBezTo>
                    <a:pt x="16" y="274"/>
                    <a:pt x="13" y="229"/>
                    <a:pt x="10" y="180"/>
                  </a:cubicBezTo>
                  <a:cubicBezTo>
                    <a:pt x="7" y="130"/>
                    <a:pt x="4" y="85"/>
                    <a:pt x="2" y="53"/>
                  </a:cubicBezTo>
                  <a:cubicBezTo>
                    <a:pt x="1" y="37"/>
                    <a:pt x="1" y="23"/>
                    <a:pt x="0" y="14"/>
                  </a:cubicBezTo>
                  <a:cubicBezTo>
                    <a:pt x="0" y="10"/>
                    <a:pt x="0" y="6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05">
              <a:extLst>
                <a:ext uri="{FF2B5EF4-FFF2-40B4-BE49-F238E27FC236}">
                  <a16:creationId xmlns:a16="http://schemas.microsoft.com/office/drawing/2014/main" id="{6F26D4DD-9555-449B-BFD0-029A49D23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" y="2401"/>
              <a:ext cx="71" cy="841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06">
              <a:extLst>
                <a:ext uri="{FF2B5EF4-FFF2-40B4-BE49-F238E27FC236}">
                  <a16:creationId xmlns:a16="http://schemas.microsoft.com/office/drawing/2014/main" id="{DDC4827F-FAB8-4FD3-A851-C926E36E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" y="2292"/>
              <a:ext cx="1007" cy="109"/>
            </a:xfrm>
            <a:custGeom>
              <a:avLst/>
              <a:gdLst>
                <a:gd name="T0" fmla="*/ 424 w 424"/>
                <a:gd name="T1" fmla="*/ 46 h 46"/>
                <a:gd name="T2" fmla="*/ 0 w 424"/>
                <a:gd name="T3" fmla="*/ 46 h 46"/>
                <a:gd name="T4" fmla="*/ 46 w 424"/>
                <a:gd name="T5" fmla="*/ 0 h 46"/>
                <a:gd name="T6" fmla="*/ 378 w 424"/>
                <a:gd name="T7" fmla="*/ 0 h 46"/>
                <a:gd name="T8" fmla="*/ 424 w 424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6">
                  <a:moveTo>
                    <a:pt x="424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403" y="0"/>
                    <a:pt x="424" y="20"/>
                    <a:pt x="424" y="4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307">
              <a:extLst>
                <a:ext uri="{FF2B5EF4-FFF2-40B4-BE49-F238E27FC236}">
                  <a16:creationId xmlns:a16="http://schemas.microsoft.com/office/drawing/2014/main" id="{2B45F181-29A9-463C-9E9F-54345971B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7" y="2399"/>
              <a:ext cx="123" cy="7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08">
              <a:extLst>
                <a:ext uri="{FF2B5EF4-FFF2-40B4-BE49-F238E27FC236}">
                  <a16:creationId xmlns:a16="http://schemas.microsoft.com/office/drawing/2014/main" id="{77324C5D-B39F-4289-8ACF-06719BE19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" y="3009"/>
              <a:ext cx="619" cy="311"/>
            </a:xfrm>
            <a:custGeom>
              <a:avLst/>
              <a:gdLst>
                <a:gd name="T0" fmla="*/ 261 w 261"/>
                <a:gd name="T1" fmla="*/ 131 h 131"/>
                <a:gd name="T2" fmla="*/ 257 w 261"/>
                <a:gd name="T3" fmla="*/ 131 h 131"/>
                <a:gd name="T4" fmla="*/ 131 w 261"/>
                <a:gd name="T5" fmla="*/ 5 h 131"/>
                <a:gd name="T6" fmla="*/ 5 w 261"/>
                <a:gd name="T7" fmla="*/ 131 h 131"/>
                <a:gd name="T8" fmla="*/ 0 w 261"/>
                <a:gd name="T9" fmla="*/ 131 h 131"/>
                <a:gd name="T10" fmla="*/ 131 w 261"/>
                <a:gd name="T11" fmla="*/ 0 h 131"/>
                <a:gd name="T12" fmla="*/ 261 w 261"/>
                <a:gd name="T1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131">
                  <a:moveTo>
                    <a:pt x="261" y="131"/>
                  </a:moveTo>
                  <a:cubicBezTo>
                    <a:pt x="257" y="131"/>
                    <a:pt x="257" y="131"/>
                    <a:pt x="257" y="131"/>
                  </a:cubicBezTo>
                  <a:cubicBezTo>
                    <a:pt x="257" y="61"/>
                    <a:pt x="200" y="5"/>
                    <a:pt x="131" y="5"/>
                  </a:cubicBezTo>
                  <a:cubicBezTo>
                    <a:pt x="61" y="5"/>
                    <a:pt x="5" y="61"/>
                    <a:pt x="5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59"/>
                    <a:pt x="59" y="0"/>
                    <a:pt x="131" y="0"/>
                  </a:cubicBezTo>
                  <a:cubicBezTo>
                    <a:pt x="202" y="0"/>
                    <a:pt x="261" y="59"/>
                    <a:pt x="261" y="131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309">
              <a:extLst>
                <a:ext uri="{FF2B5EF4-FFF2-40B4-BE49-F238E27FC236}">
                  <a16:creationId xmlns:a16="http://schemas.microsoft.com/office/drawing/2014/main" id="{5E61ADBB-FA07-4BE8-B6C1-DC7BDC068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268"/>
              <a:ext cx="93" cy="9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310">
              <a:extLst>
                <a:ext uri="{FF2B5EF4-FFF2-40B4-BE49-F238E27FC236}">
                  <a16:creationId xmlns:a16="http://schemas.microsoft.com/office/drawing/2014/main" id="{C1F403F2-3630-4D87-AA58-BC4112462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3270"/>
              <a:ext cx="93" cy="93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311">
              <a:extLst>
                <a:ext uri="{FF2B5EF4-FFF2-40B4-BE49-F238E27FC236}">
                  <a16:creationId xmlns:a16="http://schemas.microsoft.com/office/drawing/2014/main" id="{C90B8FB9-4C8A-4452-8140-BF3316055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" y="3239"/>
              <a:ext cx="601" cy="5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12">
              <a:extLst>
                <a:ext uri="{FF2B5EF4-FFF2-40B4-BE49-F238E27FC236}">
                  <a16:creationId xmlns:a16="http://schemas.microsoft.com/office/drawing/2014/main" id="{1B39CE7F-527A-4C98-A566-89FBB116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" y="2287"/>
              <a:ext cx="375" cy="40"/>
            </a:xfrm>
            <a:custGeom>
              <a:avLst/>
              <a:gdLst>
                <a:gd name="T0" fmla="*/ 158 w 158"/>
                <a:gd name="T1" fmla="*/ 1 h 17"/>
                <a:gd name="T2" fmla="*/ 152 w 158"/>
                <a:gd name="T3" fmla="*/ 1 h 17"/>
                <a:gd name="T4" fmla="*/ 135 w 158"/>
                <a:gd name="T5" fmla="*/ 2 h 17"/>
                <a:gd name="T6" fmla="*/ 77 w 158"/>
                <a:gd name="T7" fmla="*/ 3 h 17"/>
                <a:gd name="T8" fmla="*/ 45 w 158"/>
                <a:gd name="T9" fmla="*/ 3 h 17"/>
                <a:gd name="T10" fmla="*/ 20 w 158"/>
                <a:gd name="T11" fmla="*/ 5 h 17"/>
                <a:gd name="T12" fmla="*/ 5 w 158"/>
                <a:gd name="T13" fmla="*/ 12 h 17"/>
                <a:gd name="T14" fmla="*/ 0 w 158"/>
                <a:gd name="T15" fmla="*/ 16 h 17"/>
                <a:gd name="T16" fmla="*/ 1 w 158"/>
                <a:gd name="T17" fmla="*/ 15 h 17"/>
                <a:gd name="T18" fmla="*/ 4 w 158"/>
                <a:gd name="T19" fmla="*/ 12 h 17"/>
                <a:gd name="T20" fmla="*/ 20 w 158"/>
                <a:gd name="T21" fmla="*/ 4 h 17"/>
                <a:gd name="T22" fmla="*/ 45 w 158"/>
                <a:gd name="T23" fmla="*/ 1 h 17"/>
                <a:gd name="T24" fmla="*/ 77 w 158"/>
                <a:gd name="T25" fmla="*/ 0 h 17"/>
                <a:gd name="T26" fmla="*/ 135 w 158"/>
                <a:gd name="T27" fmla="*/ 0 h 17"/>
                <a:gd name="T28" fmla="*/ 152 w 158"/>
                <a:gd name="T29" fmla="*/ 1 h 17"/>
                <a:gd name="T30" fmla="*/ 158 w 158"/>
                <a:gd name="T3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7">
                  <a:moveTo>
                    <a:pt x="158" y="1"/>
                  </a:moveTo>
                  <a:cubicBezTo>
                    <a:pt x="158" y="1"/>
                    <a:pt x="156" y="1"/>
                    <a:pt x="152" y="1"/>
                  </a:cubicBezTo>
                  <a:cubicBezTo>
                    <a:pt x="148" y="1"/>
                    <a:pt x="142" y="2"/>
                    <a:pt x="135" y="2"/>
                  </a:cubicBezTo>
                  <a:cubicBezTo>
                    <a:pt x="120" y="2"/>
                    <a:pt x="100" y="2"/>
                    <a:pt x="77" y="3"/>
                  </a:cubicBezTo>
                  <a:cubicBezTo>
                    <a:pt x="66" y="3"/>
                    <a:pt x="55" y="3"/>
                    <a:pt x="45" y="3"/>
                  </a:cubicBezTo>
                  <a:cubicBezTo>
                    <a:pt x="36" y="3"/>
                    <a:pt x="27" y="3"/>
                    <a:pt x="20" y="5"/>
                  </a:cubicBezTo>
                  <a:cubicBezTo>
                    <a:pt x="13" y="7"/>
                    <a:pt x="8" y="10"/>
                    <a:pt x="5" y="12"/>
                  </a:cubicBezTo>
                  <a:cubicBezTo>
                    <a:pt x="1" y="15"/>
                    <a:pt x="0" y="17"/>
                    <a:pt x="0" y="16"/>
                  </a:cubicBezTo>
                  <a:cubicBezTo>
                    <a:pt x="0" y="16"/>
                    <a:pt x="0" y="16"/>
                    <a:pt x="1" y="15"/>
                  </a:cubicBezTo>
                  <a:cubicBezTo>
                    <a:pt x="1" y="14"/>
                    <a:pt x="2" y="13"/>
                    <a:pt x="4" y="12"/>
                  </a:cubicBezTo>
                  <a:cubicBezTo>
                    <a:pt x="7" y="9"/>
                    <a:pt x="12" y="6"/>
                    <a:pt x="20" y="4"/>
                  </a:cubicBezTo>
                  <a:cubicBezTo>
                    <a:pt x="27" y="1"/>
                    <a:pt x="36" y="1"/>
                    <a:pt x="45" y="1"/>
                  </a:cubicBezTo>
                  <a:cubicBezTo>
                    <a:pt x="55" y="1"/>
                    <a:pt x="66" y="1"/>
                    <a:pt x="77" y="0"/>
                  </a:cubicBezTo>
                  <a:cubicBezTo>
                    <a:pt x="100" y="0"/>
                    <a:pt x="120" y="0"/>
                    <a:pt x="135" y="0"/>
                  </a:cubicBezTo>
                  <a:cubicBezTo>
                    <a:pt x="142" y="0"/>
                    <a:pt x="148" y="0"/>
                    <a:pt x="152" y="1"/>
                  </a:cubicBezTo>
                  <a:cubicBezTo>
                    <a:pt x="156" y="1"/>
                    <a:pt x="158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3">
              <a:extLst>
                <a:ext uri="{FF2B5EF4-FFF2-40B4-BE49-F238E27FC236}">
                  <a16:creationId xmlns:a16="http://schemas.microsoft.com/office/drawing/2014/main" id="{DDA1E67D-160B-4317-8DC1-6734C843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" y="751"/>
              <a:ext cx="278" cy="617"/>
            </a:xfrm>
            <a:custGeom>
              <a:avLst/>
              <a:gdLst>
                <a:gd name="T0" fmla="*/ 40 w 117"/>
                <a:gd name="T1" fmla="*/ 260 h 260"/>
                <a:gd name="T2" fmla="*/ 40 w 117"/>
                <a:gd name="T3" fmla="*/ 260 h 260"/>
                <a:gd name="T4" fmla="*/ 81 w 117"/>
                <a:gd name="T5" fmla="*/ 179 h 260"/>
                <a:gd name="T6" fmla="*/ 80 w 117"/>
                <a:gd name="T7" fmla="*/ 154 h 260"/>
                <a:gd name="T8" fmla="*/ 114 w 117"/>
                <a:gd name="T9" fmla="*/ 120 h 260"/>
                <a:gd name="T10" fmla="*/ 115 w 117"/>
                <a:gd name="T11" fmla="*/ 18 h 260"/>
                <a:gd name="T12" fmla="*/ 5 w 117"/>
                <a:gd name="T13" fmla="*/ 25 h 260"/>
                <a:gd name="T14" fmla="*/ 0 w 117"/>
                <a:gd name="T15" fmla="*/ 28 h 260"/>
                <a:gd name="T16" fmla="*/ 1 w 117"/>
                <a:gd name="T17" fmla="*/ 180 h 260"/>
                <a:gd name="T18" fmla="*/ 40 w 117"/>
                <a:gd name="T1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260">
                  <a:moveTo>
                    <a:pt x="40" y="260"/>
                  </a:moveTo>
                  <a:cubicBezTo>
                    <a:pt x="40" y="260"/>
                    <a:pt x="40" y="260"/>
                    <a:pt x="40" y="260"/>
                  </a:cubicBezTo>
                  <a:cubicBezTo>
                    <a:pt x="62" y="260"/>
                    <a:pt x="80" y="246"/>
                    <a:pt x="81" y="179"/>
                  </a:cubicBezTo>
                  <a:cubicBezTo>
                    <a:pt x="81" y="166"/>
                    <a:pt x="80" y="154"/>
                    <a:pt x="80" y="154"/>
                  </a:cubicBezTo>
                  <a:cubicBezTo>
                    <a:pt x="80" y="154"/>
                    <a:pt x="112" y="151"/>
                    <a:pt x="114" y="120"/>
                  </a:cubicBezTo>
                  <a:cubicBezTo>
                    <a:pt x="117" y="89"/>
                    <a:pt x="115" y="18"/>
                    <a:pt x="115" y="18"/>
                  </a:cubicBezTo>
                  <a:cubicBezTo>
                    <a:pt x="79" y="0"/>
                    <a:pt x="38" y="3"/>
                    <a:pt x="5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2" y="201"/>
                    <a:pt x="18" y="260"/>
                    <a:pt x="40" y="26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14">
              <a:extLst>
                <a:ext uri="{FF2B5EF4-FFF2-40B4-BE49-F238E27FC236}">
                  <a16:creationId xmlns:a16="http://schemas.microsoft.com/office/drawing/2014/main" id="{A6C650C2-C117-464B-ADD2-002D6E749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" y="1083"/>
              <a:ext cx="95" cy="52"/>
            </a:xfrm>
            <a:custGeom>
              <a:avLst/>
              <a:gdLst>
                <a:gd name="T0" fmla="*/ 40 w 40"/>
                <a:gd name="T1" fmla="*/ 14 h 22"/>
                <a:gd name="T2" fmla="*/ 0 w 40"/>
                <a:gd name="T3" fmla="*/ 0 h 22"/>
                <a:gd name="T4" fmla="*/ 40 w 40"/>
                <a:gd name="T5" fmla="*/ 22 h 22"/>
                <a:gd name="T6" fmla="*/ 40 w 40"/>
                <a:gd name="T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2">
                  <a:moveTo>
                    <a:pt x="40" y="14"/>
                  </a:moveTo>
                  <a:cubicBezTo>
                    <a:pt x="40" y="14"/>
                    <a:pt x="20" y="14"/>
                    <a:pt x="0" y="0"/>
                  </a:cubicBezTo>
                  <a:cubicBezTo>
                    <a:pt x="0" y="0"/>
                    <a:pt x="8" y="22"/>
                    <a:pt x="40" y="22"/>
                  </a:cubicBezTo>
                  <a:lnTo>
                    <a:pt x="40" y="14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15">
              <a:extLst>
                <a:ext uri="{FF2B5EF4-FFF2-40B4-BE49-F238E27FC236}">
                  <a16:creationId xmlns:a16="http://schemas.microsoft.com/office/drawing/2014/main" id="{929BCBFC-02C9-47FC-9F33-8771357A3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1" y="903"/>
              <a:ext cx="19" cy="19"/>
            </a:xfrm>
            <a:custGeom>
              <a:avLst/>
              <a:gdLst>
                <a:gd name="T0" fmla="*/ 8 w 8"/>
                <a:gd name="T1" fmla="*/ 4 h 8"/>
                <a:gd name="T2" fmla="*/ 4 w 8"/>
                <a:gd name="T3" fmla="*/ 8 h 8"/>
                <a:gd name="T4" fmla="*/ 0 w 8"/>
                <a:gd name="T5" fmla="*/ 4 h 8"/>
                <a:gd name="T6" fmla="*/ 4 w 8"/>
                <a:gd name="T7" fmla="*/ 0 h 8"/>
                <a:gd name="T8" fmla="*/ 8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7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16">
              <a:extLst>
                <a:ext uri="{FF2B5EF4-FFF2-40B4-BE49-F238E27FC236}">
                  <a16:creationId xmlns:a16="http://schemas.microsoft.com/office/drawing/2014/main" id="{991588AE-3570-4684-ADA0-3275D1673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888"/>
              <a:ext cx="43" cy="12"/>
            </a:xfrm>
            <a:custGeom>
              <a:avLst/>
              <a:gdLst>
                <a:gd name="T0" fmla="*/ 17 w 18"/>
                <a:gd name="T1" fmla="*/ 5 h 5"/>
                <a:gd name="T2" fmla="*/ 9 w 18"/>
                <a:gd name="T3" fmla="*/ 3 h 5"/>
                <a:gd name="T4" fmla="*/ 0 w 18"/>
                <a:gd name="T5" fmla="*/ 5 h 5"/>
                <a:gd name="T6" fmla="*/ 2 w 18"/>
                <a:gd name="T7" fmla="*/ 2 h 5"/>
                <a:gd name="T8" fmla="*/ 9 w 18"/>
                <a:gd name="T9" fmla="*/ 0 h 5"/>
                <a:gd name="T10" fmla="*/ 16 w 18"/>
                <a:gd name="T11" fmla="*/ 2 h 5"/>
                <a:gd name="T12" fmla="*/ 17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7" y="5"/>
                  </a:moveTo>
                  <a:cubicBezTo>
                    <a:pt x="17" y="5"/>
                    <a:pt x="13" y="3"/>
                    <a:pt x="9" y="3"/>
                  </a:cubicBezTo>
                  <a:cubicBezTo>
                    <a:pt x="4" y="3"/>
                    <a:pt x="1" y="5"/>
                    <a:pt x="0" y="5"/>
                  </a:cubicBezTo>
                  <a:cubicBezTo>
                    <a:pt x="0" y="4"/>
                    <a:pt x="0" y="3"/>
                    <a:pt x="2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7" y="3"/>
                    <a:pt x="18" y="4"/>
                    <a:pt x="17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17">
              <a:extLst>
                <a:ext uri="{FF2B5EF4-FFF2-40B4-BE49-F238E27FC236}">
                  <a16:creationId xmlns:a16="http://schemas.microsoft.com/office/drawing/2014/main" id="{631306EE-A41E-4031-9D16-DB59F2B2D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" y="905"/>
              <a:ext cx="22" cy="19"/>
            </a:xfrm>
            <a:custGeom>
              <a:avLst/>
              <a:gdLst>
                <a:gd name="T0" fmla="*/ 9 w 9"/>
                <a:gd name="T1" fmla="*/ 4 h 8"/>
                <a:gd name="T2" fmla="*/ 5 w 9"/>
                <a:gd name="T3" fmla="*/ 8 h 8"/>
                <a:gd name="T4" fmla="*/ 0 w 9"/>
                <a:gd name="T5" fmla="*/ 4 h 8"/>
                <a:gd name="T6" fmla="*/ 4 w 9"/>
                <a:gd name="T7" fmla="*/ 0 h 8"/>
                <a:gd name="T8" fmla="*/ 9 w 9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1"/>
                    <a:pt x="9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18">
              <a:extLst>
                <a:ext uri="{FF2B5EF4-FFF2-40B4-BE49-F238E27FC236}">
                  <a16:creationId xmlns:a16="http://schemas.microsoft.com/office/drawing/2014/main" id="{D64B008F-75E0-48E2-8F2A-5A439B607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" y="891"/>
              <a:ext cx="43" cy="12"/>
            </a:xfrm>
            <a:custGeom>
              <a:avLst/>
              <a:gdLst>
                <a:gd name="T0" fmla="*/ 18 w 18"/>
                <a:gd name="T1" fmla="*/ 5 h 5"/>
                <a:gd name="T2" fmla="*/ 9 w 18"/>
                <a:gd name="T3" fmla="*/ 3 h 5"/>
                <a:gd name="T4" fmla="*/ 0 w 18"/>
                <a:gd name="T5" fmla="*/ 4 h 5"/>
                <a:gd name="T6" fmla="*/ 2 w 18"/>
                <a:gd name="T7" fmla="*/ 2 h 5"/>
                <a:gd name="T8" fmla="*/ 9 w 18"/>
                <a:gd name="T9" fmla="*/ 0 h 5"/>
                <a:gd name="T10" fmla="*/ 16 w 18"/>
                <a:gd name="T11" fmla="*/ 2 h 5"/>
                <a:gd name="T12" fmla="*/ 18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8" y="5"/>
                  </a:moveTo>
                  <a:cubicBezTo>
                    <a:pt x="17" y="5"/>
                    <a:pt x="14" y="3"/>
                    <a:pt x="9" y="3"/>
                  </a:cubicBezTo>
                  <a:cubicBezTo>
                    <a:pt x="4" y="3"/>
                    <a:pt x="1" y="5"/>
                    <a:pt x="0" y="4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2" y="0"/>
                    <a:pt x="15" y="1"/>
                    <a:pt x="16" y="2"/>
                  </a:cubicBezTo>
                  <a:cubicBezTo>
                    <a:pt x="17" y="3"/>
                    <a:pt x="18" y="4"/>
                    <a:pt x="18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19">
              <a:extLst>
                <a:ext uri="{FF2B5EF4-FFF2-40B4-BE49-F238E27FC236}">
                  <a16:creationId xmlns:a16="http://schemas.microsoft.com/office/drawing/2014/main" id="{7CB1CFFA-4830-49A1-B043-571BC5C96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6" y="891"/>
              <a:ext cx="36" cy="92"/>
            </a:xfrm>
            <a:custGeom>
              <a:avLst/>
              <a:gdLst>
                <a:gd name="T0" fmla="*/ 3 w 15"/>
                <a:gd name="T1" fmla="*/ 39 h 39"/>
                <a:gd name="T2" fmla="*/ 11 w 15"/>
                <a:gd name="T3" fmla="*/ 38 h 39"/>
                <a:gd name="T4" fmla="*/ 13 w 15"/>
                <a:gd name="T5" fmla="*/ 37 h 39"/>
                <a:gd name="T6" fmla="*/ 12 w 15"/>
                <a:gd name="T7" fmla="*/ 33 h 39"/>
                <a:gd name="T8" fmla="*/ 9 w 15"/>
                <a:gd name="T9" fmla="*/ 24 h 39"/>
                <a:gd name="T10" fmla="*/ 1 w 15"/>
                <a:gd name="T11" fmla="*/ 0 h 39"/>
                <a:gd name="T12" fmla="*/ 11 w 15"/>
                <a:gd name="T13" fmla="*/ 23 h 39"/>
                <a:gd name="T14" fmla="*/ 14 w 15"/>
                <a:gd name="T15" fmla="*/ 32 h 39"/>
                <a:gd name="T16" fmla="*/ 15 w 15"/>
                <a:gd name="T17" fmla="*/ 37 h 39"/>
                <a:gd name="T18" fmla="*/ 13 w 15"/>
                <a:gd name="T19" fmla="*/ 39 h 39"/>
                <a:gd name="T20" fmla="*/ 11 w 15"/>
                <a:gd name="T21" fmla="*/ 39 h 39"/>
                <a:gd name="T22" fmla="*/ 3 w 15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39">
                  <a:moveTo>
                    <a:pt x="3" y="39"/>
                  </a:moveTo>
                  <a:cubicBezTo>
                    <a:pt x="3" y="39"/>
                    <a:pt x="6" y="38"/>
                    <a:pt x="11" y="38"/>
                  </a:cubicBezTo>
                  <a:cubicBezTo>
                    <a:pt x="12" y="38"/>
                    <a:pt x="13" y="37"/>
                    <a:pt x="13" y="37"/>
                  </a:cubicBezTo>
                  <a:cubicBezTo>
                    <a:pt x="13" y="36"/>
                    <a:pt x="13" y="34"/>
                    <a:pt x="12" y="33"/>
                  </a:cubicBezTo>
                  <a:cubicBezTo>
                    <a:pt x="11" y="30"/>
                    <a:pt x="10" y="27"/>
                    <a:pt x="9" y="24"/>
                  </a:cubicBezTo>
                  <a:cubicBezTo>
                    <a:pt x="4" y="11"/>
                    <a:pt x="0" y="0"/>
                    <a:pt x="1" y="0"/>
                  </a:cubicBezTo>
                  <a:cubicBezTo>
                    <a:pt x="1" y="0"/>
                    <a:pt x="6" y="10"/>
                    <a:pt x="11" y="23"/>
                  </a:cubicBezTo>
                  <a:cubicBezTo>
                    <a:pt x="12" y="26"/>
                    <a:pt x="13" y="29"/>
                    <a:pt x="14" y="32"/>
                  </a:cubicBezTo>
                  <a:cubicBezTo>
                    <a:pt x="15" y="34"/>
                    <a:pt x="15" y="35"/>
                    <a:pt x="15" y="37"/>
                  </a:cubicBezTo>
                  <a:cubicBezTo>
                    <a:pt x="14" y="38"/>
                    <a:pt x="14" y="39"/>
                    <a:pt x="13" y="39"/>
                  </a:cubicBezTo>
                  <a:cubicBezTo>
                    <a:pt x="12" y="39"/>
                    <a:pt x="11" y="39"/>
                    <a:pt x="11" y="39"/>
                  </a:cubicBezTo>
                  <a:cubicBezTo>
                    <a:pt x="6" y="39"/>
                    <a:pt x="3" y="39"/>
                    <a:pt x="3" y="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20">
              <a:extLst>
                <a:ext uri="{FF2B5EF4-FFF2-40B4-BE49-F238E27FC236}">
                  <a16:creationId xmlns:a16="http://schemas.microsoft.com/office/drawing/2014/main" id="{DB71FA25-3E41-406E-824A-FE26A75D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" y="990"/>
              <a:ext cx="38" cy="34"/>
            </a:xfrm>
            <a:custGeom>
              <a:avLst/>
              <a:gdLst>
                <a:gd name="T0" fmla="*/ 1 w 16"/>
                <a:gd name="T1" fmla="*/ 0 h 14"/>
                <a:gd name="T2" fmla="*/ 6 w 16"/>
                <a:gd name="T3" fmla="*/ 9 h 14"/>
                <a:gd name="T4" fmla="*/ 16 w 16"/>
                <a:gd name="T5" fmla="*/ 13 h 14"/>
                <a:gd name="T6" fmla="*/ 13 w 16"/>
                <a:gd name="T7" fmla="*/ 14 h 14"/>
                <a:gd name="T8" fmla="*/ 4 w 16"/>
                <a:gd name="T9" fmla="*/ 11 h 14"/>
                <a:gd name="T10" fmla="*/ 0 w 16"/>
                <a:gd name="T11" fmla="*/ 4 h 14"/>
                <a:gd name="T12" fmla="*/ 1 w 16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4">
                  <a:moveTo>
                    <a:pt x="1" y="0"/>
                  </a:moveTo>
                  <a:cubicBezTo>
                    <a:pt x="2" y="0"/>
                    <a:pt x="2" y="5"/>
                    <a:pt x="6" y="9"/>
                  </a:cubicBezTo>
                  <a:cubicBezTo>
                    <a:pt x="11" y="12"/>
                    <a:pt x="16" y="12"/>
                    <a:pt x="16" y="13"/>
                  </a:cubicBezTo>
                  <a:cubicBezTo>
                    <a:pt x="16" y="13"/>
                    <a:pt x="15" y="14"/>
                    <a:pt x="13" y="14"/>
                  </a:cubicBezTo>
                  <a:cubicBezTo>
                    <a:pt x="10" y="14"/>
                    <a:pt x="7" y="13"/>
                    <a:pt x="4" y="11"/>
                  </a:cubicBezTo>
                  <a:cubicBezTo>
                    <a:pt x="2" y="9"/>
                    <a:pt x="0" y="6"/>
                    <a:pt x="0" y="4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21">
              <a:extLst>
                <a:ext uri="{FF2B5EF4-FFF2-40B4-BE49-F238E27FC236}">
                  <a16:creationId xmlns:a16="http://schemas.microsoft.com/office/drawing/2014/main" id="{9AD15CC3-7B95-4904-951A-4BD79DA38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" y="850"/>
              <a:ext cx="52" cy="17"/>
            </a:xfrm>
            <a:custGeom>
              <a:avLst/>
              <a:gdLst>
                <a:gd name="T0" fmla="*/ 22 w 22"/>
                <a:gd name="T1" fmla="*/ 3 h 7"/>
                <a:gd name="T2" fmla="*/ 11 w 22"/>
                <a:gd name="T3" fmla="*/ 5 h 7"/>
                <a:gd name="T4" fmla="*/ 0 w 22"/>
                <a:gd name="T5" fmla="*/ 6 h 7"/>
                <a:gd name="T6" fmla="*/ 3 w 22"/>
                <a:gd name="T7" fmla="*/ 3 h 7"/>
                <a:gd name="T8" fmla="*/ 11 w 22"/>
                <a:gd name="T9" fmla="*/ 0 h 7"/>
                <a:gd name="T10" fmla="*/ 19 w 22"/>
                <a:gd name="T11" fmla="*/ 1 h 7"/>
                <a:gd name="T12" fmla="*/ 22 w 22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22" y="3"/>
                  </a:moveTo>
                  <a:cubicBezTo>
                    <a:pt x="21" y="5"/>
                    <a:pt x="17" y="4"/>
                    <a:pt x="11" y="5"/>
                  </a:cubicBezTo>
                  <a:cubicBezTo>
                    <a:pt x="6" y="5"/>
                    <a:pt x="1" y="7"/>
                    <a:pt x="0" y="6"/>
                  </a:cubicBezTo>
                  <a:cubicBezTo>
                    <a:pt x="0" y="5"/>
                    <a:pt x="1" y="4"/>
                    <a:pt x="3" y="3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4" y="0"/>
                    <a:pt x="17" y="0"/>
                    <a:pt x="19" y="1"/>
                  </a:cubicBezTo>
                  <a:cubicBezTo>
                    <a:pt x="21" y="2"/>
                    <a:pt x="22" y="3"/>
                    <a:pt x="22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22">
              <a:extLst>
                <a:ext uri="{FF2B5EF4-FFF2-40B4-BE49-F238E27FC236}">
                  <a16:creationId xmlns:a16="http://schemas.microsoft.com/office/drawing/2014/main" id="{DBDCBF25-34FE-473A-A526-48E7A7BE4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855"/>
              <a:ext cx="40" cy="14"/>
            </a:xfrm>
            <a:custGeom>
              <a:avLst/>
              <a:gdLst>
                <a:gd name="T0" fmla="*/ 17 w 17"/>
                <a:gd name="T1" fmla="*/ 5 h 6"/>
                <a:gd name="T2" fmla="*/ 9 w 17"/>
                <a:gd name="T3" fmla="*/ 5 h 6"/>
                <a:gd name="T4" fmla="*/ 1 w 17"/>
                <a:gd name="T5" fmla="*/ 5 h 6"/>
                <a:gd name="T6" fmla="*/ 2 w 17"/>
                <a:gd name="T7" fmla="*/ 2 h 6"/>
                <a:gd name="T8" fmla="*/ 9 w 17"/>
                <a:gd name="T9" fmla="*/ 0 h 6"/>
                <a:gd name="T10" fmla="*/ 15 w 17"/>
                <a:gd name="T11" fmla="*/ 3 h 6"/>
                <a:gd name="T12" fmla="*/ 17 w 17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7" y="5"/>
                  </a:moveTo>
                  <a:cubicBezTo>
                    <a:pt x="16" y="6"/>
                    <a:pt x="13" y="5"/>
                    <a:pt x="9" y="5"/>
                  </a:cubicBezTo>
                  <a:cubicBezTo>
                    <a:pt x="5" y="5"/>
                    <a:pt x="1" y="6"/>
                    <a:pt x="1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1" y="0"/>
                    <a:pt x="14" y="1"/>
                    <a:pt x="15" y="3"/>
                  </a:cubicBezTo>
                  <a:cubicBezTo>
                    <a:pt x="17" y="4"/>
                    <a:pt x="17" y="5"/>
                    <a:pt x="17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23">
              <a:extLst>
                <a:ext uri="{FF2B5EF4-FFF2-40B4-BE49-F238E27FC236}">
                  <a16:creationId xmlns:a16="http://schemas.microsoft.com/office/drawing/2014/main" id="{F0DC40FF-C0C9-4439-8DAB-2DA970E90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" y="684"/>
              <a:ext cx="306" cy="264"/>
            </a:xfrm>
            <a:custGeom>
              <a:avLst/>
              <a:gdLst>
                <a:gd name="T0" fmla="*/ 129 w 129"/>
                <a:gd name="T1" fmla="*/ 40 h 111"/>
                <a:gd name="T2" fmla="*/ 124 w 129"/>
                <a:gd name="T3" fmla="*/ 26 h 111"/>
                <a:gd name="T4" fmla="*/ 122 w 129"/>
                <a:gd name="T5" fmla="*/ 13 h 111"/>
                <a:gd name="T6" fmla="*/ 104 w 129"/>
                <a:gd name="T7" fmla="*/ 12 h 111"/>
                <a:gd name="T8" fmla="*/ 104 w 129"/>
                <a:gd name="T9" fmla="*/ 11 h 111"/>
                <a:gd name="T10" fmla="*/ 101 w 129"/>
                <a:gd name="T11" fmla="*/ 3 h 111"/>
                <a:gd name="T12" fmla="*/ 90 w 129"/>
                <a:gd name="T13" fmla="*/ 0 h 111"/>
                <a:gd name="T14" fmla="*/ 54 w 129"/>
                <a:gd name="T15" fmla="*/ 11 h 111"/>
                <a:gd name="T16" fmla="*/ 51 w 129"/>
                <a:gd name="T17" fmla="*/ 11 h 111"/>
                <a:gd name="T18" fmla="*/ 22 w 129"/>
                <a:gd name="T19" fmla="*/ 24 h 111"/>
                <a:gd name="T20" fmla="*/ 4 w 129"/>
                <a:gd name="T21" fmla="*/ 56 h 111"/>
                <a:gd name="T22" fmla="*/ 3 w 129"/>
                <a:gd name="T23" fmla="*/ 102 h 111"/>
                <a:gd name="T24" fmla="*/ 22 w 129"/>
                <a:gd name="T25" fmla="*/ 95 h 111"/>
                <a:gd name="T26" fmla="*/ 23 w 129"/>
                <a:gd name="T27" fmla="*/ 104 h 111"/>
                <a:gd name="T28" fmla="*/ 28 w 129"/>
                <a:gd name="T29" fmla="*/ 110 h 111"/>
                <a:gd name="T30" fmla="*/ 34 w 129"/>
                <a:gd name="T31" fmla="*/ 108 h 111"/>
                <a:gd name="T32" fmla="*/ 36 w 129"/>
                <a:gd name="T33" fmla="*/ 101 h 111"/>
                <a:gd name="T34" fmla="*/ 36 w 129"/>
                <a:gd name="T35" fmla="*/ 72 h 111"/>
                <a:gd name="T36" fmla="*/ 50 w 129"/>
                <a:gd name="T37" fmla="*/ 49 h 111"/>
                <a:gd name="T38" fmla="*/ 78 w 129"/>
                <a:gd name="T39" fmla="*/ 43 h 111"/>
                <a:gd name="T40" fmla="*/ 95 w 129"/>
                <a:gd name="T41" fmla="*/ 47 h 111"/>
                <a:gd name="T42" fmla="*/ 119 w 129"/>
                <a:gd name="T43" fmla="*/ 44 h 111"/>
                <a:gd name="T44" fmla="*/ 124 w 129"/>
                <a:gd name="T45" fmla="*/ 46 h 111"/>
                <a:gd name="T46" fmla="*/ 129 w 129"/>
                <a:gd name="T47" fmla="*/ 48 h 111"/>
                <a:gd name="T48" fmla="*/ 129 w 129"/>
                <a:gd name="T49" fmla="*/ 4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9" h="111">
                  <a:moveTo>
                    <a:pt x="129" y="40"/>
                  </a:moveTo>
                  <a:cubicBezTo>
                    <a:pt x="128" y="35"/>
                    <a:pt x="127" y="30"/>
                    <a:pt x="124" y="26"/>
                  </a:cubicBezTo>
                  <a:cubicBezTo>
                    <a:pt x="126" y="22"/>
                    <a:pt x="126" y="16"/>
                    <a:pt x="122" y="13"/>
                  </a:cubicBezTo>
                  <a:cubicBezTo>
                    <a:pt x="118" y="7"/>
                    <a:pt x="109" y="7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5" y="9"/>
                    <a:pt x="104" y="5"/>
                    <a:pt x="101" y="3"/>
                  </a:cubicBezTo>
                  <a:cubicBezTo>
                    <a:pt x="98" y="0"/>
                    <a:pt x="94" y="0"/>
                    <a:pt x="90" y="0"/>
                  </a:cubicBezTo>
                  <a:cubicBezTo>
                    <a:pt x="83" y="0"/>
                    <a:pt x="67" y="6"/>
                    <a:pt x="54" y="11"/>
                  </a:cubicBezTo>
                  <a:cubicBezTo>
                    <a:pt x="53" y="11"/>
                    <a:pt x="52" y="11"/>
                    <a:pt x="51" y="11"/>
                  </a:cubicBezTo>
                  <a:cubicBezTo>
                    <a:pt x="41" y="13"/>
                    <a:pt x="30" y="17"/>
                    <a:pt x="22" y="24"/>
                  </a:cubicBezTo>
                  <a:cubicBezTo>
                    <a:pt x="12" y="32"/>
                    <a:pt x="7" y="44"/>
                    <a:pt x="4" y="56"/>
                  </a:cubicBezTo>
                  <a:cubicBezTo>
                    <a:pt x="0" y="68"/>
                    <a:pt x="0" y="81"/>
                    <a:pt x="3" y="102"/>
                  </a:cubicBezTo>
                  <a:cubicBezTo>
                    <a:pt x="7" y="99"/>
                    <a:pt x="20" y="90"/>
                    <a:pt x="22" y="95"/>
                  </a:cubicBezTo>
                  <a:cubicBezTo>
                    <a:pt x="23" y="98"/>
                    <a:pt x="23" y="101"/>
                    <a:pt x="23" y="104"/>
                  </a:cubicBezTo>
                  <a:cubicBezTo>
                    <a:pt x="24" y="106"/>
                    <a:pt x="25" y="110"/>
                    <a:pt x="28" y="110"/>
                  </a:cubicBezTo>
                  <a:cubicBezTo>
                    <a:pt x="30" y="111"/>
                    <a:pt x="32" y="110"/>
                    <a:pt x="34" y="108"/>
                  </a:cubicBezTo>
                  <a:cubicBezTo>
                    <a:pt x="35" y="106"/>
                    <a:pt x="36" y="103"/>
                    <a:pt x="36" y="101"/>
                  </a:cubicBezTo>
                  <a:cubicBezTo>
                    <a:pt x="37" y="91"/>
                    <a:pt x="34" y="82"/>
                    <a:pt x="36" y="72"/>
                  </a:cubicBezTo>
                  <a:cubicBezTo>
                    <a:pt x="37" y="63"/>
                    <a:pt x="43" y="54"/>
                    <a:pt x="50" y="49"/>
                  </a:cubicBezTo>
                  <a:cubicBezTo>
                    <a:pt x="58" y="43"/>
                    <a:pt x="68" y="41"/>
                    <a:pt x="78" y="43"/>
                  </a:cubicBezTo>
                  <a:cubicBezTo>
                    <a:pt x="83" y="44"/>
                    <a:pt x="89" y="47"/>
                    <a:pt x="95" y="47"/>
                  </a:cubicBezTo>
                  <a:cubicBezTo>
                    <a:pt x="103" y="46"/>
                    <a:pt x="112" y="40"/>
                    <a:pt x="119" y="44"/>
                  </a:cubicBezTo>
                  <a:cubicBezTo>
                    <a:pt x="121" y="45"/>
                    <a:pt x="122" y="45"/>
                    <a:pt x="124" y="46"/>
                  </a:cubicBezTo>
                  <a:cubicBezTo>
                    <a:pt x="127" y="48"/>
                    <a:pt x="128" y="50"/>
                    <a:pt x="129" y="48"/>
                  </a:cubicBezTo>
                  <a:cubicBezTo>
                    <a:pt x="129" y="47"/>
                    <a:pt x="129" y="43"/>
                    <a:pt x="129" y="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24">
              <a:extLst>
                <a:ext uri="{FF2B5EF4-FFF2-40B4-BE49-F238E27FC236}">
                  <a16:creationId xmlns:a16="http://schemas.microsoft.com/office/drawing/2014/main" id="{03B294D9-870E-4B48-BF96-0D90D811C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893"/>
              <a:ext cx="62" cy="107"/>
            </a:xfrm>
            <a:custGeom>
              <a:avLst/>
              <a:gdLst>
                <a:gd name="T0" fmla="*/ 20 w 26"/>
                <a:gd name="T1" fmla="*/ 2 h 45"/>
                <a:gd name="T2" fmla="*/ 2 w 26"/>
                <a:gd name="T3" fmla="*/ 22 h 45"/>
                <a:gd name="T4" fmla="*/ 26 w 26"/>
                <a:gd name="T5" fmla="*/ 35 h 45"/>
                <a:gd name="T6" fmla="*/ 20 w 26"/>
                <a:gd name="T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5">
                  <a:moveTo>
                    <a:pt x="20" y="2"/>
                  </a:moveTo>
                  <a:cubicBezTo>
                    <a:pt x="20" y="2"/>
                    <a:pt x="0" y="0"/>
                    <a:pt x="2" y="22"/>
                  </a:cubicBezTo>
                  <a:cubicBezTo>
                    <a:pt x="4" y="45"/>
                    <a:pt x="26" y="35"/>
                    <a:pt x="26" y="35"/>
                  </a:cubicBezTo>
                  <a:cubicBezTo>
                    <a:pt x="26" y="34"/>
                    <a:pt x="20" y="2"/>
                    <a:pt x="20" y="2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25">
              <a:extLst>
                <a:ext uri="{FF2B5EF4-FFF2-40B4-BE49-F238E27FC236}">
                  <a16:creationId xmlns:a16="http://schemas.microsoft.com/office/drawing/2014/main" id="{89C18D93-4D94-40DE-A9D6-3E7272474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" y="917"/>
              <a:ext cx="27" cy="47"/>
            </a:xfrm>
            <a:custGeom>
              <a:avLst/>
              <a:gdLst>
                <a:gd name="T0" fmla="*/ 11 w 11"/>
                <a:gd name="T1" fmla="*/ 17 h 20"/>
                <a:gd name="T2" fmla="*/ 10 w 11"/>
                <a:gd name="T3" fmla="*/ 18 h 20"/>
                <a:gd name="T4" fmla="*/ 7 w 11"/>
                <a:gd name="T5" fmla="*/ 18 h 20"/>
                <a:gd name="T6" fmla="*/ 1 w 11"/>
                <a:gd name="T7" fmla="*/ 10 h 20"/>
                <a:gd name="T8" fmla="*/ 2 w 11"/>
                <a:gd name="T9" fmla="*/ 4 h 20"/>
                <a:gd name="T10" fmla="*/ 5 w 11"/>
                <a:gd name="T11" fmla="*/ 1 h 20"/>
                <a:gd name="T12" fmla="*/ 7 w 11"/>
                <a:gd name="T13" fmla="*/ 2 h 20"/>
                <a:gd name="T14" fmla="*/ 8 w 11"/>
                <a:gd name="T15" fmla="*/ 3 h 20"/>
                <a:gd name="T16" fmla="*/ 8 w 11"/>
                <a:gd name="T17" fmla="*/ 2 h 20"/>
                <a:gd name="T18" fmla="*/ 7 w 11"/>
                <a:gd name="T19" fmla="*/ 0 h 20"/>
                <a:gd name="T20" fmla="*/ 5 w 11"/>
                <a:gd name="T21" fmla="*/ 0 h 20"/>
                <a:gd name="T22" fmla="*/ 1 w 11"/>
                <a:gd name="T23" fmla="*/ 4 h 20"/>
                <a:gd name="T24" fmla="*/ 0 w 11"/>
                <a:gd name="T25" fmla="*/ 10 h 20"/>
                <a:gd name="T26" fmla="*/ 6 w 11"/>
                <a:gd name="T27" fmla="*/ 19 h 20"/>
                <a:gd name="T28" fmla="*/ 10 w 11"/>
                <a:gd name="T29" fmla="*/ 19 h 20"/>
                <a:gd name="T30" fmla="*/ 11 w 11"/>
                <a:gd name="T31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0">
                  <a:moveTo>
                    <a:pt x="11" y="17"/>
                  </a:moveTo>
                  <a:cubicBezTo>
                    <a:pt x="11" y="17"/>
                    <a:pt x="10" y="18"/>
                    <a:pt x="10" y="18"/>
                  </a:cubicBezTo>
                  <a:cubicBezTo>
                    <a:pt x="9" y="18"/>
                    <a:pt x="8" y="19"/>
                    <a:pt x="7" y="18"/>
                  </a:cubicBezTo>
                  <a:cubicBezTo>
                    <a:pt x="4" y="18"/>
                    <a:pt x="2" y="14"/>
                    <a:pt x="1" y="10"/>
                  </a:cubicBezTo>
                  <a:cubicBezTo>
                    <a:pt x="1" y="8"/>
                    <a:pt x="1" y="6"/>
                    <a:pt x="2" y="4"/>
                  </a:cubicBezTo>
                  <a:cubicBezTo>
                    <a:pt x="3" y="3"/>
                    <a:pt x="4" y="1"/>
                    <a:pt x="5" y="1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8" y="3"/>
                    <a:pt x="7" y="3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0" y="15"/>
                    <a:pt x="3" y="19"/>
                    <a:pt x="6" y="19"/>
                  </a:cubicBezTo>
                  <a:cubicBezTo>
                    <a:pt x="8" y="20"/>
                    <a:pt x="9" y="19"/>
                    <a:pt x="10" y="19"/>
                  </a:cubicBezTo>
                  <a:cubicBezTo>
                    <a:pt x="11" y="18"/>
                    <a:pt x="11" y="17"/>
                    <a:pt x="11" y="17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26">
              <a:extLst>
                <a:ext uri="{FF2B5EF4-FFF2-40B4-BE49-F238E27FC236}">
                  <a16:creationId xmlns:a16="http://schemas.microsoft.com/office/drawing/2014/main" id="{FB5D8152-DAF3-40EE-A788-1E38085D5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2969"/>
              <a:ext cx="295" cy="299"/>
            </a:xfrm>
            <a:custGeom>
              <a:avLst/>
              <a:gdLst>
                <a:gd name="T0" fmla="*/ 78 w 124"/>
                <a:gd name="T1" fmla="*/ 72 h 126"/>
                <a:gd name="T2" fmla="*/ 95 w 124"/>
                <a:gd name="T3" fmla="*/ 47 h 126"/>
                <a:gd name="T4" fmla="*/ 28 w 124"/>
                <a:gd name="T5" fmla="*/ 0 h 126"/>
                <a:gd name="T6" fmla="*/ 0 w 124"/>
                <a:gd name="T7" fmla="*/ 38 h 126"/>
                <a:gd name="T8" fmla="*/ 4 w 124"/>
                <a:gd name="T9" fmla="*/ 41 h 126"/>
                <a:gd name="T10" fmla="*/ 108 w 124"/>
                <a:gd name="T11" fmla="*/ 119 h 126"/>
                <a:gd name="T12" fmla="*/ 78 w 124"/>
                <a:gd name="T13" fmla="*/ 7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6">
                  <a:moveTo>
                    <a:pt x="78" y="72"/>
                  </a:moveTo>
                  <a:cubicBezTo>
                    <a:pt x="95" y="47"/>
                    <a:pt x="95" y="47"/>
                    <a:pt x="95" y="4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21" y="56"/>
                    <a:pt x="93" y="114"/>
                    <a:pt x="108" y="119"/>
                  </a:cubicBezTo>
                  <a:cubicBezTo>
                    <a:pt x="124" y="126"/>
                    <a:pt x="78" y="72"/>
                    <a:pt x="78" y="7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27">
              <a:extLst>
                <a:ext uri="{FF2B5EF4-FFF2-40B4-BE49-F238E27FC236}">
                  <a16:creationId xmlns:a16="http://schemas.microsoft.com/office/drawing/2014/main" id="{35391BCF-40AF-4379-BC92-998FF9B16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" y="30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28">
              <a:extLst>
                <a:ext uri="{FF2B5EF4-FFF2-40B4-BE49-F238E27FC236}">
                  <a16:creationId xmlns:a16="http://schemas.microsoft.com/office/drawing/2014/main" id="{2581DE4F-7E05-4B5D-9534-8888512D9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3014"/>
              <a:ext cx="64" cy="83"/>
            </a:xfrm>
            <a:custGeom>
              <a:avLst/>
              <a:gdLst>
                <a:gd name="T0" fmla="*/ 13 w 27"/>
                <a:gd name="T1" fmla="*/ 0 h 35"/>
                <a:gd name="T2" fmla="*/ 13 w 27"/>
                <a:gd name="T3" fmla="*/ 0 h 35"/>
                <a:gd name="T4" fmla="*/ 0 w 27"/>
                <a:gd name="T5" fmla="*/ 18 h 35"/>
                <a:gd name="T6" fmla="*/ 1 w 27"/>
                <a:gd name="T7" fmla="*/ 18 h 35"/>
                <a:gd name="T8" fmla="*/ 24 w 27"/>
                <a:gd name="T9" fmla="*/ 35 h 35"/>
                <a:gd name="T10" fmla="*/ 25 w 27"/>
                <a:gd name="T11" fmla="*/ 32 h 35"/>
                <a:gd name="T12" fmla="*/ 27 w 27"/>
                <a:gd name="T13" fmla="*/ 22 h 35"/>
                <a:gd name="T14" fmla="*/ 26 w 27"/>
                <a:gd name="T15" fmla="*/ 16 h 35"/>
                <a:gd name="T16" fmla="*/ 26 w 27"/>
                <a:gd name="T17" fmla="*/ 16 h 35"/>
                <a:gd name="T18" fmla="*/ 26 w 27"/>
                <a:gd name="T19" fmla="*/ 15 h 35"/>
                <a:gd name="T20" fmla="*/ 19 w 27"/>
                <a:gd name="T21" fmla="*/ 4 h 35"/>
                <a:gd name="T22" fmla="*/ 14 w 27"/>
                <a:gd name="T23" fmla="*/ 0 h 35"/>
                <a:gd name="T24" fmla="*/ 13 w 27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3"/>
                    <a:pt x="25" y="32"/>
                  </a:cubicBezTo>
                  <a:cubicBezTo>
                    <a:pt x="26" y="28"/>
                    <a:pt x="27" y="25"/>
                    <a:pt x="27" y="22"/>
                  </a:cubicBezTo>
                  <a:cubicBezTo>
                    <a:pt x="27" y="20"/>
                    <a:pt x="27" y="18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4" y="10"/>
                    <a:pt x="21" y="6"/>
                    <a:pt x="19" y="4"/>
                  </a:cubicBezTo>
                  <a:cubicBezTo>
                    <a:pt x="16" y="2"/>
                    <a:pt x="15" y="1"/>
                    <a:pt x="14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4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29">
              <a:extLst>
                <a:ext uri="{FF2B5EF4-FFF2-40B4-BE49-F238E27FC236}">
                  <a16:creationId xmlns:a16="http://schemas.microsoft.com/office/drawing/2014/main" id="{FEA5D128-0E97-4660-96AA-7BD6C39928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5" y="3059"/>
              <a:ext cx="264" cy="194"/>
            </a:xfrm>
            <a:custGeom>
              <a:avLst/>
              <a:gdLst>
                <a:gd name="T0" fmla="*/ 111 w 111"/>
                <a:gd name="T1" fmla="*/ 81 h 82"/>
                <a:gd name="T2" fmla="*/ 110 w 111"/>
                <a:gd name="T3" fmla="*/ 82 h 82"/>
                <a:gd name="T4" fmla="*/ 108 w 111"/>
                <a:gd name="T5" fmla="*/ 81 h 82"/>
                <a:gd name="T6" fmla="*/ 107 w 111"/>
                <a:gd name="T7" fmla="*/ 81 h 82"/>
                <a:gd name="T8" fmla="*/ 110 w 111"/>
                <a:gd name="T9" fmla="*/ 82 h 82"/>
                <a:gd name="T10" fmla="*/ 110 w 111"/>
                <a:gd name="T11" fmla="*/ 82 h 82"/>
                <a:gd name="T12" fmla="*/ 111 w 111"/>
                <a:gd name="T13" fmla="*/ 81 h 82"/>
                <a:gd name="T14" fmla="*/ 100 w 111"/>
                <a:gd name="T15" fmla="*/ 61 h 82"/>
                <a:gd name="T16" fmla="*/ 103 w 111"/>
                <a:gd name="T17" fmla="*/ 65 h 82"/>
                <a:gd name="T18" fmla="*/ 100 w 111"/>
                <a:gd name="T19" fmla="*/ 61 h 82"/>
                <a:gd name="T20" fmla="*/ 0 w 111"/>
                <a:gd name="T21" fmla="*/ 0 h 82"/>
                <a:gd name="T22" fmla="*/ 61 w 111"/>
                <a:gd name="T23" fmla="*/ 49 h 82"/>
                <a:gd name="T24" fmla="*/ 4 w 111"/>
                <a:gd name="T25" fmla="*/ 3 h 82"/>
                <a:gd name="T26" fmla="*/ 0 w 111"/>
                <a:gd name="T2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82">
                  <a:moveTo>
                    <a:pt x="111" y="81"/>
                  </a:moveTo>
                  <a:cubicBezTo>
                    <a:pt x="111" y="82"/>
                    <a:pt x="111" y="82"/>
                    <a:pt x="110" y="82"/>
                  </a:cubicBezTo>
                  <a:cubicBezTo>
                    <a:pt x="109" y="82"/>
                    <a:pt x="108" y="82"/>
                    <a:pt x="108" y="81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08" y="82"/>
                    <a:pt x="109" y="82"/>
                    <a:pt x="110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1" y="82"/>
                    <a:pt x="111" y="82"/>
                    <a:pt x="111" y="81"/>
                  </a:cubicBezTo>
                  <a:moveTo>
                    <a:pt x="100" y="61"/>
                  </a:moveTo>
                  <a:cubicBezTo>
                    <a:pt x="101" y="63"/>
                    <a:pt x="102" y="64"/>
                    <a:pt x="103" y="65"/>
                  </a:cubicBezTo>
                  <a:cubicBezTo>
                    <a:pt x="101" y="63"/>
                    <a:pt x="100" y="61"/>
                    <a:pt x="100" y="61"/>
                  </a:cubicBezTo>
                  <a:moveTo>
                    <a:pt x="0" y="0"/>
                  </a:moveTo>
                  <a:cubicBezTo>
                    <a:pt x="15" y="13"/>
                    <a:pt x="39" y="32"/>
                    <a:pt x="61" y="49"/>
                  </a:cubicBezTo>
                  <a:cubicBezTo>
                    <a:pt x="38" y="31"/>
                    <a:pt x="13" y="11"/>
                    <a:pt x="4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30">
              <a:extLst>
                <a:ext uri="{FF2B5EF4-FFF2-40B4-BE49-F238E27FC236}">
                  <a16:creationId xmlns:a16="http://schemas.microsoft.com/office/drawing/2014/main" id="{11D7DF22-1E8C-467C-9DBE-B9762FDB7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3056"/>
              <a:ext cx="264" cy="197"/>
            </a:xfrm>
            <a:custGeom>
              <a:avLst/>
              <a:gdLst>
                <a:gd name="T0" fmla="*/ 1 w 111"/>
                <a:gd name="T1" fmla="*/ 0 h 83"/>
                <a:gd name="T2" fmla="*/ 0 w 111"/>
                <a:gd name="T3" fmla="*/ 1 h 83"/>
                <a:gd name="T4" fmla="*/ 0 w 111"/>
                <a:gd name="T5" fmla="*/ 1 h 83"/>
                <a:gd name="T6" fmla="*/ 4 w 111"/>
                <a:gd name="T7" fmla="*/ 4 h 83"/>
                <a:gd name="T8" fmla="*/ 61 w 111"/>
                <a:gd name="T9" fmla="*/ 50 h 83"/>
                <a:gd name="T10" fmla="*/ 107 w 111"/>
                <a:gd name="T11" fmla="*/ 82 h 83"/>
                <a:gd name="T12" fmla="*/ 108 w 111"/>
                <a:gd name="T13" fmla="*/ 82 h 83"/>
                <a:gd name="T14" fmla="*/ 110 w 111"/>
                <a:gd name="T15" fmla="*/ 83 h 83"/>
                <a:gd name="T16" fmla="*/ 111 w 111"/>
                <a:gd name="T17" fmla="*/ 82 h 83"/>
                <a:gd name="T18" fmla="*/ 103 w 111"/>
                <a:gd name="T19" fmla="*/ 66 h 83"/>
                <a:gd name="T20" fmla="*/ 100 w 111"/>
                <a:gd name="T21" fmla="*/ 62 h 83"/>
                <a:gd name="T22" fmla="*/ 100 w 111"/>
                <a:gd name="T23" fmla="*/ 62 h 83"/>
                <a:gd name="T24" fmla="*/ 97 w 111"/>
                <a:gd name="T25" fmla="*/ 61 h 83"/>
                <a:gd name="T26" fmla="*/ 88 w 111"/>
                <a:gd name="T27" fmla="*/ 66 h 83"/>
                <a:gd name="T28" fmla="*/ 25 w 111"/>
                <a:gd name="T29" fmla="*/ 17 h 83"/>
                <a:gd name="T30" fmla="*/ 25 w 111"/>
                <a:gd name="T31" fmla="*/ 18 h 83"/>
                <a:gd name="T32" fmla="*/ 24 w 111"/>
                <a:gd name="T33" fmla="*/ 18 h 83"/>
                <a:gd name="T34" fmla="*/ 1 w 111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83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3" y="12"/>
                    <a:pt x="38" y="32"/>
                    <a:pt x="61" y="50"/>
                  </a:cubicBezTo>
                  <a:cubicBezTo>
                    <a:pt x="81" y="65"/>
                    <a:pt x="100" y="78"/>
                    <a:pt x="107" y="82"/>
                  </a:cubicBezTo>
                  <a:cubicBezTo>
                    <a:pt x="107" y="82"/>
                    <a:pt x="107" y="82"/>
                    <a:pt x="108" y="82"/>
                  </a:cubicBezTo>
                  <a:cubicBezTo>
                    <a:pt x="108" y="83"/>
                    <a:pt x="109" y="83"/>
                    <a:pt x="110" y="83"/>
                  </a:cubicBezTo>
                  <a:cubicBezTo>
                    <a:pt x="111" y="83"/>
                    <a:pt x="111" y="83"/>
                    <a:pt x="111" y="82"/>
                  </a:cubicBezTo>
                  <a:cubicBezTo>
                    <a:pt x="111" y="79"/>
                    <a:pt x="106" y="71"/>
                    <a:pt x="103" y="66"/>
                  </a:cubicBezTo>
                  <a:cubicBezTo>
                    <a:pt x="102" y="65"/>
                    <a:pt x="101" y="64"/>
                    <a:pt x="100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9" y="61"/>
                    <a:pt x="98" y="61"/>
                    <a:pt x="97" y="61"/>
                  </a:cubicBezTo>
                  <a:cubicBezTo>
                    <a:pt x="93" y="61"/>
                    <a:pt x="88" y="66"/>
                    <a:pt x="88" y="6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4" y="18"/>
                    <a:pt x="24" y="1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4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31">
              <a:extLst>
                <a:ext uri="{FF2B5EF4-FFF2-40B4-BE49-F238E27FC236}">
                  <a16:creationId xmlns:a16="http://schemas.microsoft.com/office/drawing/2014/main" id="{8CA6FE3B-2DDB-49FE-8EE9-6EB0ECC66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3056"/>
              <a:ext cx="57" cy="43"/>
            </a:xfrm>
            <a:custGeom>
              <a:avLst/>
              <a:gdLst>
                <a:gd name="T0" fmla="*/ 1 w 24"/>
                <a:gd name="T1" fmla="*/ 0 h 18"/>
                <a:gd name="T2" fmla="*/ 0 w 24"/>
                <a:gd name="T3" fmla="*/ 0 h 18"/>
                <a:gd name="T4" fmla="*/ 23 w 24"/>
                <a:gd name="T5" fmla="*/ 18 h 18"/>
                <a:gd name="T6" fmla="*/ 24 w 24"/>
                <a:gd name="T7" fmla="*/ 18 h 18"/>
                <a:gd name="T8" fmla="*/ 24 w 24"/>
                <a:gd name="T9" fmla="*/ 18 h 18"/>
                <a:gd name="T10" fmla="*/ 24 w 24"/>
                <a:gd name="T11" fmla="*/ 18 h 18"/>
                <a:gd name="T12" fmla="*/ 24 w 24"/>
                <a:gd name="T13" fmla="*/ 17 h 18"/>
                <a:gd name="T14" fmla="*/ 1 w 24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7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A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32">
              <a:extLst>
                <a:ext uri="{FF2B5EF4-FFF2-40B4-BE49-F238E27FC236}">
                  <a16:creationId xmlns:a16="http://schemas.microsoft.com/office/drawing/2014/main" id="{6B5BAD72-2DFC-46DE-869D-93113EA95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3054"/>
              <a:ext cx="261" cy="197"/>
            </a:xfrm>
            <a:custGeom>
              <a:avLst/>
              <a:gdLst>
                <a:gd name="T0" fmla="*/ 0 w 110"/>
                <a:gd name="T1" fmla="*/ 0 h 83"/>
                <a:gd name="T2" fmla="*/ 1 w 110"/>
                <a:gd name="T3" fmla="*/ 1 h 83"/>
                <a:gd name="T4" fmla="*/ 4 w 110"/>
                <a:gd name="T5" fmla="*/ 3 h 83"/>
                <a:gd name="T6" fmla="*/ 15 w 110"/>
                <a:gd name="T7" fmla="*/ 13 h 83"/>
                <a:gd name="T8" fmla="*/ 54 w 110"/>
                <a:gd name="T9" fmla="*/ 43 h 83"/>
                <a:gd name="T10" fmla="*/ 93 w 110"/>
                <a:gd name="T11" fmla="*/ 72 h 83"/>
                <a:gd name="T12" fmla="*/ 105 w 110"/>
                <a:gd name="T13" fmla="*/ 80 h 83"/>
                <a:gd name="T14" fmla="*/ 109 w 110"/>
                <a:gd name="T15" fmla="*/ 83 h 83"/>
                <a:gd name="T16" fmla="*/ 110 w 110"/>
                <a:gd name="T17" fmla="*/ 83 h 83"/>
                <a:gd name="T18" fmla="*/ 109 w 110"/>
                <a:gd name="T19" fmla="*/ 82 h 83"/>
                <a:gd name="T20" fmla="*/ 106 w 110"/>
                <a:gd name="T21" fmla="*/ 80 h 83"/>
                <a:gd name="T22" fmla="*/ 94 w 110"/>
                <a:gd name="T23" fmla="*/ 71 h 83"/>
                <a:gd name="T24" fmla="*/ 54 w 110"/>
                <a:gd name="T25" fmla="*/ 42 h 83"/>
                <a:gd name="T26" fmla="*/ 16 w 110"/>
                <a:gd name="T27" fmla="*/ 12 h 83"/>
                <a:gd name="T28" fmla="*/ 4 w 110"/>
                <a:gd name="T29" fmla="*/ 3 h 83"/>
                <a:gd name="T30" fmla="*/ 1 w 110"/>
                <a:gd name="T31" fmla="*/ 1 h 83"/>
                <a:gd name="T32" fmla="*/ 0 w 110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83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7" y="6"/>
                    <a:pt x="11" y="9"/>
                    <a:pt x="15" y="13"/>
                  </a:cubicBezTo>
                  <a:cubicBezTo>
                    <a:pt x="25" y="21"/>
                    <a:pt x="38" y="31"/>
                    <a:pt x="54" y="43"/>
                  </a:cubicBezTo>
                  <a:cubicBezTo>
                    <a:pt x="69" y="54"/>
                    <a:pt x="83" y="65"/>
                    <a:pt x="93" y="72"/>
                  </a:cubicBezTo>
                  <a:cubicBezTo>
                    <a:pt x="98" y="75"/>
                    <a:pt x="102" y="78"/>
                    <a:pt x="105" y="80"/>
                  </a:cubicBezTo>
                  <a:cubicBezTo>
                    <a:pt x="107" y="81"/>
                    <a:pt x="108" y="82"/>
                    <a:pt x="109" y="83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3"/>
                    <a:pt x="110" y="83"/>
                    <a:pt x="109" y="82"/>
                  </a:cubicBezTo>
                  <a:cubicBezTo>
                    <a:pt x="108" y="82"/>
                    <a:pt x="107" y="81"/>
                    <a:pt x="106" y="80"/>
                  </a:cubicBezTo>
                  <a:cubicBezTo>
                    <a:pt x="102" y="78"/>
                    <a:pt x="98" y="75"/>
                    <a:pt x="94" y="71"/>
                  </a:cubicBezTo>
                  <a:cubicBezTo>
                    <a:pt x="83" y="64"/>
                    <a:pt x="70" y="54"/>
                    <a:pt x="54" y="42"/>
                  </a:cubicBezTo>
                  <a:cubicBezTo>
                    <a:pt x="39" y="31"/>
                    <a:pt x="25" y="20"/>
                    <a:pt x="16" y="12"/>
                  </a:cubicBezTo>
                  <a:cubicBezTo>
                    <a:pt x="11" y="9"/>
                    <a:pt x="7" y="5"/>
                    <a:pt x="4" y="3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33">
              <a:extLst>
                <a:ext uri="{FF2B5EF4-FFF2-40B4-BE49-F238E27FC236}">
                  <a16:creationId xmlns:a16="http://schemas.microsoft.com/office/drawing/2014/main" id="{0EFEE362-C2E8-456A-B8E3-6F45BB1A8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" y="3199"/>
              <a:ext cx="33" cy="16"/>
            </a:xfrm>
            <a:custGeom>
              <a:avLst/>
              <a:gdLst>
                <a:gd name="T0" fmla="*/ 0 w 14"/>
                <a:gd name="T1" fmla="*/ 7 h 7"/>
                <a:gd name="T2" fmla="*/ 6 w 14"/>
                <a:gd name="T3" fmla="*/ 3 h 7"/>
                <a:gd name="T4" fmla="*/ 14 w 14"/>
                <a:gd name="T5" fmla="*/ 1 h 7"/>
                <a:gd name="T6" fmla="*/ 6 w 14"/>
                <a:gd name="T7" fmla="*/ 2 h 7"/>
                <a:gd name="T8" fmla="*/ 0 w 1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0" y="7"/>
                  </a:moveTo>
                  <a:cubicBezTo>
                    <a:pt x="0" y="7"/>
                    <a:pt x="2" y="4"/>
                    <a:pt x="6" y="3"/>
                  </a:cubicBezTo>
                  <a:cubicBezTo>
                    <a:pt x="10" y="1"/>
                    <a:pt x="14" y="2"/>
                    <a:pt x="14" y="1"/>
                  </a:cubicBezTo>
                  <a:cubicBezTo>
                    <a:pt x="14" y="1"/>
                    <a:pt x="10" y="0"/>
                    <a:pt x="6" y="2"/>
                  </a:cubicBezTo>
                  <a:cubicBezTo>
                    <a:pt x="2" y="4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4">
              <a:extLst>
                <a:ext uri="{FF2B5EF4-FFF2-40B4-BE49-F238E27FC236}">
                  <a16:creationId xmlns:a16="http://schemas.microsoft.com/office/drawing/2014/main" id="{5A0CAC83-663A-4B54-971E-7F8427277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" y="3151"/>
              <a:ext cx="19" cy="7"/>
            </a:xfrm>
            <a:custGeom>
              <a:avLst/>
              <a:gdLst>
                <a:gd name="T0" fmla="*/ 0 w 8"/>
                <a:gd name="T1" fmla="*/ 3 h 3"/>
                <a:gd name="T2" fmla="*/ 4 w 8"/>
                <a:gd name="T3" fmla="*/ 2 h 3"/>
                <a:gd name="T4" fmla="*/ 7 w 8"/>
                <a:gd name="T5" fmla="*/ 0 h 3"/>
                <a:gd name="T6" fmla="*/ 4 w 8"/>
                <a:gd name="T7" fmla="*/ 1 h 3"/>
                <a:gd name="T8" fmla="*/ 0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0" y="3"/>
                  </a:moveTo>
                  <a:cubicBezTo>
                    <a:pt x="0" y="3"/>
                    <a:pt x="2" y="3"/>
                    <a:pt x="4" y="2"/>
                  </a:cubicBezTo>
                  <a:cubicBezTo>
                    <a:pt x="6" y="1"/>
                    <a:pt x="8" y="0"/>
                    <a:pt x="7" y="0"/>
                  </a:cubicBezTo>
                  <a:cubicBezTo>
                    <a:pt x="7" y="0"/>
                    <a:pt x="6" y="0"/>
                    <a:pt x="4" y="1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35">
              <a:extLst>
                <a:ext uri="{FF2B5EF4-FFF2-40B4-BE49-F238E27FC236}">
                  <a16:creationId xmlns:a16="http://schemas.microsoft.com/office/drawing/2014/main" id="{5B65EF35-8ADC-474E-A617-B13CD495B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6" y="3139"/>
              <a:ext cx="17" cy="3"/>
            </a:xfrm>
            <a:custGeom>
              <a:avLst/>
              <a:gdLst>
                <a:gd name="T0" fmla="*/ 0 w 7"/>
                <a:gd name="T1" fmla="*/ 1 h 1"/>
                <a:gd name="T2" fmla="*/ 3 w 7"/>
                <a:gd name="T3" fmla="*/ 1 h 1"/>
                <a:gd name="T4" fmla="*/ 7 w 7"/>
                <a:gd name="T5" fmla="*/ 0 h 1"/>
                <a:gd name="T6" fmla="*/ 3 w 7"/>
                <a:gd name="T7" fmla="*/ 0 h 1"/>
                <a:gd name="T8" fmla="*/ 0 w 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cubicBezTo>
                    <a:pt x="0" y="1"/>
                    <a:pt x="1" y="1"/>
                    <a:pt x="3" y="1"/>
                  </a:cubicBezTo>
                  <a:cubicBezTo>
                    <a:pt x="5" y="1"/>
                    <a:pt x="7" y="1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36">
              <a:extLst>
                <a:ext uri="{FF2B5EF4-FFF2-40B4-BE49-F238E27FC236}">
                  <a16:creationId xmlns:a16="http://schemas.microsoft.com/office/drawing/2014/main" id="{A9A7C462-96DA-469B-BC4C-858462FE7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3121"/>
              <a:ext cx="16" cy="14"/>
            </a:xfrm>
            <a:custGeom>
              <a:avLst/>
              <a:gdLst>
                <a:gd name="T0" fmla="*/ 0 w 7"/>
                <a:gd name="T1" fmla="*/ 0 h 6"/>
                <a:gd name="T2" fmla="*/ 3 w 7"/>
                <a:gd name="T3" fmla="*/ 3 h 6"/>
                <a:gd name="T4" fmla="*/ 7 w 7"/>
                <a:gd name="T5" fmla="*/ 6 h 6"/>
                <a:gd name="T6" fmla="*/ 4 w 7"/>
                <a:gd name="T7" fmla="*/ 3 h 6"/>
                <a:gd name="T8" fmla="*/ 0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1"/>
                    <a:pt x="1" y="2"/>
                    <a:pt x="3" y="3"/>
                  </a:cubicBezTo>
                  <a:cubicBezTo>
                    <a:pt x="5" y="5"/>
                    <a:pt x="7" y="6"/>
                    <a:pt x="7" y="6"/>
                  </a:cubicBezTo>
                  <a:cubicBezTo>
                    <a:pt x="7" y="5"/>
                    <a:pt x="5" y="4"/>
                    <a:pt x="4" y="3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37">
              <a:extLst>
                <a:ext uri="{FF2B5EF4-FFF2-40B4-BE49-F238E27FC236}">
                  <a16:creationId xmlns:a16="http://schemas.microsoft.com/office/drawing/2014/main" id="{C58AA57D-DF99-4D1E-BC93-3CA11140F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" y="3109"/>
              <a:ext cx="16" cy="16"/>
            </a:xfrm>
            <a:custGeom>
              <a:avLst/>
              <a:gdLst>
                <a:gd name="T0" fmla="*/ 0 w 7"/>
                <a:gd name="T1" fmla="*/ 0 h 7"/>
                <a:gd name="T2" fmla="*/ 3 w 7"/>
                <a:gd name="T3" fmla="*/ 4 h 7"/>
                <a:gd name="T4" fmla="*/ 7 w 7"/>
                <a:gd name="T5" fmla="*/ 7 h 7"/>
                <a:gd name="T6" fmla="*/ 4 w 7"/>
                <a:gd name="T7" fmla="*/ 4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0"/>
                    <a:pt x="1" y="2"/>
                    <a:pt x="3" y="4"/>
                  </a:cubicBezTo>
                  <a:cubicBezTo>
                    <a:pt x="5" y="6"/>
                    <a:pt x="7" y="7"/>
                    <a:pt x="7" y="7"/>
                  </a:cubicBezTo>
                  <a:cubicBezTo>
                    <a:pt x="7" y="6"/>
                    <a:pt x="6" y="5"/>
                    <a:pt x="4" y="4"/>
                  </a:cubicBezTo>
                  <a:cubicBezTo>
                    <a:pt x="2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38">
              <a:extLst>
                <a:ext uri="{FF2B5EF4-FFF2-40B4-BE49-F238E27FC236}">
                  <a16:creationId xmlns:a16="http://schemas.microsoft.com/office/drawing/2014/main" id="{70D0B4D5-4BFA-4627-A746-D0A413826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" y="3144"/>
              <a:ext cx="38" cy="19"/>
            </a:xfrm>
            <a:custGeom>
              <a:avLst/>
              <a:gdLst>
                <a:gd name="T0" fmla="*/ 0 w 16"/>
                <a:gd name="T1" fmla="*/ 2 h 8"/>
                <a:gd name="T2" fmla="*/ 5 w 16"/>
                <a:gd name="T3" fmla="*/ 5 h 8"/>
                <a:gd name="T4" fmla="*/ 10 w 16"/>
                <a:gd name="T5" fmla="*/ 7 h 8"/>
                <a:gd name="T6" fmla="*/ 13 w 16"/>
                <a:gd name="T7" fmla="*/ 8 h 8"/>
                <a:gd name="T8" fmla="*/ 15 w 16"/>
                <a:gd name="T9" fmla="*/ 8 h 8"/>
                <a:gd name="T10" fmla="*/ 16 w 16"/>
                <a:gd name="T11" fmla="*/ 6 h 8"/>
                <a:gd name="T12" fmla="*/ 5 w 16"/>
                <a:gd name="T13" fmla="*/ 1 h 8"/>
                <a:gd name="T14" fmla="*/ 1 w 16"/>
                <a:gd name="T15" fmla="*/ 2 h 8"/>
                <a:gd name="T16" fmla="*/ 0 w 16"/>
                <a:gd name="T17" fmla="*/ 3 h 8"/>
                <a:gd name="T18" fmla="*/ 5 w 16"/>
                <a:gd name="T19" fmla="*/ 1 h 8"/>
                <a:gd name="T20" fmla="*/ 10 w 16"/>
                <a:gd name="T21" fmla="*/ 2 h 8"/>
                <a:gd name="T22" fmla="*/ 15 w 16"/>
                <a:gd name="T23" fmla="*/ 6 h 8"/>
                <a:gd name="T24" fmla="*/ 13 w 16"/>
                <a:gd name="T25" fmla="*/ 7 h 8"/>
                <a:gd name="T26" fmla="*/ 10 w 16"/>
                <a:gd name="T27" fmla="*/ 6 h 8"/>
                <a:gd name="T28" fmla="*/ 5 w 16"/>
                <a:gd name="T29" fmla="*/ 4 h 8"/>
                <a:gd name="T30" fmla="*/ 0 w 16"/>
                <a:gd name="T3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8">
                  <a:moveTo>
                    <a:pt x="0" y="2"/>
                  </a:moveTo>
                  <a:cubicBezTo>
                    <a:pt x="0" y="2"/>
                    <a:pt x="2" y="3"/>
                    <a:pt x="5" y="5"/>
                  </a:cubicBezTo>
                  <a:cubicBezTo>
                    <a:pt x="6" y="6"/>
                    <a:pt x="8" y="7"/>
                    <a:pt x="10" y="7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3" y="1"/>
                    <a:pt x="8" y="0"/>
                    <a:pt x="5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2"/>
                    <a:pt x="5" y="1"/>
                  </a:cubicBezTo>
                  <a:cubicBezTo>
                    <a:pt x="6" y="1"/>
                    <a:pt x="8" y="1"/>
                    <a:pt x="10" y="2"/>
                  </a:cubicBezTo>
                  <a:cubicBezTo>
                    <a:pt x="12" y="2"/>
                    <a:pt x="14" y="4"/>
                    <a:pt x="15" y="6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8" y="6"/>
                    <a:pt x="6" y="5"/>
                    <a:pt x="5" y="4"/>
                  </a:cubicBezTo>
                  <a:cubicBezTo>
                    <a:pt x="2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39">
              <a:extLst>
                <a:ext uri="{FF2B5EF4-FFF2-40B4-BE49-F238E27FC236}">
                  <a16:creationId xmlns:a16="http://schemas.microsoft.com/office/drawing/2014/main" id="{3F68059A-622D-4362-8A1B-1D14459D4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" y="3123"/>
              <a:ext cx="12" cy="28"/>
            </a:xfrm>
            <a:custGeom>
              <a:avLst/>
              <a:gdLst>
                <a:gd name="T0" fmla="*/ 1 w 5"/>
                <a:gd name="T1" fmla="*/ 12 h 12"/>
                <a:gd name="T2" fmla="*/ 4 w 5"/>
                <a:gd name="T3" fmla="*/ 9 h 12"/>
                <a:gd name="T4" fmla="*/ 5 w 5"/>
                <a:gd name="T5" fmla="*/ 5 h 12"/>
                <a:gd name="T6" fmla="*/ 3 w 5"/>
                <a:gd name="T7" fmla="*/ 1 h 12"/>
                <a:gd name="T8" fmla="*/ 0 w 5"/>
                <a:gd name="T9" fmla="*/ 2 h 12"/>
                <a:gd name="T10" fmla="*/ 0 w 5"/>
                <a:gd name="T11" fmla="*/ 4 h 12"/>
                <a:gd name="T12" fmla="*/ 0 w 5"/>
                <a:gd name="T13" fmla="*/ 8 h 12"/>
                <a:gd name="T14" fmla="*/ 1 w 5"/>
                <a:gd name="T15" fmla="*/ 11 h 12"/>
                <a:gd name="T16" fmla="*/ 1 w 5"/>
                <a:gd name="T17" fmla="*/ 8 h 12"/>
                <a:gd name="T18" fmla="*/ 1 w 5"/>
                <a:gd name="T19" fmla="*/ 4 h 12"/>
                <a:gd name="T20" fmla="*/ 3 w 5"/>
                <a:gd name="T21" fmla="*/ 2 h 12"/>
                <a:gd name="T22" fmla="*/ 4 w 5"/>
                <a:gd name="T23" fmla="*/ 5 h 12"/>
                <a:gd name="T24" fmla="*/ 3 w 5"/>
                <a:gd name="T25" fmla="*/ 9 h 12"/>
                <a:gd name="T26" fmla="*/ 1 w 5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2">
                  <a:moveTo>
                    <a:pt x="1" y="12"/>
                  </a:moveTo>
                  <a:cubicBezTo>
                    <a:pt x="1" y="12"/>
                    <a:pt x="3" y="11"/>
                    <a:pt x="4" y="9"/>
                  </a:cubicBezTo>
                  <a:cubicBezTo>
                    <a:pt x="5" y="8"/>
                    <a:pt x="5" y="7"/>
                    <a:pt x="5" y="5"/>
                  </a:cubicBezTo>
                  <a:cubicBezTo>
                    <a:pt x="5" y="4"/>
                    <a:pt x="5" y="2"/>
                    <a:pt x="3" y="1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10"/>
                    <a:pt x="1" y="12"/>
                    <a:pt x="1" y="11"/>
                  </a:cubicBezTo>
                  <a:cubicBezTo>
                    <a:pt x="1" y="11"/>
                    <a:pt x="1" y="10"/>
                    <a:pt x="1" y="8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1" y="3"/>
                    <a:pt x="2" y="1"/>
                    <a:pt x="3" y="2"/>
                  </a:cubicBezTo>
                  <a:cubicBezTo>
                    <a:pt x="4" y="2"/>
                    <a:pt x="4" y="4"/>
                    <a:pt x="4" y="5"/>
                  </a:cubicBezTo>
                  <a:cubicBezTo>
                    <a:pt x="4" y="7"/>
                    <a:pt x="4" y="8"/>
                    <a:pt x="3" y="9"/>
                  </a:cubicBezTo>
                  <a:cubicBezTo>
                    <a:pt x="2" y="11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0">
              <a:extLst>
                <a:ext uri="{FF2B5EF4-FFF2-40B4-BE49-F238E27FC236}">
                  <a16:creationId xmlns:a16="http://schemas.microsoft.com/office/drawing/2014/main" id="{9A5446B2-355D-44BF-9AB8-D7331B148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" y="3014"/>
              <a:ext cx="36" cy="85"/>
            </a:xfrm>
            <a:custGeom>
              <a:avLst/>
              <a:gdLst>
                <a:gd name="T0" fmla="*/ 0 w 15"/>
                <a:gd name="T1" fmla="*/ 0 h 36"/>
                <a:gd name="T2" fmla="*/ 5 w 15"/>
                <a:gd name="T3" fmla="*/ 4 h 36"/>
                <a:gd name="T4" fmla="*/ 12 w 15"/>
                <a:gd name="T5" fmla="*/ 16 h 36"/>
                <a:gd name="T6" fmla="*/ 12 w 15"/>
                <a:gd name="T7" fmla="*/ 30 h 36"/>
                <a:gd name="T8" fmla="*/ 10 w 15"/>
                <a:gd name="T9" fmla="*/ 36 h 36"/>
                <a:gd name="T10" fmla="*/ 11 w 15"/>
                <a:gd name="T11" fmla="*/ 34 h 36"/>
                <a:gd name="T12" fmla="*/ 12 w 15"/>
                <a:gd name="T13" fmla="*/ 30 h 36"/>
                <a:gd name="T14" fmla="*/ 13 w 15"/>
                <a:gd name="T15" fmla="*/ 16 h 36"/>
                <a:gd name="T16" fmla="*/ 5 w 15"/>
                <a:gd name="T17" fmla="*/ 4 h 36"/>
                <a:gd name="T18" fmla="*/ 2 w 15"/>
                <a:gd name="T19" fmla="*/ 1 h 36"/>
                <a:gd name="T20" fmla="*/ 0 w 15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36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7"/>
                    <a:pt x="11" y="11"/>
                    <a:pt x="12" y="16"/>
                  </a:cubicBezTo>
                  <a:cubicBezTo>
                    <a:pt x="14" y="22"/>
                    <a:pt x="13" y="27"/>
                    <a:pt x="12" y="30"/>
                  </a:cubicBezTo>
                  <a:cubicBezTo>
                    <a:pt x="11" y="34"/>
                    <a:pt x="9" y="36"/>
                    <a:pt x="10" y="36"/>
                  </a:cubicBezTo>
                  <a:cubicBezTo>
                    <a:pt x="10" y="36"/>
                    <a:pt x="10" y="35"/>
                    <a:pt x="11" y="34"/>
                  </a:cubicBezTo>
                  <a:cubicBezTo>
                    <a:pt x="11" y="34"/>
                    <a:pt x="12" y="32"/>
                    <a:pt x="12" y="30"/>
                  </a:cubicBezTo>
                  <a:cubicBezTo>
                    <a:pt x="14" y="27"/>
                    <a:pt x="15" y="22"/>
                    <a:pt x="13" y="16"/>
                  </a:cubicBezTo>
                  <a:cubicBezTo>
                    <a:pt x="12" y="10"/>
                    <a:pt x="8" y="6"/>
                    <a:pt x="5" y="4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1">
              <a:extLst>
                <a:ext uri="{FF2B5EF4-FFF2-40B4-BE49-F238E27FC236}">
                  <a16:creationId xmlns:a16="http://schemas.microsoft.com/office/drawing/2014/main" id="{1AC8B619-F0C4-445C-BAED-1A66BA005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3099"/>
              <a:ext cx="45" cy="36"/>
            </a:xfrm>
            <a:custGeom>
              <a:avLst/>
              <a:gdLst>
                <a:gd name="T0" fmla="*/ 0 w 19"/>
                <a:gd name="T1" fmla="*/ 0 h 15"/>
                <a:gd name="T2" fmla="*/ 9 w 19"/>
                <a:gd name="T3" fmla="*/ 8 h 15"/>
                <a:gd name="T4" fmla="*/ 19 w 19"/>
                <a:gd name="T5" fmla="*/ 15 h 15"/>
                <a:gd name="T6" fmla="*/ 10 w 19"/>
                <a:gd name="T7" fmla="*/ 7 h 15"/>
                <a:gd name="T8" fmla="*/ 0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0" y="0"/>
                  </a:moveTo>
                  <a:cubicBezTo>
                    <a:pt x="0" y="0"/>
                    <a:pt x="4" y="4"/>
                    <a:pt x="9" y="8"/>
                  </a:cubicBezTo>
                  <a:cubicBezTo>
                    <a:pt x="14" y="12"/>
                    <a:pt x="19" y="15"/>
                    <a:pt x="19" y="15"/>
                  </a:cubicBezTo>
                  <a:cubicBezTo>
                    <a:pt x="19" y="14"/>
                    <a:pt x="15" y="12"/>
                    <a:pt x="10" y="7"/>
                  </a:cubicBezTo>
                  <a:cubicBezTo>
                    <a:pt x="4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2">
              <a:extLst>
                <a:ext uri="{FF2B5EF4-FFF2-40B4-BE49-F238E27FC236}">
                  <a16:creationId xmlns:a16="http://schemas.microsoft.com/office/drawing/2014/main" id="{91CF3AD1-42A7-4B8D-94AA-C5862F9C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" y="3075"/>
              <a:ext cx="5" cy="15"/>
            </a:xfrm>
            <a:custGeom>
              <a:avLst/>
              <a:gdLst>
                <a:gd name="T0" fmla="*/ 2 w 2"/>
                <a:gd name="T1" fmla="*/ 0 h 6"/>
                <a:gd name="T2" fmla="*/ 1 w 2"/>
                <a:gd name="T3" fmla="*/ 3 h 6"/>
                <a:gd name="T4" fmla="*/ 0 w 2"/>
                <a:gd name="T5" fmla="*/ 5 h 6"/>
                <a:gd name="T6" fmla="*/ 2 w 2"/>
                <a:gd name="T7" fmla="*/ 3 h 6"/>
                <a:gd name="T8" fmla="*/ 2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1" y="6"/>
                    <a:pt x="2" y="5"/>
                    <a:pt x="2" y="3"/>
                  </a:cubicBezTo>
                  <a:cubicBezTo>
                    <a:pt x="2" y="2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3">
              <a:extLst>
                <a:ext uri="{FF2B5EF4-FFF2-40B4-BE49-F238E27FC236}">
                  <a16:creationId xmlns:a16="http://schemas.microsoft.com/office/drawing/2014/main" id="{85286FF8-7E3C-4753-A021-0CF8209D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3054"/>
              <a:ext cx="3" cy="10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2 h 4"/>
                <a:gd name="T4" fmla="*/ 1 w 1"/>
                <a:gd name="T5" fmla="*/ 4 h 4"/>
                <a:gd name="T6" fmla="*/ 1 w 1"/>
                <a:gd name="T7" fmla="*/ 2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4">
              <a:extLst>
                <a:ext uri="{FF2B5EF4-FFF2-40B4-BE49-F238E27FC236}">
                  <a16:creationId xmlns:a16="http://schemas.microsoft.com/office/drawing/2014/main" id="{262C74C7-24F9-44CE-B2B8-1DDCB93D6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" y="3035"/>
              <a:ext cx="7" cy="10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2 h 4"/>
                <a:gd name="T4" fmla="*/ 3 w 3"/>
                <a:gd name="T5" fmla="*/ 4 h 4"/>
                <a:gd name="T6" fmla="*/ 3 w 3"/>
                <a:gd name="T7" fmla="*/ 2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3" y="4"/>
                    <a:pt x="3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5">
              <a:extLst>
                <a:ext uri="{FF2B5EF4-FFF2-40B4-BE49-F238E27FC236}">
                  <a16:creationId xmlns:a16="http://schemas.microsoft.com/office/drawing/2014/main" id="{B63DF1E0-E199-44F4-8E6B-EB8605BE8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" y="3023"/>
              <a:ext cx="5" cy="7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2 h 3"/>
                <a:gd name="T4" fmla="*/ 2 w 2"/>
                <a:gd name="T5" fmla="*/ 2 h 3"/>
                <a:gd name="T6" fmla="*/ 1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2" y="2"/>
                    <a:pt x="2" y="2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46">
              <a:extLst>
                <a:ext uri="{FF2B5EF4-FFF2-40B4-BE49-F238E27FC236}">
                  <a16:creationId xmlns:a16="http://schemas.microsoft.com/office/drawing/2014/main" id="{CC7A570A-B562-4A77-BB7D-080DDF3248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6" y="2992"/>
              <a:ext cx="166" cy="124"/>
            </a:xfrm>
            <a:custGeom>
              <a:avLst/>
              <a:gdLst>
                <a:gd name="T0" fmla="*/ 166 w 166"/>
                <a:gd name="T1" fmla="*/ 117 h 124"/>
                <a:gd name="T2" fmla="*/ 161 w 166"/>
                <a:gd name="T3" fmla="*/ 124 h 124"/>
                <a:gd name="T4" fmla="*/ 161 w 166"/>
                <a:gd name="T5" fmla="*/ 124 h 124"/>
                <a:gd name="T6" fmla="*/ 166 w 166"/>
                <a:gd name="T7" fmla="*/ 117 h 124"/>
                <a:gd name="T8" fmla="*/ 166 w 166"/>
                <a:gd name="T9" fmla="*/ 117 h 124"/>
                <a:gd name="T10" fmla="*/ 9 w 166"/>
                <a:gd name="T11" fmla="*/ 0 h 124"/>
                <a:gd name="T12" fmla="*/ 0 w 166"/>
                <a:gd name="T13" fmla="*/ 12 h 124"/>
                <a:gd name="T14" fmla="*/ 9 w 166"/>
                <a:gd name="T15" fmla="*/ 0 h 124"/>
                <a:gd name="T16" fmla="*/ 9 w 166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24">
                  <a:moveTo>
                    <a:pt x="166" y="117"/>
                  </a:moveTo>
                  <a:lnTo>
                    <a:pt x="161" y="124"/>
                  </a:lnTo>
                  <a:lnTo>
                    <a:pt x="161" y="124"/>
                  </a:lnTo>
                  <a:lnTo>
                    <a:pt x="166" y="117"/>
                  </a:lnTo>
                  <a:lnTo>
                    <a:pt x="166" y="117"/>
                  </a:lnTo>
                  <a:close/>
                  <a:moveTo>
                    <a:pt x="9" y="0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47">
              <a:extLst>
                <a:ext uri="{FF2B5EF4-FFF2-40B4-BE49-F238E27FC236}">
                  <a16:creationId xmlns:a16="http://schemas.microsoft.com/office/drawing/2014/main" id="{68A1F9EE-DACA-41D3-9453-9C571459C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6" y="2992"/>
              <a:ext cx="166" cy="124"/>
            </a:xfrm>
            <a:custGeom>
              <a:avLst/>
              <a:gdLst>
                <a:gd name="T0" fmla="*/ 166 w 166"/>
                <a:gd name="T1" fmla="*/ 117 h 124"/>
                <a:gd name="T2" fmla="*/ 161 w 166"/>
                <a:gd name="T3" fmla="*/ 124 h 124"/>
                <a:gd name="T4" fmla="*/ 161 w 166"/>
                <a:gd name="T5" fmla="*/ 124 h 124"/>
                <a:gd name="T6" fmla="*/ 166 w 166"/>
                <a:gd name="T7" fmla="*/ 117 h 124"/>
                <a:gd name="T8" fmla="*/ 166 w 166"/>
                <a:gd name="T9" fmla="*/ 117 h 124"/>
                <a:gd name="T10" fmla="*/ 9 w 166"/>
                <a:gd name="T11" fmla="*/ 0 h 124"/>
                <a:gd name="T12" fmla="*/ 0 w 166"/>
                <a:gd name="T13" fmla="*/ 12 h 124"/>
                <a:gd name="T14" fmla="*/ 9 w 166"/>
                <a:gd name="T15" fmla="*/ 0 h 124"/>
                <a:gd name="T16" fmla="*/ 9 w 166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24">
                  <a:moveTo>
                    <a:pt x="166" y="117"/>
                  </a:moveTo>
                  <a:lnTo>
                    <a:pt x="161" y="124"/>
                  </a:lnTo>
                  <a:lnTo>
                    <a:pt x="161" y="124"/>
                  </a:lnTo>
                  <a:lnTo>
                    <a:pt x="166" y="117"/>
                  </a:lnTo>
                  <a:lnTo>
                    <a:pt x="166" y="117"/>
                  </a:lnTo>
                  <a:moveTo>
                    <a:pt x="9" y="0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48">
              <a:extLst>
                <a:ext uri="{FF2B5EF4-FFF2-40B4-BE49-F238E27FC236}">
                  <a16:creationId xmlns:a16="http://schemas.microsoft.com/office/drawing/2014/main" id="{2339BF33-53E5-45DF-8C42-50BF8A103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" y="2992"/>
              <a:ext cx="166" cy="124"/>
            </a:xfrm>
            <a:custGeom>
              <a:avLst/>
              <a:gdLst>
                <a:gd name="T0" fmla="*/ 9 w 166"/>
                <a:gd name="T1" fmla="*/ 0 h 124"/>
                <a:gd name="T2" fmla="*/ 0 w 166"/>
                <a:gd name="T3" fmla="*/ 12 h 124"/>
                <a:gd name="T4" fmla="*/ 161 w 166"/>
                <a:gd name="T5" fmla="*/ 124 h 124"/>
                <a:gd name="T6" fmla="*/ 166 w 166"/>
                <a:gd name="T7" fmla="*/ 117 h 124"/>
                <a:gd name="T8" fmla="*/ 9 w 16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24">
                  <a:moveTo>
                    <a:pt x="9" y="0"/>
                  </a:moveTo>
                  <a:lnTo>
                    <a:pt x="0" y="12"/>
                  </a:lnTo>
                  <a:lnTo>
                    <a:pt x="161" y="124"/>
                  </a:lnTo>
                  <a:lnTo>
                    <a:pt x="166" y="11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49">
              <a:extLst>
                <a:ext uri="{FF2B5EF4-FFF2-40B4-BE49-F238E27FC236}">
                  <a16:creationId xmlns:a16="http://schemas.microsoft.com/office/drawing/2014/main" id="{335F770F-5609-4231-B066-08D51834F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" y="2992"/>
              <a:ext cx="166" cy="124"/>
            </a:xfrm>
            <a:custGeom>
              <a:avLst/>
              <a:gdLst>
                <a:gd name="T0" fmla="*/ 9 w 166"/>
                <a:gd name="T1" fmla="*/ 0 h 124"/>
                <a:gd name="T2" fmla="*/ 0 w 166"/>
                <a:gd name="T3" fmla="*/ 12 h 124"/>
                <a:gd name="T4" fmla="*/ 161 w 166"/>
                <a:gd name="T5" fmla="*/ 124 h 124"/>
                <a:gd name="T6" fmla="*/ 166 w 166"/>
                <a:gd name="T7" fmla="*/ 117 h 124"/>
                <a:gd name="T8" fmla="*/ 9 w 16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24">
                  <a:moveTo>
                    <a:pt x="9" y="0"/>
                  </a:moveTo>
                  <a:lnTo>
                    <a:pt x="0" y="12"/>
                  </a:lnTo>
                  <a:lnTo>
                    <a:pt x="161" y="124"/>
                  </a:lnTo>
                  <a:lnTo>
                    <a:pt x="166" y="11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0">
              <a:extLst>
                <a:ext uri="{FF2B5EF4-FFF2-40B4-BE49-F238E27FC236}">
                  <a16:creationId xmlns:a16="http://schemas.microsoft.com/office/drawing/2014/main" id="{14651948-052D-46FC-813C-7C2B81F59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" y="3253"/>
              <a:ext cx="366" cy="150"/>
            </a:xfrm>
            <a:custGeom>
              <a:avLst/>
              <a:gdLst>
                <a:gd name="T0" fmla="*/ 85 w 154"/>
                <a:gd name="T1" fmla="*/ 29 h 63"/>
                <a:gd name="T2" fmla="*/ 78 w 154"/>
                <a:gd name="T3" fmla="*/ 0 h 63"/>
                <a:gd name="T4" fmla="*/ 0 w 154"/>
                <a:gd name="T5" fmla="*/ 18 h 63"/>
                <a:gd name="T6" fmla="*/ 9 w 154"/>
                <a:gd name="T7" fmla="*/ 63 h 63"/>
                <a:gd name="T8" fmla="*/ 14 w 154"/>
                <a:gd name="T9" fmla="*/ 62 h 63"/>
                <a:gd name="T10" fmla="*/ 139 w 154"/>
                <a:gd name="T11" fmla="*/ 39 h 63"/>
                <a:gd name="T12" fmla="*/ 85 w 154"/>
                <a:gd name="T13" fmla="*/ 2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3">
                  <a:moveTo>
                    <a:pt x="85" y="29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36" y="59"/>
                    <a:pt x="125" y="46"/>
                    <a:pt x="139" y="39"/>
                  </a:cubicBezTo>
                  <a:cubicBezTo>
                    <a:pt x="154" y="31"/>
                    <a:pt x="85" y="29"/>
                    <a:pt x="85" y="29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1">
              <a:extLst>
                <a:ext uri="{FF2B5EF4-FFF2-40B4-BE49-F238E27FC236}">
                  <a16:creationId xmlns:a16="http://schemas.microsoft.com/office/drawing/2014/main" id="{559C4617-FC1C-4BB6-B86C-19FDC5CA9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3348"/>
              <a:ext cx="0" cy="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2">
              <a:extLst>
                <a:ext uri="{FF2B5EF4-FFF2-40B4-BE49-F238E27FC236}">
                  <a16:creationId xmlns:a16="http://schemas.microsoft.com/office/drawing/2014/main" id="{E9DA58AD-505D-4316-BB71-F74101468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3348"/>
              <a:ext cx="0" cy="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3">
              <a:extLst>
                <a:ext uri="{FF2B5EF4-FFF2-40B4-BE49-F238E27FC236}">
                  <a16:creationId xmlns:a16="http://schemas.microsoft.com/office/drawing/2014/main" id="{47BB1101-D435-46FB-9124-142F547EE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3346"/>
              <a:ext cx="76" cy="55"/>
            </a:xfrm>
            <a:custGeom>
              <a:avLst/>
              <a:gdLst>
                <a:gd name="T0" fmla="*/ 8 w 32"/>
                <a:gd name="T1" fmla="*/ 0 h 23"/>
                <a:gd name="T2" fmla="*/ 6 w 32"/>
                <a:gd name="T3" fmla="*/ 0 h 23"/>
                <a:gd name="T4" fmla="*/ 1 w 32"/>
                <a:gd name="T5" fmla="*/ 1 h 23"/>
                <a:gd name="T6" fmla="*/ 0 w 32"/>
                <a:gd name="T7" fmla="*/ 1 h 23"/>
                <a:gd name="T8" fmla="*/ 0 w 32"/>
                <a:gd name="T9" fmla="*/ 2 h 23"/>
                <a:gd name="T10" fmla="*/ 4 w 32"/>
                <a:gd name="T11" fmla="*/ 23 h 23"/>
                <a:gd name="T12" fmla="*/ 4 w 32"/>
                <a:gd name="T13" fmla="*/ 22 h 23"/>
                <a:gd name="T14" fmla="*/ 32 w 32"/>
                <a:gd name="T15" fmla="*/ 17 h 23"/>
                <a:gd name="T16" fmla="*/ 31 w 32"/>
                <a:gd name="T17" fmla="*/ 13 h 23"/>
                <a:gd name="T18" fmla="*/ 25 w 32"/>
                <a:gd name="T19" fmla="*/ 6 h 23"/>
                <a:gd name="T20" fmla="*/ 20 w 32"/>
                <a:gd name="T21" fmla="*/ 3 h 23"/>
                <a:gd name="T22" fmla="*/ 20 w 32"/>
                <a:gd name="T23" fmla="*/ 3 h 23"/>
                <a:gd name="T24" fmla="*/ 19 w 32"/>
                <a:gd name="T25" fmla="*/ 3 h 23"/>
                <a:gd name="T26" fmla="*/ 8 w 32"/>
                <a:gd name="T2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3">
                  <a:moveTo>
                    <a:pt x="8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3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7"/>
                    <a:pt x="32" y="15"/>
                    <a:pt x="31" y="13"/>
                  </a:cubicBezTo>
                  <a:cubicBezTo>
                    <a:pt x="29" y="11"/>
                    <a:pt x="27" y="8"/>
                    <a:pt x="25" y="6"/>
                  </a:cubicBezTo>
                  <a:cubicBezTo>
                    <a:pt x="23" y="5"/>
                    <a:pt x="22" y="4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5" y="1"/>
                    <a:pt x="11" y="0"/>
                    <a:pt x="8" y="0"/>
                  </a:cubicBezTo>
                </a:path>
              </a:pathLst>
            </a:custGeom>
            <a:solidFill>
              <a:srgbClr val="F4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4">
              <a:extLst>
                <a:ext uri="{FF2B5EF4-FFF2-40B4-BE49-F238E27FC236}">
                  <a16:creationId xmlns:a16="http://schemas.microsoft.com/office/drawing/2014/main" id="{488DBA00-81AA-45A5-9D34-8437B877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" y="3327"/>
              <a:ext cx="53" cy="19"/>
            </a:xfrm>
            <a:custGeom>
              <a:avLst/>
              <a:gdLst>
                <a:gd name="T0" fmla="*/ 20 w 22"/>
                <a:gd name="T1" fmla="*/ 8 h 8"/>
                <a:gd name="T2" fmla="*/ 20 w 22"/>
                <a:gd name="T3" fmla="*/ 8 h 8"/>
                <a:gd name="T4" fmla="*/ 19 w 22"/>
                <a:gd name="T5" fmla="*/ 8 h 8"/>
                <a:gd name="T6" fmla="*/ 20 w 22"/>
                <a:gd name="T7" fmla="*/ 8 h 8"/>
                <a:gd name="T8" fmla="*/ 20 w 22"/>
                <a:gd name="T9" fmla="*/ 8 h 8"/>
                <a:gd name="T10" fmla="*/ 21 w 22"/>
                <a:gd name="T11" fmla="*/ 7 h 8"/>
                <a:gd name="T12" fmla="*/ 21 w 22"/>
                <a:gd name="T13" fmla="*/ 7 h 8"/>
                <a:gd name="T14" fmla="*/ 21 w 22"/>
                <a:gd name="T15" fmla="*/ 7 h 8"/>
                <a:gd name="T16" fmla="*/ 21 w 22"/>
                <a:gd name="T17" fmla="*/ 7 h 8"/>
                <a:gd name="T18" fmla="*/ 21 w 22"/>
                <a:gd name="T19" fmla="*/ 7 h 8"/>
                <a:gd name="T20" fmla="*/ 22 w 22"/>
                <a:gd name="T21" fmla="*/ 5 h 8"/>
                <a:gd name="T22" fmla="*/ 22 w 22"/>
                <a:gd name="T23" fmla="*/ 5 h 8"/>
                <a:gd name="T24" fmla="*/ 22 w 22"/>
                <a:gd name="T25" fmla="*/ 6 h 8"/>
                <a:gd name="T26" fmla="*/ 22 w 22"/>
                <a:gd name="T27" fmla="*/ 5 h 8"/>
                <a:gd name="T28" fmla="*/ 22 w 22"/>
                <a:gd name="T29" fmla="*/ 5 h 8"/>
                <a:gd name="T30" fmla="*/ 0 w 22"/>
                <a:gd name="T31" fmla="*/ 0 h 8"/>
                <a:gd name="T32" fmla="*/ 0 w 22"/>
                <a:gd name="T33" fmla="*/ 0 h 8"/>
                <a:gd name="T34" fmla="*/ 6 w 22"/>
                <a:gd name="T35" fmla="*/ 1 h 8"/>
                <a:gd name="T36" fmla="*/ 0 w 22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8">
                  <a:moveTo>
                    <a:pt x="20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2" y="5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6"/>
                    <a:pt x="22" y="6"/>
                  </a:cubicBezTo>
                  <a:cubicBezTo>
                    <a:pt x="22" y="6"/>
                    <a:pt x="22" y="6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2" y="0"/>
                    <a:pt x="0" y="0"/>
                    <a:pt x="0" y="0"/>
                  </a:cubicBezTo>
                </a:path>
              </a:pathLst>
            </a:custGeom>
            <a:solidFill>
              <a:srgbClr val="F4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55">
              <a:extLst>
                <a:ext uri="{FF2B5EF4-FFF2-40B4-BE49-F238E27FC236}">
                  <a16:creationId xmlns:a16="http://schemas.microsoft.com/office/drawing/2014/main" id="{804F82CD-BD0F-438F-BE90-A34B759A9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3339"/>
              <a:ext cx="3" cy="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0 w 1"/>
                <a:gd name="T7" fmla="*/ 2 h 2"/>
                <a:gd name="T8" fmla="*/ 1 w 1"/>
                <a:gd name="T9" fmla="*/ 1 h 2"/>
                <a:gd name="T10" fmla="*/ 1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C59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56">
              <a:extLst>
                <a:ext uri="{FF2B5EF4-FFF2-40B4-BE49-F238E27FC236}">
                  <a16:creationId xmlns:a16="http://schemas.microsoft.com/office/drawing/2014/main" id="{BA4BAA9F-4EFF-4432-85AB-C5C7F3B8C4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3" y="3339"/>
              <a:ext cx="5" cy="7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3 h 3"/>
                <a:gd name="T4" fmla="*/ 0 w 2"/>
                <a:gd name="T5" fmla="*/ 3 h 3"/>
                <a:gd name="T6" fmla="*/ 1 w 2"/>
                <a:gd name="T7" fmla="*/ 2 h 3"/>
                <a:gd name="T8" fmla="*/ 1 w 2"/>
                <a:gd name="T9" fmla="*/ 2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  <a:gd name="T16" fmla="*/ 2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39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57">
              <a:extLst>
                <a:ext uri="{FF2B5EF4-FFF2-40B4-BE49-F238E27FC236}">
                  <a16:creationId xmlns:a16="http://schemas.microsoft.com/office/drawing/2014/main" id="{C78B69F8-C0AE-4873-B2FC-318467BEE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3375"/>
              <a:ext cx="181" cy="28"/>
            </a:xfrm>
            <a:custGeom>
              <a:avLst/>
              <a:gdLst>
                <a:gd name="T0" fmla="*/ 76 w 76"/>
                <a:gd name="T1" fmla="*/ 0 h 12"/>
                <a:gd name="T2" fmla="*/ 5 w 76"/>
                <a:gd name="T3" fmla="*/ 11 h 12"/>
                <a:gd name="T4" fmla="*/ 0 w 76"/>
                <a:gd name="T5" fmla="*/ 12 h 12"/>
                <a:gd name="T6" fmla="*/ 76 w 7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">
                  <a:moveTo>
                    <a:pt x="76" y="0"/>
                  </a:moveTo>
                  <a:cubicBezTo>
                    <a:pt x="48" y="5"/>
                    <a:pt x="17" y="10"/>
                    <a:pt x="5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10"/>
                    <a:pt x="50" y="5"/>
                    <a:pt x="7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8">
              <a:extLst>
                <a:ext uri="{FF2B5EF4-FFF2-40B4-BE49-F238E27FC236}">
                  <a16:creationId xmlns:a16="http://schemas.microsoft.com/office/drawing/2014/main" id="{F6BF0E2C-691A-44F2-971F-9EE68E11C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3327"/>
              <a:ext cx="314" cy="76"/>
            </a:xfrm>
            <a:custGeom>
              <a:avLst/>
              <a:gdLst>
                <a:gd name="T0" fmla="*/ 110 w 132"/>
                <a:gd name="T1" fmla="*/ 0 h 32"/>
                <a:gd name="T2" fmla="*/ 105 w 132"/>
                <a:gd name="T3" fmla="*/ 11 h 32"/>
                <a:gd name="T4" fmla="*/ 28 w 132"/>
                <a:gd name="T5" fmla="*/ 25 h 32"/>
                <a:gd name="T6" fmla="*/ 29 w 132"/>
                <a:gd name="T7" fmla="*/ 25 h 32"/>
                <a:gd name="T8" fmla="*/ 29 w 132"/>
                <a:gd name="T9" fmla="*/ 26 h 32"/>
                <a:gd name="T10" fmla="*/ 0 w 132"/>
                <a:gd name="T11" fmla="*/ 31 h 32"/>
                <a:gd name="T12" fmla="*/ 0 w 132"/>
                <a:gd name="T13" fmla="*/ 32 h 32"/>
                <a:gd name="T14" fmla="*/ 0 w 132"/>
                <a:gd name="T15" fmla="*/ 32 h 32"/>
                <a:gd name="T16" fmla="*/ 5 w 132"/>
                <a:gd name="T17" fmla="*/ 31 h 32"/>
                <a:gd name="T18" fmla="*/ 76 w 132"/>
                <a:gd name="T19" fmla="*/ 20 h 32"/>
                <a:gd name="T20" fmla="*/ 129 w 132"/>
                <a:gd name="T21" fmla="*/ 8 h 32"/>
                <a:gd name="T22" fmla="*/ 130 w 132"/>
                <a:gd name="T23" fmla="*/ 8 h 32"/>
                <a:gd name="T24" fmla="*/ 130 w 132"/>
                <a:gd name="T25" fmla="*/ 8 h 32"/>
                <a:gd name="T26" fmla="*/ 131 w 132"/>
                <a:gd name="T27" fmla="*/ 7 h 32"/>
                <a:gd name="T28" fmla="*/ 131 w 132"/>
                <a:gd name="T29" fmla="*/ 7 h 32"/>
                <a:gd name="T30" fmla="*/ 132 w 132"/>
                <a:gd name="T31" fmla="*/ 6 h 32"/>
                <a:gd name="T32" fmla="*/ 132 w 132"/>
                <a:gd name="T33" fmla="*/ 5 h 32"/>
                <a:gd name="T34" fmla="*/ 132 w 132"/>
                <a:gd name="T35" fmla="*/ 5 h 32"/>
                <a:gd name="T36" fmla="*/ 116 w 132"/>
                <a:gd name="T37" fmla="*/ 1 h 32"/>
                <a:gd name="T38" fmla="*/ 110 w 132"/>
                <a:gd name="T3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2" h="32">
                  <a:moveTo>
                    <a:pt x="110" y="0"/>
                  </a:moveTo>
                  <a:cubicBezTo>
                    <a:pt x="105" y="1"/>
                    <a:pt x="105" y="11"/>
                    <a:pt x="105" y="11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17" y="30"/>
                    <a:pt x="48" y="25"/>
                    <a:pt x="76" y="20"/>
                  </a:cubicBezTo>
                  <a:cubicBezTo>
                    <a:pt x="100" y="16"/>
                    <a:pt x="121" y="11"/>
                    <a:pt x="129" y="8"/>
                  </a:cubicBezTo>
                  <a:cubicBezTo>
                    <a:pt x="129" y="8"/>
                    <a:pt x="129" y="8"/>
                    <a:pt x="130" y="8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30" y="7"/>
                    <a:pt x="131" y="7"/>
                    <a:pt x="131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32" y="6"/>
                    <a:pt x="132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29" y="3"/>
                    <a:pt x="121" y="1"/>
                    <a:pt x="116" y="1"/>
                  </a:cubicBezTo>
                  <a:cubicBezTo>
                    <a:pt x="114" y="0"/>
                    <a:pt x="112" y="0"/>
                    <a:pt x="110" y="0"/>
                  </a:cubicBezTo>
                </a:path>
              </a:pathLst>
            </a:custGeom>
            <a:solidFill>
              <a:srgbClr val="F4A8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59">
              <a:extLst>
                <a:ext uri="{FF2B5EF4-FFF2-40B4-BE49-F238E27FC236}">
                  <a16:creationId xmlns:a16="http://schemas.microsoft.com/office/drawing/2014/main" id="{6F8B0917-B91E-4D61-8E9B-94CE73294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3386"/>
              <a:ext cx="69" cy="15"/>
            </a:xfrm>
            <a:custGeom>
              <a:avLst/>
              <a:gdLst>
                <a:gd name="T0" fmla="*/ 28 w 29"/>
                <a:gd name="T1" fmla="*/ 0 h 6"/>
                <a:gd name="T2" fmla="*/ 0 w 29"/>
                <a:gd name="T3" fmla="*/ 5 h 6"/>
                <a:gd name="T4" fmla="*/ 0 w 29"/>
                <a:gd name="T5" fmla="*/ 6 h 6"/>
                <a:gd name="T6" fmla="*/ 29 w 29"/>
                <a:gd name="T7" fmla="*/ 1 h 6"/>
                <a:gd name="T8" fmla="*/ 29 w 29"/>
                <a:gd name="T9" fmla="*/ 0 h 6"/>
                <a:gd name="T10" fmla="*/ 29 w 29"/>
                <a:gd name="T11" fmla="*/ 1 h 6"/>
                <a:gd name="T12" fmla="*/ 28 w 29"/>
                <a:gd name="T13" fmla="*/ 1 h 6"/>
                <a:gd name="T14" fmla="*/ 28 w 29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">
                  <a:moveTo>
                    <a:pt x="2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8" y="1"/>
                    <a:pt x="28" y="1"/>
                  </a:cubicBezTo>
                  <a:cubicBezTo>
                    <a:pt x="28" y="1"/>
                    <a:pt x="28" y="0"/>
                    <a:pt x="28" y="0"/>
                  </a:cubicBezTo>
                </a:path>
              </a:pathLst>
            </a:custGeom>
            <a:solidFill>
              <a:srgbClr val="FAD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0">
              <a:extLst>
                <a:ext uri="{FF2B5EF4-FFF2-40B4-BE49-F238E27FC236}">
                  <a16:creationId xmlns:a16="http://schemas.microsoft.com/office/drawing/2014/main" id="{60D2AFD6-6FF4-45A6-886D-56A94EA3B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" y="3339"/>
              <a:ext cx="316" cy="59"/>
            </a:xfrm>
            <a:custGeom>
              <a:avLst/>
              <a:gdLst>
                <a:gd name="T0" fmla="*/ 0 w 133"/>
                <a:gd name="T1" fmla="*/ 25 h 25"/>
                <a:gd name="T2" fmla="*/ 1 w 133"/>
                <a:gd name="T3" fmla="*/ 25 h 25"/>
                <a:gd name="T4" fmla="*/ 5 w 133"/>
                <a:gd name="T5" fmla="*/ 25 h 25"/>
                <a:gd name="T6" fmla="*/ 20 w 133"/>
                <a:gd name="T7" fmla="*/ 23 h 25"/>
                <a:gd name="T8" fmla="*/ 67 w 133"/>
                <a:gd name="T9" fmla="*/ 15 h 25"/>
                <a:gd name="T10" fmla="*/ 114 w 133"/>
                <a:gd name="T11" fmla="*/ 5 h 25"/>
                <a:gd name="T12" fmla="*/ 128 w 133"/>
                <a:gd name="T13" fmla="*/ 2 h 25"/>
                <a:gd name="T14" fmla="*/ 132 w 133"/>
                <a:gd name="T15" fmla="*/ 1 h 25"/>
                <a:gd name="T16" fmla="*/ 133 w 133"/>
                <a:gd name="T17" fmla="*/ 0 h 25"/>
                <a:gd name="T18" fmla="*/ 131 w 133"/>
                <a:gd name="T19" fmla="*/ 0 h 25"/>
                <a:gd name="T20" fmla="*/ 128 w 133"/>
                <a:gd name="T21" fmla="*/ 1 h 25"/>
                <a:gd name="T22" fmla="*/ 113 w 133"/>
                <a:gd name="T23" fmla="*/ 4 h 25"/>
                <a:gd name="T24" fmla="*/ 67 w 133"/>
                <a:gd name="T25" fmla="*/ 14 h 25"/>
                <a:gd name="T26" fmla="*/ 20 w 133"/>
                <a:gd name="T27" fmla="*/ 22 h 25"/>
                <a:gd name="T28" fmla="*/ 5 w 133"/>
                <a:gd name="T29" fmla="*/ 24 h 25"/>
                <a:gd name="T30" fmla="*/ 1 w 133"/>
                <a:gd name="T31" fmla="*/ 25 h 25"/>
                <a:gd name="T32" fmla="*/ 0 w 133"/>
                <a:gd name="T3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" h="25">
                  <a:moveTo>
                    <a:pt x="0" y="25"/>
                  </a:moveTo>
                  <a:cubicBezTo>
                    <a:pt x="0" y="25"/>
                    <a:pt x="0" y="25"/>
                    <a:pt x="1" y="25"/>
                  </a:cubicBezTo>
                  <a:cubicBezTo>
                    <a:pt x="3" y="25"/>
                    <a:pt x="4" y="25"/>
                    <a:pt x="5" y="25"/>
                  </a:cubicBezTo>
                  <a:cubicBezTo>
                    <a:pt x="9" y="24"/>
                    <a:pt x="14" y="24"/>
                    <a:pt x="20" y="23"/>
                  </a:cubicBezTo>
                  <a:cubicBezTo>
                    <a:pt x="32" y="21"/>
                    <a:pt x="48" y="18"/>
                    <a:pt x="67" y="15"/>
                  </a:cubicBezTo>
                  <a:cubicBezTo>
                    <a:pt x="85" y="11"/>
                    <a:pt x="102" y="8"/>
                    <a:pt x="114" y="5"/>
                  </a:cubicBezTo>
                  <a:cubicBezTo>
                    <a:pt x="119" y="4"/>
                    <a:pt x="124" y="2"/>
                    <a:pt x="128" y="2"/>
                  </a:cubicBezTo>
                  <a:cubicBezTo>
                    <a:pt x="129" y="1"/>
                    <a:pt x="130" y="1"/>
                    <a:pt x="132" y="1"/>
                  </a:cubicBezTo>
                  <a:cubicBezTo>
                    <a:pt x="132" y="0"/>
                    <a:pt x="133" y="0"/>
                    <a:pt x="133" y="0"/>
                  </a:cubicBezTo>
                  <a:cubicBezTo>
                    <a:pt x="133" y="0"/>
                    <a:pt x="132" y="0"/>
                    <a:pt x="131" y="0"/>
                  </a:cubicBezTo>
                  <a:cubicBezTo>
                    <a:pt x="130" y="1"/>
                    <a:pt x="129" y="1"/>
                    <a:pt x="128" y="1"/>
                  </a:cubicBezTo>
                  <a:cubicBezTo>
                    <a:pt x="124" y="2"/>
                    <a:pt x="119" y="3"/>
                    <a:pt x="113" y="4"/>
                  </a:cubicBezTo>
                  <a:cubicBezTo>
                    <a:pt x="101" y="7"/>
                    <a:pt x="85" y="10"/>
                    <a:pt x="67" y="14"/>
                  </a:cubicBezTo>
                  <a:cubicBezTo>
                    <a:pt x="48" y="17"/>
                    <a:pt x="32" y="20"/>
                    <a:pt x="20" y="22"/>
                  </a:cubicBezTo>
                  <a:cubicBezTo>
                    <a:pt x="14" y="23"/>
                    <a:pt x="9" y="24"/>
                    <a:pt x="5" y="24"/>
                  </a:cubicBezTo>
                  <a:cubicBezTo>
                    <a:pt x="4" y="25"/>
                    <a:pt x="3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1">
              <a:extLst>
                <a:ext uri="{FF2B5EF4-FFF2-40B4-BE49-F238E27FC236}">
                  <a16:creationId xmlns:a16="http://schemas.microsoft.com/office/drawing/2014/main" id="{53C0A480-3198-4944-993A-DB2EDF4A6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" y="3325"/>
              <a:ext cx="14" cy="33"/>
            </a:xfrm>
            <a:custGeom>
              <a:avLst/>
              <a:gdLst>
                <a:gd name="T0" fmla="*/ 1 w 6"/>
                <a:gd name="T1" fmla="*/ 13 h 14"/>
                <a:gd name="T2" fmla="*/ 2 w 6"/>
                <a:gd name="T3" fmla="*/ 6 h 14"/>
                <a:gd name="T4" fmla="*/ 6 w 6"/>
                <a:gd name="T5" fmla="*/ 0 h 14"/>
                <a:gd name="T6" fmla="*/ 1 w 6"/>
                <a:gd name="T7" fmla="*/ 6 h 14"/>
                <a:gd name="T8" fmla="*/ 1 w 6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1" y="13"/>
                  </a:moveTo>
                  <a:cubicBezTo>
                    <a:pt x="1" y="13"/>
                    <a:pt x="1" y="10"/>
                    <a:pt x="2" y="6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6" y="0"/>
                    <a:pt x="3" y="2"/>
                    <a:pt x="1" y="6"/>
                  </a:cubicBezTo>
                  <a:cubicBezTo>
                    <a:pt x="0" y="10"/>
                    <a:pt x="1" y="14"/>
                    <a:pt x="1" y="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62">
              <a:extLst>
                <a:ext uri="{FF2B5EF4-FFF2-40B4-BE49-F238E27FC236}">
                  <a16:creationId xmlns:a16="http://schemas.microsoft.com/office/drawing/2014/main" id="{4E4AC151-F77D-4528-A023-48A659249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322"/>
              <a:ext cx="9" cy="17"/>
            </a:xfrm>
            <a:custGeom>
              <a:avLst/>
              <a:gdLst>
                <a:gd name="T0" fmla="*/ 1 w 4"/>
                <a:gd name="T1" fmla="*/ 7 h 7"/>
                <a:gd name="T2" fmla="*/ 2 w 4"/>
                <a:gd name="T3" fmla="*/ 4 h 7"/>
                <a:gd name="T4" fmla="*/ 3 w 4"/>
                <a:gd name="T5" fmla="*/ 0 h 7"/>
                <a:gd name="T6" fmla="*/ 2 w 4"/>
                <a:gd name="T7" fmla="*/ 4 h 7"/>
                <a:gd name="T8" fmla="*/ 1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1" y="7"/>
                  </a:moveTo>
                  <a:cubicBezTo>
                    <a:pt x="1" y="7"/>
                    <a:pt x="2" y="6"/>
                    <a:pt x="2" y="4"/>
                  </a:cubicBezTo>
                  <a:cubicBezTo>
                    <a:pt x="3" y="2"/>
                    <a:pt x="4" y="0"/>
                    <a:pt x="3" y="0"/>
                  </a:cubicBezTo>
                  <a:cubicBezTo>
                    <a:pt x="3" y="0"/>
                    <a:pt x="2" y="2"/>
                    <a:pt x="2" y="4"/>
                  </a:cubicBezTo>
                  <a:cubicBezTo>
                    <a:pt x="1" y="6"/>
                    <a:pt x="0" y="7"/>
                    <a:pt x="1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63">
              <a:extLst>
                <a:ext uri="{FF2B5EF4-FFF2-40B4-BE49-F238E27FC236}">
                  <a16:creationId xmlns:a16="http://schemas.microsoft.com/office/drawing/2014/main" id="{966677D2-A49C-425A-A512-89152C1E8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3322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3 w 5"/>
                <a:gd name="T3" fmla="*/ 3 h 5"/>
                <a:gd name="T4" fmla="*/ 5 w 5"/>
                <a:gd name="T5" fmla="*/ 0 h 5"/>
                <a:gd name="T6" fmla="*/ 2 w 5"/>
                <a:gd name="T7" fmla="*/ 2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0"/>
                    <a:pt x="5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64">
              <a:extLst>
                <a:ext uri="{FF2B5EF4-FFF2-40B4-BE49-F238E27FC236}">
                  <a16:creationId xmlns:a16="http://schemas.microsoft.com/office/drawing/2014/main" id="{6C22BD18-4AE9-4FEC-AA23-BD1D11B1F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" y="3315"/>
              <a:ext cx="19" cy="5"/>
            </a:xfrm>
            <a:custGeom>
              <a:avLst/>
              <a:gdLst>
                <a:gd name="T0" fmla="*/ 0 w 8"/>
                <a:gd name="T1" fmla="*/ 2 h 2"/>
                <a:gd name="T2" fmla="*/ 4 w 8"/>
                <a:gd name="T3" fmla="*/ 2 h 2"/>
                <a:gd name="T4" fmla="*/ 8 w 8"/>
                <a:gd name="T5" fmla="*/ 0 h 2"/>
                <a:gd name="T6" fmla="*/ 4 w 8"/>
                <a:gd name="T7" fmla="*/ 1 h 2"/>
                <a:gd name="T8" fmla="*/ 0 w 8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cubicBezTo>
                    <a:pt x="0" y="2"/>
                    <a:pt x="2" y="2"/>
                    <a:pt x="4" y="2"/>
                  </a:cubicBezTo>
                  <a:cubicBezTo>
                    <a:pt x="7" y="1"/>
                    <a:pt x="8" y="1"/>
                    <a:pt x="8" y="0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65">
              <a:extLst>
                <a:ext uri="{FF2B5EF4-FFF2-40B4-BE49-F238E27FC236}">
                  <a16:creationId xmlns:a16="http://schemas.microsoft.com/office/drawing/2014/main" id="{A9D62FD0-8868-44F7-B95C-E08AEF727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3306"/>
              <a:ext cx="21" cy="4"/>
            </a:xfrm>
            <a:custGeom>
              <a:avLst/>
              <a:gdLst>
                <a:gd name="T0" fmla="*/ 0 w 9"/>
                <a:gd name="T1" fmla="*/ 1 h 2"/>
                <a:gd name="T2" fmla="*/ 5 w 9"/>
                <a:gd name="T3" fmla="*/ 1 h 2"/>
                <a:gd name="T4" fmla="*/ 9 w 9"/>
                <a:gd name="T5" fmla="*/ 0 h 2"/>
                <a:gd name="T6" fmla="*/ 5 w 9"/>
                <a:gd name="T7" fmla="*/ 0 h 2"/>
                <a:gd name="T8" fmla="*/ 0 w 9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0" y="1"/>
                  </a:moveTo>
                  <a:cubicBezTo>
                    <a:pt x="0" y="1"/>
                    <a:pt x="2" y="2"/>
                    <a:pt x="5" y="1"/>
                  </a:cubicBezTo>
                  <a:cubicBezTo>
                    <a:pt x="7" y="1"/>
                    <a:pt x="9" y="0"/>
                    <a:pt x="9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2" y="1"/>
                    <a:pt x="0" y="1"/>
                    <a:pt x="0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66">
              <a:extLst>
                <a:ext uri="{FF2B5EF4-FFF2-40B4-BE49-F238E27FC236}">
                  <a16:creationId xmlns:a16="http://schemas.microsoft.com/office/drawing/2014/main" id="{9BD5C4A9-C1BD-40C1-96A2-39DF597B8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" y="3299"/>
              <a:ext cx="33" cy="26"/>
            </a:xfrm>
            <a:custGeom>
              <a:avLst/>
              <a:gdLst>
                <a:gd name="T0" fmla="*/ 0 w 14"/>
                <a:gd name="T1" fmla="*/ 10 h 11"/>
                <a:gd name="T2" fmla="*/ 5 w 14"/>
                <a:gd name="T3" fmla="*/ 9 h 11"/>
                <a:gd name="T4" fmla="*/ 10 w 14"/>
                <a:gd name="T5" fmla="*/ 7 h 11"/>
                <a:gd name="T6" fmla="*/ 13 w 14"/>
                <a:gd name="T7" fmla="*/ 5 h 11"/>
                <a:gd name="T8" fmla="*/ 14 w 14"/>
                <a:gd name="T9" fmla="*/ 3 h 11"/>
                <a:gd name="T10" fmla="*/ 13 w 14"/>
                <a:gd name="T11" fmla="*/ 2 h 11"/>
                <a:gd name="T12" fmla="*/ 2 w 14"/>
                <a:gd name="T13" fmla="*/ 6 h 11"/>
                <a:gd name="T14" fmla="*/ 1 w 14"/>
                <a:gd name="T15" fmla="*/ 10 h 11"/>
                <a:gd name="T16" fmla="*/ 1 w 14"/>
                <a:gd name="T17" fmla="*/ 11 h 11"/>
                <a:gd name="T18" fmla="*/ 2 w 14"/>
                <a:gd name="T19" fmla="*/ 7 h 11"/>
                <a:gd name="T20" fmla="*/ 6 w 14"/>
                <a:gd name="T21" fmla="*/ 3 h 11"/>
                <a:gd name="T22" fmla="*/ 12 w 14"/>
                <a:gd name="T23" fmla="*/ 2 h 11"/>
                <a:gd name="T24" fmla="*/ 12 w 14"/>
                <a:gd name="T25" fmla="*/ 5 h 11"/>
                <a:gd name="T26" fmla="*/ 10 w 14"/>
                <a:gd name="T27" fmla="*/ 6 h 11"/>
                <a:gd name="T28" fmla="*/ 5 w 14"/>
                <a:gd name="T29" fmla="*/ 9 h 11"/>
                <a:gd name="T30" fmla="*/ 0 w 14"/>
                <a:gd name="T3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1">
                  <a:moveTo>
                    <a:pt x="0" y="10"/>
                  </a:moveTo>
                  <a:cubicBezTo>
                    <a:pt x="0" y="10"/>
                    <a:pt x="2" y="10"/>
                    <a:pt x="5" y="9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11" y="6"/>
                    <a:pt x="12" y="6"/>
                    <a:pt x="13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4" y="3"/>
                    <a:pt x="13" y="2"/>
                    <a:pt x="13" y="2"/>
                  </a:cubicBezTo>
                  <a:cubicBezTo>
                    <a:pt x="7" y="0"/>
                    <a:pt x="3" y="4"/>
                    <a:pt x="2" y="6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9"/>
                    <a:pt x="2" y="7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8" y="2"/>
                    <a:pt x="10" y="2"/>
                    <a:pt x="12" y="2"/>
                  </a:cubicBezTo>
                  <a:cubicBezTo>
                    <a:pt x="13" y="3"/>
                    <a:pt x="13" y="4"/>
                    <a:pt x="12" y="5"/>
                  </a:cubicBezTo>
                  <a:cubicBezTo>
                    <a:pt x="12" y="5"/>
                    <a:pt x="11" y="6"/>
                    <a:pt x="10" y="6"/>
                  </a:cubicBezTo>
                  <a:cubicBezTo>
                    <a:pt x="8" y="7"/>
                    <a:pt x="6" y="8"/>
                    <a:pt x="5" y="9"/>
                  </a:cubicBezTo>
                  <a:cubicBezTo>
                    <a:pt x="2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367">
              <a:extLst>
                <a:ext uri="{FF2B5EF4-FFF2-40B4-BE49-F238E27FC236}">
                  <a16:creationId xmlns:a16="http://schemas.microsoft.com/office/drawing/2014/main" id="{BC44D94A-4BD9-43AF-93E4-9D1551A5B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3301"/>
              <a:ext cx="21" cy="21"/>
            </a:xfrm>
            <a:custGeom>
              <a:avLst/>
              <a:gdLst>
                <a:gd name="T0" fmla="*/ 8 w 9"/>
                <a:gd name="T1" fmla="*/ 9 h 9"/>
                <a:gd name="T2" fmla="*/ 8 w 9"/>
                <a:gd name="T3" fmla="*/ 6 h 9"/>
                <a:gd name="T4" fmla="*/ 6 w 9"/>
                <a:gd name="T5" fmla="*/ 2 h 9"/>
                <a:gd name="T6" fmla="*/ 1 w 9"/>
                <a:gd name="T7" fmla="*/ 1 h 9"/>
                <a:gd name="T8" fmla="*/ 0 w 9"/>
                <a:gd name="T9" fmla="*/ 3 h 9"/>
                <a:gd name="T10" fmla="*/ 2 w 9"/>
                <a:gd name="T11" fmla="*/ 5 h 9"/>
                <a:gd name="T12" fmla="*/ 5 w 9"/>
                <a:gd name="T13" fmla="*/ 8 h 9"/>
                <a:gd name="T14" fmla="*/ 8 w 9"/>
                <a:gd name="T15" fmla="*/ 9 h 9"/>
                <a:gd name="T16" fmla="*/ 5 w 9"/>
                <a:gd name="T17" fmla="*/ 7 h 9"/>
                <a:gd name="T18" fmla="*/ 2 w 9"/>
                <a:gd name="T19" fmla="*/ 5 h 9"/>
                <a:gd name="T20" fmla="*/ 2 w 9"/>
                <a:gd name="T21" fmla="*/ 1 h 9"/>
                <a:gd name="T22" fmla="*/ 6 w 9"/>
                <a:gd name="T23" fmla="*/ 3 h 9"/>
                <a:gd name="T24" fmla="*/ 8 w 9"/>
                <a:gd name="T25" fmla="*/ 6 h 9"/>
                <a:gd name="T26" fmla="*/ 8 w 9"/>
                <a:gd name="T2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8" y="9"/>
                    <a:pt x="9" y="8"/>
                    <a:pt x="8" y="6"/>
                  </a:cubicBezTo>
                  <a:cubicBezTo>
                    <a:pt x="8" y="5"/>
                    <a:pt x="7" y="3"/>
                    <a:pt x="6" y="2"/>
                  </a:cubicBezTo>
                  <a:cubicBezTo>
                    <a:pt x="5" y="1"/>
                    <a:pt x="4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4"/>
                    <a:pt x="1" y="5"/>
                    <a:pt x="2" y="5"/>
                  </a:cubicBezTo>
                  <a:cubicBezTo>
                    <a:pt x="3" y="6"/>
                    <a:pt x="4" y="7"/>
                    <a:pt x="5" y="8"/>
                  </a:cubicBezTo>
                  <a:cubicBezTo>
                    <a:pt x="6" y="9"/>
                    <a:pt x="8" y="9"/>
                    <a:pt x="8" y="9"/>
                  </a:cubicBezTo>
                  <a:cubicBezTo>
                    <a:pt x="8" y="9"/>
                    <a:pt x="7" y="8"/>
                    <a:pt x="5" y="7"/>
                  </a:cubicBezTo>
                  <a:cubicBezTo>
                    <a:pt x="4" y="7"/>
                    <a:pt x="3" y="6"/>
                    <a:pt x="2" y="5"/>
                  </a:cubicBezTo>
                  <a:cubicBezTo>
                    <a:pt x="1" y="4"/>
                    <a:pt x="1" y="2"/>
                    <a:pt x="2" y="1"/>
                  </a:cubicBezTo>
                  <a:cubicBezTo>
                    <a:pt x="3" y="1"/>
                    <a:pt x="5" y="2"/>
                    <a:pt x="6" y="3"/>
                  </a:cubicBezTo>
                  <a:cubicBezTo>
                    <a:pt x="7" y="4"/>
                    <a:pt x="7" y="5"/>
                    <a:pt x="8" y="6"/>
                  </a:cubicBezTo>
                  <a:cubicBezTo>
                    <a:pt x="8" y="8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368">
              <a:extLst>
                <a:ext uri="{FF2B5EF4-FFF2-40B4-BE49-F238E27FC236}">
                  <a16:creationId xmlns:a16="http://schemas.microsoft.com/office/drawing/2014/main" id="{5F8F8D07-E84E-46A4-9F92-1D3DFFFD2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3344"/>
              <a:ext cx="76" cy="45"/>
            </a:xfrm>
            <a:custGeom>
              <a:avLst/>
              <a:gdLst>
                <a:gd name="T0" fmla="*/ 0 w 32"/>
                <a:gd name="T1" fmla="*/ 2 h 19"/>
                <a:gd name="T2" fmla="*/ 5 w 32"/>
                <a:gd name="T3" fmla="*/ 1 h 19"/>
                <a:gd name="T4" fmla="*/ 19 w 32"/>
                <a:gd name="T5" fmla="*/ 4 h 19"/>
                <a:gd name="T6" fmla="*/ 29 w 32"/>
                <a:gd name="T7" fmla="*/ 13 h 19"/>
                <a:gd name="T8" fmla="*/ 32 w 32"/>
                <a:gd name="T9" fmla="*/ 19 h 19"/>
                <a:gd name="T10" fmla="*/ 31 w 32"/>
                <a:gd name="T11" fmla="*/ 17 h 19"/>
                <a:gd name="T12" fmla="*/ 30 w 32"/>
                <a:gd name="T13" fmla="*/ 13 h 19"/>
                <a:gd name="T14" fmla="*/ 19 w 32"/>
                <a:gd name="T15" fmla="*/ 3 h 19"/>
                <a:gd name="T16" fmla="*/ 5 w 32"/>
                <a:gd name="T17" fmla="*/ 1 h 19"/>
                <a:gd name="T18" fmla="*/ 1 w 32"/>
                <a:gd name="T19" fmla="*/ 2 h 19"/>
                <a:gd name="T20" fmla="*/ 0 w 32"/>
                <a:gd name="T21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9">
                  <a:moveTo>
                    <a:pt x="0" y="2"/>
                  </a:moveTo>
                  <a:cubicBezTo>
                    <a:pt x="0" y="2"/>
                    <a:pt x="2" y="2"/>
                    <a:pt x="5" y="1"/>
                  </a:cubicBezTo>
                  <a:cubicBezTo>
                    <a:pt x="9" y="1"/>
                    <a:pt x="14" y="1"/>
                    <a:pt x="19" y="4"/>
                  </a:cubicBezTo>
                  <a:cubicBezTo>
                    <a:pt x="24" y="6"/>
                    <a:pt x="27" y="10"/>
                    <a:pt x="29" y="13"/>
                  </a:cubicBezTo>
                  <a:cubicBezTo>
                    <a:pt x="31" y="16"/>
                    <a:pt x="31" y="19"/>
                    <a:pt x="32" y="19"/>
                  </a:cubicBezTo>
                  <a:cubicBezTo>
                    <a:pt x="32" y="19"/>
                    <a:pt x="31" y="18"/>
                    <a:pt x="31" y="17"/>
                  </a:cubicBezTo>
                  <a:cubicBezTo>
                    <a:pt x="31" y="16"/>
                    <a:pt x="30" y="15"/>
                    <a:pt x="30" y="13"/>
                  </a:cubicBezTo>
                  <a:cubicBezTo>
                    <a:pt x="28" y="10"/>
                    <a:pt x="25" y="6"/>
                    <a:pt x="19" y="3"/>
                  </a:cubicBezTo>
                  <a:cubicBezTo>
                    <a:pt x="14" y="0"/>
                    <a:pt x="9" y="0"/>
                    <a:pt x="5" y="1"/>
                  </a:cubicBezTo>
                  <a:cubicBezTo>
                    <a:pt x="4" y="1"/>
                    <a:pt x="2" y="1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69">
              <a:extLst>
                <a:ext uri="{FF2B5EF4-FFF2-40B4-BE49-F238E27FC236}">
                  <a16:creationId xmlns:a16="http://schemas.microsoft.com/office/drawing/2014/main" id="{6014468A-2FD1-4911-8936-CD4DA2180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3356"/>
              <a:ext cx="55" cy="11"/>
            </a:xfrm>
            <a:custGeom>
              <a:avLst/>
              <a:gdLst>
                <a:gd name="T0" fmla="*/ 0 w 23"/>
                <a:gd name="T1" fmla="*/ 5 h 5"/>
                <a:gd name="T2" fmla="*/ 12 w 23"/>
                <a:gd name="T3" fmla="*/ 4 h 5"/>
                <a:gd name="T4" fmla="*/ 23 w 23"/>
                <a:gd name="T5" fmla="*/ 0 h 5"/>
                <a:gd name="T6" fmla="*/ 12 w 23"/>
                <a:gd name="T7" fmla="*/ 3 h 5"/>
                <a:gd name="T8" fmla="*/ 0 w 2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5">
                  <a:moveTo>
                    <a:pt x="0" y="5"/>
                  </a:moveTo>
                  <a:cubicBezTo>
                    <a:pt x="0" y="5"/>
                    <a:pt x="5" y="5"/>
                    <a:pt x="12" y="4"/>
                  </a:cubicBezTo>
                  <a:cubicBezTo>
                    <a:pt x="18" y="2"/>
                    <a:pt x="23" y="1"/>
                    <a:pt x="23" y="0"/>
                  </a:cubicBezTo>
                  <a:cubicBezTo>
                    <a:pt x="23" y="0"/>
                    <a:pt x="18" y="1"/>
                    <a:pt x="12" y="3"/>
                  </a:cubicBezTo>
                  <a:cubicBezTo>
                    <a:pt x="5" y="4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70">
              <a:extLst>
                <a:ext uri="{FF2B5EF4-FFF2-40B4-BE49-F238E27FC236}">
                  <a16:creationId xmlns:a16="http://schemas.microsoft.com/office/drawing/2014/main" id="{6D971057-D472-43F3-9848-9130DF0B0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6" y="3372"/>
              <a:ext cx="8" cy="12"/>
            </a:xfrm>
            <a:custGeom>
              <a:avLst/>
              <a:gdLst>
                <a:gd name="T0" fmla="*/ 0 w 3"/>
                <a:gd name="T1" fmla="*/ 1 h 5"/>
                <a:gd name="T2" fmla="*/ 1 w 3"/>
                <a:gd name="T3" fmla="*/ 3 h 5"/>
                <a:gd name="T4" fmla="*/ 3 w 3"/>
                <a:gd name="T5" fmla="*/ 4 h 5"/>
                <a:gd name="T6" fmla="*/ 2 w 3"/>
                <a:gd name="T7" fmla="*/ 2 h 5"/>
                <a:gd name="T8" fmla="*/ 0 w 3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cubicBezTo>
                    <a:pt x="0" y="1"/>
                    <a:pt x="0" y="1"/>
                    <a:pt x="1" y="3"/>
                  </a:cubicBezTo>
                  <a:cubicBezTo>
                    <a:pt x="2" y="4"/>
                    <a:pt x="2" y="5"/>
                    <a:pt x="3" y="4"/>
                  </a:cubicBezTo>
                  <a:cubicBezTo>
                    <a:pt x="3" y="4"/>
                    <a:pt x="3" y="3"/>
                    <a:pt x="2" y="2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71">
              <a:extLst>
                <a:ext uri="{FF2B5EF4-FFF2-40B4-BE49-F238E27FC236}">
                  <a16:creationId xmlns:a16="http://schemas.microsoft.com/office/drawing/2014/main" id="{AE456E0F-AABD-44AC-88B7-6302E6D4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3358"/>
              <a:ext cx="7" cy="7"/>
            </a:xfrm>
            <a:custGeom>
              <a:avLst/>
              <a:gdLst>
                <a:gd name="T0" fmla="*/ 0 w 3"/>
                <a:gd name="T1" fmla="*/ 1 h 3"/>
                <a:gd name="T2" fmla="*/ 1 w 3"/>
                <a:gd name="T3" fmla="*/ 2 h 3"/>
                <a:gd name="T4" fmla="*/ 3 w 3"/>
                <a:gd name="T5" fmla="*/ 3 h 3"/>
                <a:gd name="T6" fmla="*/ 2 w 3"/>
                <a:gd name="T7" fmla="*/ 1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2" y="1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72">
              <a:extLst>
                <a:ext uri="{FF2B5EF4-FFF2-40B4-BE49-F238E27FC236}">
                  <a16:creationId xmlns:a16="http://schemas.microsoft.com/office/drawing/2014/main" id="{28F1AFF5-5E73-44DE-A799-1D2EEA211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" y="3353"/>
              <a:ext cx="12" cy="5"/>
            </a:xfrm>
            <a:custGeom>
              <a:avLst/>
              <a:gdLst>
                <a:gd name="T0" fmla="*/ 0 w 5"/>
                <a:gd name="T1" fmla="*/ 1 h 2"/>
                <a:gd name="T2" fmla="*/ 2 w 5"/>
                <a:gd name="T3" fmla="*/ 1 h 2"/>
                <a:gd name="T4" fmla="*/ 4 w 5"/>
                <a:gd name="T5" fmla="*/ 2 h 2"/>
                <a:gd name="T6" fmla="*/ 2 w 5"/>
                <a:gd name="T7" fmla="*/ 0 h 2"/>
                <a:gd name="T8" fmla="*/ 0 w 5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373">
              <a:extLst>
                <a:ext uri="{FF2B5EF4-FFF2-40B4-BE49-F238E27FC236}">
                  <a16:creationId xmlns:a16="http://schemas.microsoft.com/office/drawing/2014/main" id="{4C1F2AFB-DD31-4E16-A311-2E1AACF97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3353"/>
              <a:ext cx="5" cy="3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1 h 1"/>
                <a:gd name="T4" fmla="*/ 2 w 2"/>
                <a:gd name="T5" fmla="*/ 1 h 1"/>
                <a:gd name="T6" fmla="*/ 1 w 2"/>
                <a:gd name="T7" fmla="*/ 0 h 1"/>
                <a:gd name="T8" fmla="*/ 0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74">
              <a:extLst>
                <a:ext uri="{FF2B5EF4-FFF2-40B4-BE49-F238E27FC236}">
                  <a16:creationId xmlns:a16="http://schemas.microsoft.com/office/drawing/2014/main" id="{FA70B028-0D5A-4C41-9D63-ADBF45A04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3289"/>
              <a:ext cx="3" cy="7"/>
            </a:xfrm>
            <a:custGeom>
              <a:avLst/>
              <a:gdLst>
                <a:gd name="T0" fmla="*/ 3 w 3"/>
                <a:gd name="T1" fmla="*/ 0 h 7"/>
                <a:gd name="T2" fmla="*/ 0 w 3"/>
                <a:gd name="T3" fmla="*/ 0 h 7"/>
                <a:gd name="T4" fmla="*/ 3 w 3"/>
                <a:gd name="T5" fmla="*/ 7 h 7"/>
                <a:gd name="T6" fmla="*/ 3 w 3"/>
                <a:gd name="T7" fmla="*/ 7 h 7"/>
                <a:gd name="T8" fmla="*/ 3 w 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lnTo>
                    <a:pt x="0" y="0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75">
              <a:extLst>
                <a:ext uri="{FF2B5EF4-FFF2-40B4-BE49-F238E27FC236}">
                  <a16:creationId xmlns:a16="http://schemas.microsoft.com/office/drawing/2014/main" id="{37A9715E-3FD5-4256-AAA7-E380997FE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3289"/>
              <a:ext cx="3" cy="7"/>
            </a:xfrm>
            <a:custGeom>
              <a:avLst/>
              <a:gdLst>
                <a:gd name="T0" fmla="*/ 3 w 3"/>
                <a:gd name="T1" fmla="*/ 0 h 7"/>
                <a:gd name="T2" fmla="*/ 0 w 3"/>
                <a:gd name="T3" fmla="*/ 0 h 7"/>
                <a:gd name="T4" fmla="*/ 3 w 3"/>
                <a:gd name="T5" fmla="*/ 7 h 7"/>
                <a:gd name="T6" fmla="*/ 3 w 3"/>
                <a:gd name="T7" fmla="*/ 7 h 7"/>
                <a:gd name="T8" fmla="*/ 3 w 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lnTo>
                    <a:pt x="0" y="0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76">
              <a:extLst>
                <a:ext uri="{FF2B5EF4-FFF2-40B4-BE49-F238E27FC236}">
                  <a16:creationId xmlns:a16="http://schemas.microsoft.com/office/drawing/2014/main" id="{00FD09EC-AEB3-45FA-95A9-7F0E4A559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3325"/>
              <a:ext cx="2" cy="14"/>
            </a:xfrm>
            <a:custGeom>
              <a:avLst/>
              <a:gdLst>
                <a:gd name="T0" fmla="*/ 0 w 2"/>
                <a:gd name="T1" fmla="*/ 0 h 14"/>
                <a:gd name="T2" fmla="*/ 0 w 2"/>
                <a:gd name="T3" fmla="*/ 0 h 14"/>
                <a:gd name="T4" fmla="*/ 2 w 2"/>
                <a:gd name="T5" fmla="*/ 14 h 14"/>
                <a:gd name="T6" fmla="*/ 0 w 2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0" y="0"/>
                  </a:moveTo>
                  <a:lnTo>
                    <a:pt x="0" y="0"/>
                  </a:lnTo>
                  <a:lnTo>
                    <a:pt x="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77">
              <a:extLst>
                <a:ext uri="{FF2B5EF4-FFF2-40B4-BE49-F238E27FC236}">
                  <a16:creationId xmlns:a16="http://schemas.microsoft.com/office/drawing/2014/main" id="{F4739F12-B75B-4B6A-B2AC-DF2CE6739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3325"/>
              <a:ext cx="2" cy="14"/>
            </a:xfrm>
            <a:custGeom>
              <a:avLst/>
              <a:gdLst>
                <a:gd name="T0" fmla="*/ 0 w 2"/>
                <a:gd name="T1" fmla="*/ 0 h 14"/>
                <a:gd name="T2" fmla="*/ 0 w 2"/>
                <a:gd name="T3" fmla="*/ 0 h 14"/>
                <a:gd name="T4" fmla="*/ 2 w 2"/>
                <a:gd name="T5" fmla="*/ 14 h 14"/>
                <a:gd name="T6" fmla="*/ 0 w 2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0" y="0"/>
                  </a:moveTo>
                  <a:lnTo>
                    <a:pt x="0" y="0"/>
                  </a:lnTo>
                  <a:lnTo>
                    <a:pt x="2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78">
              <a:extLst>
                <a:ext uri="{FF2B5EF4-FFF2-40B4-BE49-F238E27FC236}">
                  <a16:creationId xmlns:a16="http://schemas.microsoft.com/office/drawing/2014/main" id="{7FB13955-078B-45CF-8EA1-11E21D465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3289"/>
              <a:ext cx="188" cy="50"/>
            </a:xfrm>
            <a:custGeom>
              <a:avLst/>
              <a:gdLst>
                <a:gd name="T0" fmla="*/ 185 w 188"/>
                <a:gd name="T1" fmla="*/ 0 h 50"/>
                <a:gd name="T2" fmla="*/ 0 w 188"/>
                <a:gd name="T3" fmla="*/ 36 h 50"/>
                <a:gd name="T4" fmla="*/ 2 w 188"/>
                <a:gd name="T5" fmla="*/ 50 h 50"/>
                <a:gd name="T6" fmla="*/ 2 w 188"/>
                <a:gd name="T7" fmla="*/ 50 h 50"/>
                <a:gd name="T8" fmla="*/ 188 w 188"/>
                <a:gd name="T9" fmla="*/ 7 h 50"/>
                <a:gd name="T10" fmla="*/ 185 w 188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50">
                  <a:moveTo>
                    <a:pt x="185" y="0"/>
                  </a:moveTo>
                  <a:lnTo>
                    <a:pt x="0" y="36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188" y="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79">
              <a:extLst>
                <a:ext uri="{FF2B5EF4-FFF2-40B4-BE49-F238E27FC236}">
                  <a16:creationId xmlns:a16="http://schemas.microsoft.com/office/drawing/2014/main" id="{F6764F79-B6BB-4297-9788-A93DBABC0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3289"/>
              <a:ext cx="188" cy="50"/>
            </a:xfrm>
            <a:custGeom>
              <a:avLst/>
              <a:gdLst>
                <a:gd name="T0" fmla="*/ 185 w 188"/>
                <a:gd name="T1" fmla="*/ 0 h 50"/>
                <a:gd name="T2" fmla="*/ 0 w 188"/>
                <a:gd name="T3" fmla="*/ 36 h 50"/>
                <a:gd name="T4" fmla="*/ 2 w 188"/>
                <a:gd name="T5" fmla="*/ 50 h 50"/>
                <a:gd name="T6" fmla="*/ 2 w 188"/>
                <a:gd name="T7" fmla="*/ 50 h 50"/>
                <a:gd name="T8" fmla="*/ 188 w 188"/>
                <a:gd name="T9" fmla="*/ 7 h 50"/>
                <a:gd name="T10" fmla="*/ 185 w 188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50">
                  <a:moveTo>
                    <a:pt x="185" y="0"/>
                  </a:moveTo>
                  <a:lnTo>
                    <a:pt x="0" y="36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188" y="7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80">
              <a:extLst>
                <a:ext uri="{FF2B5EF4-FFF2-40B4-BE49-F238E27FC236}">
                  <a16:creationId xmlns:a16="http://schemas.microsoft.com/office/drawing/2014/main" id="{3D776416-9E83-40F3-A8B8-9896FDD33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" y="1598"/>
              <a:ext cx="228" cy="169"/>
            </a:xfrm>
            <a:custGeom>
              <a:avLst/>
              <a:gdLst>
                <a:gd name="T0" fmla="*/ 0 w 96"/>
                <a:gd name="T1" fmla="*/ 31 h 71"/>
                <a:gd name="T2" fmla="*/ 15 w 96"/>
                <a:gd name="T3" fmla="*/ 17 h 71"/>
                <a:gd name="T4" fmla="*/ 57 w 96"/>
                <a:gd name="T5" fmla="*/ 1 h 71"/>
                <a:gd name="T6" fmla="*/ 55 w 96"/>
                <a:gd name="T7" fmla="*/ 16 h 71"/>
                <a:gd name="T8" fmla="*/ 49 w 96"/>
                <a:gd name="T9" fmla="*/ 18 h 71"/>
                <a:gd name="T10" fmla="*/ 71 w 96"/>
                <a:gd name="T11" fmla="*/ 20 h 71"/>
                <a:gd name="T12" fmla="*/ 96 w 96"/>
                <a:gd name="T13" fmla="*/ 43 h 71"/>
                <a:gd name="T14" fmla="*/ 90 w 96"/>
                <a:gd name="T15" fmla="*/ 47 h 71"/>
                <a:gd name="T16" fmla="*/ 96 w 96"/>
                <a:gd name="T17" fmla="*/ 60 h 71"/>
                <a:gd name="T18" fmla="*/ 92 w 96"/>
                <a:gd name="T19" fmla="*/ 65 h 71"/>
                <a:gd name="T20" fmla="*/ 84 w 96"/>
                <a:gd name="T21" fmla="*/ 58 h 71"/>
                <a:gd name="T22" fmla="*/ 87 w 96"/>
                <a:gd name="T23" fmla="*/ 67 h 71"/>
                <a:gd name="T24" fmla="*/ 78 w 96"/>
                <a:gd name="T25" fmla="*/ 67 h 71"/>
                <a:gd name="T26" fmla="*/ 76 w 96"/>
                <a:gd name="T27" fmla="*/ 62 h 71"/>
                <a:gd name="T28" fmla="*/ 72 w 96"/>
                <a:gd name="T29" fmla="*/ 63 h 71"/>
                <a:gd name="T30" fmla="*/ 72 w 96"/>
                <a:gd name="T31" fmla="*/ 69 h 71"/>
                <a:gd name="T32" fmla="*/ 5 w 96"/>
                <a:gd name="T33" fmla="*/ 71 h 71"/>
                <a:gd name="T34" fmla="*/ 0 w 96"/>
                <a:gd name="T35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71">
                  <a:moveTo>
                    <a:pt x="0" y="31"/>
                  </a:moveTo>
                  <a:cubicBezTo>
                    <a:pt x="0" y="30"/>
                    <a:pt x="13" y="17"/>
                    <a:pt x="15" y="17"/>
                  </a:cubicBezTo>
                  <a:cubicBezTo>
                    <a:pt x="17" y="16"/>
                    <a:pt x="57" y="0"/>
                    <a:pt x="57" y="1"/>
                  </a:cubicBezTo>
                  <a:cubicBezTo>
                    <a:pt x="58" y="3"/>
                    <a:pt x="63" y="12"/>
                    <a:pt x="55" y="16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96" y="39"/>
                    <a:pt x="96" y="43"/>
                  </a:cubicBezTo>
                  <a:cubicBezTo>
                    <a:pt x="95" y="47"/>
                    <a:pt x="92" y="49"/>
                    <a:pt x="90" y="47"/>
                  </a:cubicBezTo>
                  <a:cubicBezTo>
                    <a:pt x="88" y="46"/>
                    <a:pt x="96" y="60"/>
                    <a:pt x="96" y="60"/>
                  </a:cubicBezTo>
                  <a:cubicBezTo>
                    <a:pt x="96" y="60"/>
                    <a:pt x="96" y="66"/>
                    <a:pt x="92" y="65"/>
                  </a:cubicBezTo>
                  <a:cubicBezTo>
                    <a:pt x="89" y="64"/>
                    <a:pt x="84" y="58"/>
                    <a:pt x="84" y="58"/>
                  </a:cubicBezTo>
                  <a:cubicBezTo>
                    <a:pt x="84" y="58"/>
                    <a:pt x="89" y="66"/>
                    <a:pt x="87" y="67"/>
                  </a:cubicBezTo>
                  <a:cubicBezTo>
                    <a:pt x="86" y="69"/>
                    <a:pt x="79" y="69"/>
                    <a:pt x="78" y="67"/>
                  </a:cubicBezTo>
                  <a:cubicBezTo>
                    <a:pt x="77" y="66"/>
                    <a:pt x="76" y="62"/>
                    <a:pt x="76" y="62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" y="71"/>
                    <a:pt x="5" y="71"/>
                    <a:pt x="5" y="7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81">
              <a:extLst>
                <a:ext uri="{FF2B5EF4-FFF2-40B4-BE49-F238E27FC236}">
                  <a16:creationId xmlns:a16="http://schemas.microsoft.com/office/drawing/2014/main" id="{6F07792E-0E9B-43E0-9660-6646664A9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3" y="1237"/>
              <a:ext cx="672" cy="582"/>
            </a:xfrm>
            <a:custGeom>
              <a:avLst/>
              <a:gdLst>
                <a:gd name="T0" fmla="*/ 47 w 672"/>
                <a:gd name="T1" fmla="*/ 0 h 582"/>
                <a:gd name="T2" fmla="*/ 97 w 672"/>
                <a:gd name="T3" fmla="*/ 57 h 582"/>
                <a:gd name="T4" fmla="*/ 289 w 672"/>
                <a:gd name="T5" fmla="*/ 395 h 582"/>
                <a:gd name="T6" fmla="*/ 664 w 672"/>
                <a:gd name="T7" fmla="*/ 433 h 582"/>
                <a:gd name="T8" fmla="*/ 672 w 672"/>
                <a:gd name="T9" fmla="*/ 542 h 582"/>
                <a:gd name="T10" fmla="*/ 239 w 672"/>
                <a:gd name="T11" fmla="*/ 582 h 582"/>
                <a:gd name="T12" fmla="*/ 0 w 672"/>
                <a:gd name="T13" fmla="*/ 145 h 582"/>
                <a:gd name="T14" fmla="*/ 47 w 672"/>
                <a:gd name="T15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2" h="582">
                  <a:moveTo>
                    <a:pt x="47" y="0"/>
                  </a:moveTo>
                  <a:lnTo>
                    <a:pt x="97" y="57"/>
                  </a:lnTo>
                  <a:lnTo>
                    <a:pt x="289" y="395"/>
                  </a:lnTo>
                  <a:lnTo>
                    <a:pt x="664" y="433"/>
                  </a:lnTo>
                  <a:lnTo>
                    <a:pt x="672" y="542"/>
                  </a:lnTo>
                  <a:lnTo>
                    <a:pt x="239" y="582"/>
                  </a:lnTo>
                  <a:lnTo>
                    <a:pt x="0" y="14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382">
              <a:extLst>
                <a:ext uri="{FF2B5EF4-FFF2-40B4-BE49-F238E27FC236}">
                  <a16:creationId xmlns:a16="http://schemas.microsoft.com/office/drawing/2014/main" id="{8FC36A6E-F84F-4658-951C-4B61C069F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" y="1121"/>
              <a:ext cx="617" cy="936"/>
            </a:xfrm>
            <a:custGeom>
              <a:avLst/>
              <a:gdLst>
                <a:gd name="T0" fmla="*/ 177 w 260"/>
                <a:gd name="T1" fmla="*/ 119 h 394"/>
                <a:gd name="T2" fmla="*/ 162 w 260"/>
                <a:gd name="T3" fmla="*/ 59 h 394"/>
                <a:gd name="T4" fmla="*/ 161 w 260"/>
                <a:gd name="T5" fmla="*/ 40 h 394"/>
                <a:gd name="T6" fmla="*/ 73 w 260"/>
                <a:gd name="T7" fmla="*/ 0 h 394"/>
                <a:gd name="T8" fmla="*/ 57 w 260"/>
                <a:gd name="T9" fmla="*/ 21 h 394"/>
                <a:gd name="T10" fmla="*/ 59 w 260"/>
                <a:gd name="T11" fmla="*/ 22 h 394"/>
                <a:gd name="T12" fmla="*/ 3 w 260"/>
                <a:gd name="T13" fmla="*/ 126 h 394"/>
                <a:gd name="T14" fmla="*/ 84 w 260"/>
                <a:gd name="T15" fmla="*/ 394 h 394"/>
                <a:gd name="T16" fmla="*/ 260 w 260"/>
                <a:gd name="T17" fmla="*/ 343 h 394"/>
                <a:gd name="T18" fmla="*/ 177 w 260"/>
                <a:gd name="T19" fmla="*/ 11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394">
                  <a:moveTo>
                    <a:pt x="177" y="119"/>
                  </a:moveTo>
                  <a:cubicBezTo>
                    <a:pt x="162" y="59"/>
                    <a:pt x="162" y="59"/>
                    <a:pt x="162" y="59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2" y="29"/>
                    <a:pt x="0" y="85"/>
                    <a:pt x="3" y="126"/>
                  </a:cubicBezTo>
                  <a:cubicBezTo>
                    <a:pt x="6" y="162"/>
                    <a:pt x="84" y="394"/>
                    <a:pt x="84" y="394"/>
                  </a:cubicBezTo>
                  <a:cubicBezTo>
                    <a:pt x="260" y="343"/>
                    <a:pt x="260" y="343"/>
                    <a:pt x="260" y="343"/>
                  </a:cubicBezTo>
                  <a:lnTo>
                    <a:pt x="177" y="11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83">
              <a:extLst>
                <a:ext uri="{FF2B5EF4-FFF2-40B4-BE49-F238E27FC236}">
                  <a16:creationId xmlns:a16="http://schemas.microsoft.com/office/drawing/2014/main" id="{88113F52-F64B-4B8E-A35D-65797C0CC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" y="1264"/>
              <a:ext cx="325" cy="693"/>
            </a:xfrm>
            <a:custGeom>
              <a:avLst/>
              <a:gdLst>
                <a:gd name="T0" fmla="*/ 5 w 137"/>
                <a:gd name="T1" fmla="*/ 0 h 292"/>
                <a:gd name="T2" fmla="*/ 0 w 137"/>
                <a:gd name="T3" fmla="*/ 24 h 292"/>
                <a:gd name="T4" fmla="*/ 13 w 137"/>
                <a:gd name="T5" fmla="*/ 49 h 292"/>
                <a:gd name="T6" fmla="*/ 13 w 137"/>
                <a:gd name="T7" fmla="*/ 67 h 292"/>
                <a:gd name="T8" fmla="*/ 105 w 137"/>
                <a:gd name="T9" fmla="*/ 283 h 292"/>
                <a:gd name="T10" fmla="*/ 133 w 137"/>
                <a:gd name="T11" fmla="*/ 292 h 292"/>
                <a:gd name="T12" fmla="*/ 137 w 137"/>
                <a:gd name="T13" fmla="*/ 273 h 292"/>
                <a:gd name="T14" fmla="*/ 47 w 137"/>
                <a:gd name="T15" fmla="*/ 105 h 292"/>
                <a:gd name="T16" fmla="*/ 14 w 137"/>
                <a:gd name="T17" fmla="*/ 14 h 292"/>
                <a:gd name="T18" fmla="*/ 5 w 137"/>
                <a:gd name="T1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292">
                  <a:moveTo>
                    <a:pt x="5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5" y="283"/>
                    <a:pt x="105" y="283"/>
                    <a:pt x="105" y="283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7" y="273"/>
                    <a:pt x="137" y="273"/>
                    <a:pt x="137" y="273"/>
                  </a:cubicBezTo>
                  <a:cubicBezTo>
                    <a:pt x="137" y="273"/>
                    <a:pt x="60" y="142"/>
                    <a:pt x="47" y="105"/>
                  </a:cubicBezTo>
                  <a:cubicBezTo>
                    <a:pt x="34" y="68"/>
                    <a:pt x="14" y="14"/>
                    <a:pt x="14" y="1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84">
              <a:extLst>
                <a:ext uri="{FF2B5EF4-FFF2-40B4-BE49-F238E27FC236}">
                  <a16:creationId xmlns:a16="http://schemas.microsoft.com/office/drawing/2014/main" id="{1295DD66-58F2-4333-B7D2-6C20FDA4E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" y="1332"/>
              <a:ext cx="890" cy="561"/>
            </a:xfrm>
            <a:custGeom>
              <a:avLst/>
              <a:gdLst>
                <a:gd name="T0" fmla="*/ 0 w 375"/>
                <a:gd name="T1" fmla="*/ 80 h 236"/>
                <a:gd name="T2" fmla="*/ 160 w 375"/>
                <a:gd name="T3" fmla="*/ 236 h 236"/>
                <a:gd name="T4" fmla="*/ 375 w 375"/>
                <a:gd name="T5" fmla="*/ 194 h 236"/>
                <a:gd name="T6" fmla="*/ 368 w 375"/>
                <a:gd name="T7" fmla="*/ 148 h 236"/>
                <a:gd name="T8" fmla="*/ 221 w 375"/>
                <a:gd name="T9" fmla="*/ 152 h 236"/>
                <a:gd name="T10" fmla="*/ 183 w 375"/>
                <a:gd name="T11" fmla="*/ 135 h 236"/>
                <a:gd name="T12" fmla="*/ 81 w 375"/>
                <a:gd name="T13" fmla="*/ 3 h 236"/>
                <a:gd name="T14" fmla="*/ 0 w 375"/>
                <a:gd name="T15" fmla="*/ 8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36">
                  <a:moveTo>
                    <a:pt x="0" y="80"/>
                  </a:moveTo>
                  <a:cubicBezTo>
                    <a:pt x="0" y="82"/>
                    <a:pt x="160" y="236"/>
                    <a:pt x="160" y="236"/>
                  </a:cubicBezTo>
                  <a:cubicBezTo>
                    <a:pt x="375" y="194"/>
                    <a:pt x="375" y="194"/>
                    <a:pt x="375" y="194"/>
                  </a:cubicBezTo>
                  <a:cubicBezTo>
                    <a:pt x="368" y="148"/>
                    <a:pt x="368" y="148"/>
                    <a:pt x="368" y="148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05" y="153"/>
                    <a:pt x="192" y="147"/>
                    <a:pt x="183" y="135"/>
                  </a:cubicBezTo>
                  <a:cubicBezTo>
                    <a:pt x="151" y="94"/>
                    <a:pt x="83" y="5"/>
                    <a:pt x="81" y="3"/>
                  </a:cubicBezTo>
                  <a:cubicBezTo>
                    <a:pt x="79" y="0"/>
                    <a:pt x="0" y="80"/>
                    <a:pt x="0" y="8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85">
              <a:extLst>
                <a:ext uri="{FF2B5EF4-FFF2-40B4-BE49-F238E27FC236}">
                  <a16:creationId xmlns:a16="http://schemas.microsoft.com/office/drawing/2014/main" id="{C45E34DD-F5B5-46DE-B914-86E28A4E7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" y="1318"/>
              <a:ext cx="888" cy="565"/>
            </a:xfrm>
            <a:custGeom>
              <a:avLst/>
              <a:gdLst>
                <a:gd name="T0" fmla="*/ 367 w 374"/>
                <a:gd name="T1" fmla="*/ 157 h 238"/>
                <a:gd name="T2" fmla="*/ 374 w 374"/>
                <a:gd name="T3" fmla="*/ 200 h 238"/>
                <a:gd name="T4" fmla="*/ 373 w 374"/>
                <a:gd name="T5" fmla="*/ 201 h 238"/>
                <a:gd name="T6" fmla="*/ 187 w 374"/>
                <a:gd name="T7" fmla="*/ 237 h 238"/>
                <a:gd name="T8" fmla="*/ 143 w 374"/>
                <a:gd name="T9" fmla="*/ 229 h 238"/>
                <a:gd name="T10" fmla="*/ 120 w 374"/>
                <a:gd name="T11" fmla="*/ 207 h 238"/>
                <a:gd name="T12" fmla="*/ 7 w 374"/>
                <a:gd name="T13" fmla="*/ 76 h 238"/>
                <a:gd name="T14" fmla="*/ 6 w 374"/>
                <a:gd name="T15" fmla="*/ 76 h 238"/>
                <a:gd name="T16" fmla="*/ 1 w 374"/>
                <a:gd name="T17" fmla="*/ 50 h 238"/>
                <a:gd name="T18" fmla="*/ 24 w 374"/>
                <a:gd name="T19" fmla="*/ 8 h 238"/>
                <a:gd name="T20" fmla="*/ 71 w 374"/>
                <a:gd name="T21" fmla="*/ 5 h 238"/>
                <a:gd name="T22" fmla="*/ 103 w 374"/>
                <a:gd name="T23" fmla="*/ 37 h 238"/>
                <a:gd name="T24" fmla="*/ 167 w 374"/>
                <a:gd name="T25" fmla="*/ 121 h 238"/>
                <a:gd name="T26" fmla="*/ 191 w 374"/>
                <a:gd name="T27" fmla="*/ 149 h 238"/>
                <a:gd name="T28" fmla="*/ 223 w 374"/>
                <a:gd name="T29" fmla="*/ 156 h 238"/>
                <a:gd name="T30" fmla="*/ 357 w 374"/>
                <a:gd name="T31" fmla="*/ 154 h 238"/>
                <a:gd name="T32" fmla="*/ 366 w 374"/>
                <a:gd name="T33" fmla="*/ 154 h 238"/>
                <a:gd name="T34" fmla="*/ 356 w 374"/>
                <a:gd name="T35" fmla="*/ 155 h 238"/>
                <a:gd name="T36" fmla="*/ 223 w 374"/>
                <a:gd name="T37" fmla="*/ 158 h 238"/>
                <a:gd name="T38" fmla="*/ 190 w 374"/>
                <a:gd name="T39" fmla="*/ 151 h 238"/>
                <a:gd name="T40" fmla="*/ 165 w 374"/>
                <a:gd name="T41" fmla="*/ 122 h 238"/>
                <a:gd name="T42" fmla="*/ 102 w 374"/>
                <a:gd name="T43" fmla="*/ 39 h 238"/>
                <a:gd name="T44" fmla="*/ 70 w 374"/>
                <a:gd name="T45" fmla="*/ 7 h 238"/>
                <a:gd name="T46" fmla="*/ 9 w 374"/>
                <a:gd name="T47" fmla="*/ 26 h 238"/>
                <a:gd name="T48" fmla="*/ 8 w 374"/>
                <a:gd name="T49" fmla="*/ 74 h 238"/>
                <a:gd name="T50" fmla="*/ 8 w 374"/>
                <a:gd name="T51" fmla="*/ 75 h 238"/>
                <a:gd name="T52" fmla="*/ 122 w 374"/>
                <a:gd name="T53" fmla="*/ 206 h 238"/>
                <a:gd name="T54" fmla="*/ 144 w 374"/>
                <a:gd name="T55" fmla="*/ 227 h 238"/>
                <a:gd name="T56" fmla="*/ 187 w 374"/>
                <a:gd name="T57" fmla="*/ 235 h 238"/>
                <a:gd name="T58" fmla="*/ 373 w 374"/>
                <a:gd name="T59" fmla="*/ 200 h 238"/>
                <a:gd name="T60" fmla="*/ 368 w 374"/>
                <a:gd name="T61" fmla="*/ 166 h 238"/>
                <a:gd name="T62" fmla="*/ 366 w 374"/>
                <a:gd name="T63" fmla="*/ 15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238">
                  <a:moveTo>
                    <a:pt x="366" y="154"/>
                  </a:moveTo>
                  <a:cubicBezTo>
                    <a:pt x="366" y="154"/>
                    <a:pt x="367" y="155"/>
                    <a:pt x="367" y="157"/>
                  </a:cubicBezTo>
                  <a:cubicBezTo>
                    <a:pt x="367" y="159"/>
                    <a:pt x="368" y="162"/>
                    <a:pt x="368" y="166"/>
                  </a:cubicBezTo>
                  <a:cubicBezTo>
                    <a:pt x="370" y="174"/>
                    <a:pt x="371" y="185"/>
                    <a:pt x="374" y="200"/>
                  </a:cubicBezTo>
                  <a:cubicBezTo>
                    <a:pt x="374" y="201"/>
                    <a:pt x="374" y="201"/>
                    <a:pt x="374" y="201"/>
                  </a:cubicBezTo>
                  <a:cubicBezTo>
                    <a:pt x="373" y="201"/>
                    <a:pt x="373" y="201"/>
                    <a:pt x="373" y="201"/>
                  </a:cubicBezTo>
                  <a:cubicBezTo>
                    <a:pt x="336" y="208"/>
                    <a:pt x="276" y="219"/>
                    <a:pt x="201" y="234"/>
                  </a:cubicBezTo>
                  <a:cubicBezTo>
                    <a:pt x="197" y="235"/>
                    <a:pt x="192" y="236"/>
                    <a:pt x="187" y="237"/>
                  </a:cubicBezTo>
                  <a:cubicBezTo>
                    <a:pt x="182" y="238"/>
                    <a:pt x="177" y="238"/>
                    <a:pt x="172" y="238"/>
                  </a:cubicBezTo>
                  <a:cubicBezTo>
                    <a:pt x="162" y="238"/>
                    <a:pt x="152" y="235"/>
                    <a:pt x="143" y="229"/>
                  </a:cubicBezTo>
                  <a:cubicBezTo>
                    <a:pt x="139" y="226"/>
                    <a:pt x="134" y="223"/>
                    <a:pt x="131" y="219"/>
                  </a:cubicBezTo>
                  <a:cubicBezTo>
                    <a:pt x="127" y="215"/>
                    <a:pt x="124" y="211"/>
                    <a:pt x="120" y="207"/>
                  </a:cubicBezTo>
                  <a:cubicBezTo>
                    <a:pt x="113" y="199"/>
                    <a:pt x="106" y="191"/>
                    <a:pt x="99" y="182"/>
                  </a:cubicBezTo>
                  <a:cubicBezTo>
                    <a:pt x="69" y="149"/>
                    <a:pt x="39" y="113"/>
                    <a:pt x="7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5"/>
                    <a:pt x="6" y="74"/>
                  </a:cubicBezTo>
                  <a:cubicBezTo>
                    <a:pt x="3" y="67"/>
                    <a:pt x="1" y="58"/>
                    <a:pt x="1" y="50"/>
                  </a:cubicBezTo>
                  <a:cubicBezTo>
                    <a:pt x="0" y="41"/>
                    <a:pt x="2" y="33"/>
                    <a:pt x="7" y="25"/>
                  </a:cubicBezTo>
                  <a:cubicBezTo>
                    <a:pt x="11" y="18"/>
                    <a:pt x="17" y="13"/>
                    <a:pt x="24" y="8"/>
                  </a:cubicBezTo>
                  <a:cubicBezTo>
                    <a:pt x="32" y="4"/>
                    <a:pt x="39" y="1"/>
                    <a:pt x="47" y="1"/>
                  </a:cubicBezTo>
                  <a:cubicBezTo>
                    <a:pt x="56" y="0"/>
                    <a:pt x="64" y="1"/>
                    <a:pt x="71" y="5"/>
                  </a:cubicBezTo>
                  <a:cubicBezTo>
                    <a:pt x="78" y="8"/>
                    <a:pt x="84" y="14"/>
                    <a:pt x="89" y="19"/>
                  </a:cubicBezTo>
                  <a:cubicBezTo>
                    <a:pt x="94" y="25"/>
                    <a:pt x="99" y="31"/>
                    <a:pt x="103" y="37"/>
                  </a:cubicBezTo>
                  <a:cubicBezTo>
                    <a:pt x="107" y="43"/>
                    <a:pt x="112" y="49"/>
                    <a:pt x="116" y="55"/>
                  </a:cubicBezTo>
                  <a:cubicBezTo>
                    <a:pt x="133" y="79"/>
                    <a:pt x="150" y="101"/>
                    <a:pt x="167" y="121"/>
                  </a:cubicBezTo>
                  <a:cubicBezTo>
                    <a:pt x="171" y="126"/>
                    <a:pt x="175" y="131"/>
                    <a:pt x="179" y="136"/>
                  </a:cubicBezTo>
                  <a:cubicBezTo>
                    <a:pt x="183" y="140"/>
                    <a:pt x="186" y="145"/>
                    <a:pt x="191" y="149"/>
                  </a:cubicBezTo>
                  <a:cubicBezTo>
                    <a:pt x="195" y="153"/>
                    <a:pt x="201" y="155"/>
                    <a:pt x="207" y="156"/>
                  </a:cubicBezTo>
                  <a:cubicBezTo>
                    <a:pt x="212" y="156"/>
                    <a:pt x="218" y="156"/>
                    <a:pt x="223" y="156"/>
                  </a:cubicBezTo>
                  <a:cubicBezTo>
                    <a:pt x="268" y="156"/>
                    <a:pt x="303" y="155"/>
                    <a:pt x="328" y="155"/>
                  </a:cubicBezTo>
                  <a:cubicBezTo>
                    <a:pt x="340" y="154"/>
                    <a:pt x="350" y="154"/>
                    <a:pt x="357" y="154"/>
                  </a:cubicBezTo>
                  <a:cubicBezTo>
                    <a:pt x="360" y="154"/>
                    <a:pt x="362" y="154"/>
                    <a:pt x="364" y="154"/>
                  </a:cubicBezTo>
                  <a:cubicBezTo>
                    <a:pt x="366" y="154"/>
                    <a:pt x="366" y="154"/>
                    <a:pt x="366" y="154"/>
                  </a:cubicBezTo>
                  <a:cubicBezTo>
                    <a:pt x="366" y="154"/>
                    <a:pt x="365" y="154"/>
                    <a:pt x="364" y="154"/>
                  </a:cubicBezTo>
                  <a:cubicBezTo>
                    <a:pt x="362" y="154"/>
                    <a:pt x="360" y="154"/>
                    <a:pt x="356" y="155"/>
                  </a:cubicBezTo>
                  <a:cubicBezTo>
                    <a:pt x="350" y="155"/>
                    <a:pt x="340" y="155"/>
                    <a:pt x="328" y="155"/>
                  </a:cubicBezTo>
                  <a:cubicBezTo>
                    <a:pt x="303" y="156"/>
                    <a:pt x="267" y="157"/>
                    <a:pt x="223" y="158"/>
                  </a:cubicBezTo>
                  <a:cubicBezTo>
                    <a:pt x="218" y="158"/>
                    <a:pt x="212" y="158"/>
                    <a:pt x="206" y="157"/>
                  </a:cubicBezTo>
                  <a:cubicBezTo>
                    <a:pt x="201" y="157"/>
                    <a:pt x="195" y="155"/>
                    <a:pt x="190" y="151"/>
                  </a:cubicBezTo>
                  <a:cubicBezTo>
                    <a:pt x="185" y="147"/>
                    <a:pt x="182" y="142"/>
                    <a:pt x="177" y="137"/>
                  </a:cubicBezTo>
                  <a:cubicBezTo>
                    <a:pt x="173" y="132"/>
                    <a:pt x="169" y="127"/>
                    <a:pt x="165" y="122"/>
                  </a:cubicBezTo>
                  <a:cubicBezTo>
                    <a:pt x="149" y="102"/>
                    <a:pt x="132" y="80"/>
                    <a:pt x="114" y="57"/>
                  </a:cubicBezTo>
                  <a:cubicBezTo>
                    <a:pt x="110" y="51"/>
                    <a:pt x="106" y="45"/>
                    <a:pt x="102" y="39"/>
                  </a:cubicBezTo>
                  <a:cubicBezTo>
                    <a:pt x="97" y="32"/>
                    <a:pt x="93" y="26"/>
                    <a:pt x="88" y="21"/>
                  </a:cubicBezTo>
                  <a:cubicBezTo>
                    <a:pt x="83" y="15"/>
                    <a:pt x="77" y="10"/>
                    <a:pt x="70" y="7"/>
                  </a:cubicBezTo>
                  <a:cubicBezTo>
                    <a:pt x="63" y="3"/>
                    <a:pt x="55" y="2"/>
                    <a:pt x="48" y="3"/>
                  </a:cubicBezTo>
                  <a:cubicBezTo>
                    <a:pt x="32" y="4"/>
                    <a:pt x="17" y="13"/>
                    <a:pt x="9" y="26"/>
                  </a:cubicBezTo>
                  <a:cubicBezTo>
                    <a:pt x="4" y="33"/>
                    <a:pt x="3" y="41"/>
                    <a:pt x="3" y="50"/>
                  </a:cubicBezTo>
                  <a:cubicBezTo>
                    <a:pt x="3" y="58"/>
                    <a:pt x="5" y="66"/>
                    <a:pt x="8" y="74"/>
                  </a:cubicBezTo>
                  <a:cubicBezTo>
                    <a:pt x="8" y="74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40" y="112"/>
                    <a:pt x="71" y="147"/>
                    <a:pt x="100" y="181"/>
                  </a:cubicBezTo>
                  <a:cubicBezTo>
                    <a:pt x="107" y="189"/>
                    <a:pt x="115" y="198"/>
                    <a:pt x="122" y="206"/>
                  </a:cubicBezTo>
                  <a:cubicBezTo>
                    <a:pt x="125" y="210"/>
                    <a:pt x="129" y="214"/>
                    <a:pt x="132" y="218"/>
                  </a:cubicBezTo>
                  <a:cubicBezTo>
                    <a:pt x="136" y="222"/>
                    <a:pt x="140" y="225"/>
                    <a:pt x="144" y="227"/>
                  </a:cubicBezTo>
                  <a:cubicBezTo>
                    <a:pt x="153" y="233"/>
                    <a:pt x="163" y="236"/>
                    <a:pt x="172" y="236"/>
                  </a:cubicBezTo>
                  <a:cubicBezTo>
                    <a:pt x="177" y="236"/>
                    <a:pt x="182" y="236"/>
                    <a:pt x="187" y="235"/>
                  </a:cubicBezTo>
                  <a:cubicBezTo>
                    <a:pt x="192" y="234"/>
                    <a:pt x="196" y="233"/>
                    <a:pt x="201" y="232"/>
                  </a:cubicBezTo>
                  <a:cubicBezTo>
                    <a:pt x="276" y="218"/>
                    <a:pt x="336" y="207"/>
                    <a:pt x="373" y="200"/>
                  </a:cubicBezTo>
                  <a:cubicBezTo>
                    <a:pt x="373" y="200"/>
                    <a:pt x="373" y="200"/>
                    <a:pt x="373" y="200"/>
                  </a:cubicBezTo>
                  <a:cubicBezTo>
                    <a:pt x="371" y="185"/>
                    <a:pt x="369" y="174"/>
                    <a:pt x="368" y="166"/>
                  </a:cubicBezTo>
                  <a:cubicBezTo>
                    <a:pt x="367" y="162"/>
                    <a:pt x="367" y="159"/>
                    <a:pt x="367" y="157"/>
                  </a:cubicBezTo>
                  <a:cubicBezTo>
                    <a:pt x="366" y="155"/>
                    <a:pt x="366" y="154"/>
                    <a:pt x="366" y="15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86">
              <a:extLst>
                <a:ext uri="{FF2B5EF4-FFF2-40B4-BE49-F238E27FC236}">
                  <a16:creationId xmlns:a16="http://schemas.microsoft.com/office/drawing/2014/main" id="{5060DA42-3611-4971-9C22-0EA78117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6" y="1176"/>
              <a:ext cx="246" cy="137"/>
            </a:xfrm>
            <a:custGeom>
              <a:avLst/>
              <a:gdLst>
                <a:gd name="T0" fmla="*/ 103 w 104"/>
                <a:gd name="T1" fmla="*/ 17 h 58"/>
                <a:gd name="T2" fmla="*/ 102 w 104"/>
                <a:gd name="T3" fmla="*/ 28 h 58"/>
                <a:gd name="T4" fmla="*/ 98 w 104"/>
                <a:gd name="T5" fmla="*/ 56 h 58"/>
                <a:gd name="T6" fmla="*/ 98 w 104"/>
                <a:gd name="T7" fmla="*/ 58 h 58"/>
                <a:gd name="T8" fmla="*/ 97 w 104"/>
                <a:gd name="T9" fmla="*/ 57 h 58"/>
                <a:gd name="T10" fmla="*/ 65 w 104"/>
                <a:gd name="T11" fmla="*/ 39 h 58"/>
                <a:gd name="T12" fmla="*/ 19 w 104"/>
                <a:gd name="T13" fmla="*/ 12 h 58"/>
                <a:gd name="T14" fmla="*/ 5 w 104"/>
                <a:gd name="T15" fmla="*/ 3 h 58"/>
                <a:gd name="T16" fmla="*/ 0 w 104"/>
                <a:gd name="T17" fmla="*/ 0 h 58"/>
                <a:gd name="T18" fmla="*/ 6 w 104"/>
                <a:gd name="T19" fmla="*/ 3 h 58"/>
                <a:gd name="T20" fmla="*/ 20 w 104"/>
                <a:gd name="T21" fmla="*/ 10 h 58"/>
                <a:gd name="T22" fmla="*/ 66 w 104"/>
                <a:gd name="T23" fmla="*/ 37 h 58"/>
                <a:gd name="T24" fmla="*/ 98 w 104"/>
                <a:gd name="T25" fmla="*/ 55 h 58"/>
                <a:gd name="T26" fmla="*/ 96 w 104"/>
                <a:gd name="T27" fmla="*/ 56 h 58"/>
                <a:gd name="T28" fmla="*/ 101 w 104"/>
                <a:gd name="T29" fmla="*/ 28 h 58"/>
                <a:gd name="T30" fmla="*/ 103 w 104"/>
                <a:gd name="T31" fmla="*/ 20 h 58"/>
                <a:gd name="T32" fmla="*/ 103 w 104"/>
                <a:gd name="T33" fmla="*/ 1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58">
                  <a:moveTo>
                    <a:pt x="103" y="17"/>
                  </a:moveTo>
                  <a:cubicBezTo>
                    <a:pt x="104" y="17"/>
                    <a:pt x="103" y="21"/>
                    <a:pt x="102" y="28"/>
                  </a:cubicBezTo>
                  <a:cubicBezTo>
                    <a:pt x="101" y="35"/>
                    <a:pt x="101" y="45"/>
                    <a:pt x="98" y="56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88" y="52"/>
                    <a:pt x="77" y="45"/>
                    <a:pt x="65" y="39"/>
                  </a:cubicBezTo>
                  <a:cubicBezTo>
                    <a:pt x="47" y="28"/>
                    <a:pt x="31" y="19"/>
                    <a:pt x="19" y="12"/>
                  </a:cubicBezTo>
                  <a:cubicBezTo>
                    <a:pt x="13" y="8"/>
                    <a:pt x="9" y="5"/>
                    <a:pt x="5" y="3"/>
                  </a:cubicBezTo>
                  <a:cubicBezTo>
                    <a:pt x="2" y="1"/>
                    <a:pt x="0" y="0"/>
                    <a:pt x="0" y="0"/>
                  </a:cubicBezTo>
                  <a:cubicBezTo>
                    <a:pt x="0" y="0"/>
                    <a:pt x="2" y="1"/>
                    <a:pt x="6" y="3"/>
                  </a:cubicBezTo>
                  <a:cubicBezTo>
                    <a:pt x="9" y="5"/>
                    <a:pt x="14" y="7"/>
                    <a:pt x="20" y="10"/>
                  </a:cubicBezTo>
                  <a:cubicBezTo>
                    <a:pt x="32" y="17"/>
                    <a:pt x="48" y="27"/>
                    <a:pt x="66" y="37"/>
                  </a:cubicBezTo>
                  <a:cubicBezTo>
                    <a:pt x="78" y="44"/>
                    <a:pt x="89" y="50"/>
                    <a:pt x="98" y="55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9" y="45"/>
                    <a:pt x="100" y="35"/>
                    <a:pt x="101" y="28"/>
                  </a:cubicBezTo>
                  <a:cubicBezTo>
                    <a:pt x="102" y="24"/>
                    <a:pt x="102" y="22"/>
                    <a:pt x="103" y="20"/>
                  </a:cubicBezTo>
                  <a:cubicBezTo>
                    <a:pt x="103" y="18"/>
                    <a:pt x="103" y="17"/>
                    <a:pt x="103" y="1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87">
              <a:extLst>
                <a:ext uri="{FF2B5EF4-FFF2-40B4-BE49-F238E27FC236}">
                  <a16:creationId xmlns:a16="http://schemas.microsoft.com/office/drawing/2014/main" id="{A170CB62-C5F4-4047-A1E4-E76107C17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660"/>
              <a:ext cx="287" cy="143"/>
            </a:xfrm>
            <a:custGeom>
              <a:avLst/>
              <a:gdLst>
                <a:gd name="T0" fmla="*/ 92 w 121"/>
                <a:gd name="T1" fmla="*/ 10 h 60"/>
                <a:gd name="T2" fmla="*/ 53 w 121"/>
                <a:gd name="T3" fmla="*/ 0 h 60"/>
                <a:gd name="T4" fmla="*/ 21 w 121"/>
                <a:gd name="T5" fmla="*/ 16 h 60"/>
                <a:gd name="T6" fmla="*/ 3 w 121"/>
                <a:gd name="T7" fmla="*/ 16 h 60"/>
                <a:gd name="T8" fmla="*/ 0 w 121"/>
                <a:gd name="T9" fmla="*/ 17 h 60"/>
                <a:gd name="T10" fmla="*/ 6 w 121"/>
                <a:gd name="T11" fmla="*/ 51 h 60"/>
                <a:gd name="T12" fmla="*/ 10 w 121"/>
                <a:gd name="T13" fmla="*/ 52 h 60"/>
                <a:gd name="T14" fmla="*/ 25 w 121"/>
                <a:gd name="T15" fmla="*/ 58 h 60"/>
                <a:gd name="T16" fmla="*/ 50 w 121"/>
                <a:gd name="T17" fmla="*/ 53 h 60"/>
                <a:gd name="T18" fmla="*/ 71 w 121"/>
                <a:gd name="T19" fmla="*/ 42 h 60"/>
                <a:gd name="T20" fmla="*/ 85 w 121"/>
                <a:gd name="T21" fmla="*/ 38 h 60"/>
                <a:gd name="T22" fmla="*/ 96 w 121"/>
                <a:gd name="T23" fmla="*/ 44 h 60"/>
                <a:gd name="T24" fmla="*/ 97 w 121"/>
                <a:gd name="T25" fmla="*/ 50 h 60"/>
                <a:gd name="T26" fmla="*/ 103 w 121"/>
                <a:gd name="T27" fmla="*/ 53 h 60"/>
                <a:gd name="T28" fmla="*/ 106 w 121"/>
                <a:gd name="T29" fmla="*/ 48 h 60"/>
                <a:gd name="T30" fmla="*/ 104 w 121"/>
                <a:gd name="T31" fmla="*/ 38 h 60"/>
                <a:gd name="T32" fmla="*/ 109 w 121"/>
                <a:gd name="T33" fmla="*/ 42 h 60"/>
                <a:gd name="T34" fmla="*/ 121 w 121"/>
                <a:gd name="T35" fmla="*/ 42 h 60"/>
                <a:gd name="T36" fmla="*/ 121 w 121"/>
                <a:gd name="T37" fmla="*/ 34 h 60"/>
                <a:gd name="T38" fmla="*/ 92 w 121"/>
                <a:gd name="T3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60">
                  <a:moveTo>
                    <a:pt x="92" y="1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5" y="56"/>
                    <a:pt x="25" y="58"/>
                  </a:cubicBezTo>
                  <a:cubicBezTo>
                    <a:pt x="36" y="60"/>
                    <a:pt x="50" y="53"/>
                    <a:pt x="50" y="5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7" y="49"/>
                    <a:pt x="97" y="50"/>
                  </a:cubicBezTo>
                  <a:cubicBezTo>
                    <a:pt x="97" y="52"/>
                    <a:pt x="101" y="53"/>
                    <a:pt x="103" y="53"/>
                  </a:cubicBezTo>
                  <a:cubicBezTo>
                    <a:pt x="105" y="53"/>
                    <a:pt x="106" y="48"/>
                    <a:pt x="106" y="4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1" y="34"/>
                    <a:pt x="121" y="34"/>
                    <a:pt x="121" y="34"/>
                  </a:cubicBezTo>
                  <a:lnTo>
                    <a:pt x="92" y="1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88">
              <a:extLst>
                <a:ext uri="{FF2B5EF4-FFF2-40B4-BE49-F238E27FC236}">
                  <a16:creationId xmlns:a16="http://schemas.microsoft.com/office/drawing/2014/main" id="{8456784C-E08B-4009-AFC8-32EA59048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2285"/>
              <a:ext cx="558" cy="843"/>
            </a:xfrm>
            <a:custGeom>
              <a:avLst/>
              <a:gdLst>
                <a:gd name="T0" fmla="*/ 391 w 558"/>
                <a:gd name="T1" fmla="*/ 0 h 843"/>
                <a:gd name="T2" fmla="*/ 0 w 558"/>
                <a:gd name="T3" fmla="*/ 700 h 843"/>
                <a:gd name="T4" fmla="*/ 208 w 558"/>
                <a:gd name="T5" fmla="*/ 843 h 843"/>
                <a:gd name="T6" fmla="*/ 558 w 558"/>
                <a:gd name="T7" fmla="*/ 225 h 843"/>
                <a:gd name="T8" fmla="*/ 498 w 558"/>
                <a:gd name="T9" fmla="*/ 0 h 843"/>
                <a:gd name="T10" fmla="*/ 391 w 558"/>
                <a:gd name="T11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8" h="843">
                  <a:moveTo>
                    <a:pt x="391" y="0"/>
                  </a:moveTo>
                  <a:lnTo>
                    <a:pt x="0" y="700"/>
                  </a:lnTo>
                  <a:lnTo>
                    <a:pt x="208" y="843"/>
                  </a:lnTo>
                  <a:lnTo>
                    <a:pt x="558" y="225"/>
                  </a:lnTo>
                  <a:lnTo>
                    <a:pt x="498" y="0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89">
              <a:extLst>
                <a:ext uri="{FF2B5EF4-FFF2-40B4-BE49-F238E27FC236}">
                  <a16:creationId xmlns:a16="http://schemas.microsoft.com/office/drawing/2014/main" id="{5C1B6AF5-3C48-41A4-9A62-6195795C9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" y="1936"/>
              <a:ext cx="1320" cy="1386"/>
            </a:xfrm>
            <a:custGeom>
              <a:avLst/>
              <a:gdLst>
                <a:gd name="T0" fmla="*/ 19 w 556"/>
                <a:gd name="T1" fmla="*/ 51 h 584"/>
                <a:gd name="T2" fmla="*/ 51 w 556"/>
                <a:gd name="T3" fmla="*/ 148 h 584"/>
                <a:gd name="T4" fmla="*/ 371 w 556"/>
                <a:gd name="T5" fmla="*/ 172 h 584"/>
                <a:gd name="T6" fmla="*/ 471 w 556"/>
                <a:gd name="T7" fmla="*/ 584 h 584"/>
                <a:gd name="T8" fmla="*/ 556 w 556"/>
                <a:gd name="T9" fmla="*/ 572 h 584"/>
                <a:gd name="T10" fmla="*/ 483 w 556"/>
                <a:gd name="T11" fmla="*/ 131 h 584"/>
                <a:gd name="T12" fmla="*/ 422 w 556"/>
                <a:gd name="T13" fmla="*/ 70 h 584"/>
                <a:gd name="T14" fmla="*/ 197 w 556"/>
                <a:gd name="T15" fmla="*/ 27 h 584"/>
                <a:gd name="T16" fmla="*/ 183 w 556"/>
                <a:gd name="T17" fmla="*/ 0 h 584"/>
                <a:gd name="T18" fmla="*/ 19 w 556"/>
                <a:gd name="T19" fmla="*/ 51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6" h="584">
                  <a:moveTo>
                    <a:pt x="19" y="51"/>
                  </a:moveTo>
                  <a:cubicBezTo>
                    <a:pt x="19" y="51"/>
                    <a:pt x="0" y="131"/>
                    <a:pt x="51" y="148"/>
                  </a:cubicBezTo>
                  <a:cubicBezTo>
                    <a:pt x="103" y="164"/>
                    <a:pt x="371" y="172"/>
                    <a:pt x="371" y="172"/>
                  </a:cubicBezTo>
                  <a:cubicBezTo>
                    <a:pt x="471" y="584"/>
                    <a:pt x="471" y="584"/>
                    <a:pt x="471" y="584"/>
                  </a:cubicBezTo>
                  <a:cubicBezTo>
                    <a:pt x="556" y="572"/>
                    <a:pt x="556" y="572"/>
                    <a:pt x="556" y="572"/>
                  </a:cubicBezTo>
                  <a:cubicBezTo>
                    <a:pt x="483" y="131"/>
                    <a:pt x="483" y="131"/>
                    <a:pt x="483" y="131"/>
                  </a:cubicBezTo>
                  <a:cubicBezTo>
                    <a:pt x="477" y="100"/>
                    <a:pt x="453" y="76"/>
                    <a:pt x="422" y="70"/>
                  </a:cubicBezTo>
                  <a:cubicBezTo>
                    <a:pt x="343" y="56"/>
                    <a:pt x="199" y="30"/>
                    <a:pt x="197" y="27"/>
                  </a:cubicBezTo>
                  <a:cubicBezTo>
                    <a:pt x="194" y="23"/>
                    <a:pt x="183" y="0"/>
                    <a:pt x="183" y="0"/>
                  </a:cubicBezTo>
                  <a:lnTo>
                    <a:pt x="19" y="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90">
              <a:extLst>
                <a:ext uri="{FF2B5EF4-FFF2-40B4-BE49-F238E27FC236}">
                  <a16:creationId xmlns:a16="http://schemas.microsoft.com/office/drawing/2014/main" id="{B3F4A165-89AB-46A5-AEA4-04D93F383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2327"/>
              <a:ext cx="313" cy="316"/>
            </a:xfrm>
            <a:custGeom>
              <a:avLst/>
              <a:gdLst>
                <a:gd name="T0" fmla="*/ 131 w 132"/>
                <a:gd name="T1" fmla="*/ 133 h 133"/>
                <a:gd name="T2" fmla="*/ 131 w 132"/>
                <a:gd name="T3" fmla="*/ 131 h 133"/>
                <a:gd name="T4" fmla="*/ 129 w 132"/>
                <a:gd name="T5" fmla="*/ 125 h 133"/>
                <a:gd name="T6" fmla="*/ 123 w 132"/>
                <a:gd name="T7" fmla="*/ 101 h 133"/>
                <a:gd name="T8" fmla="*/ 116 w 132"/>
                <a:gd name="T9" fmla="*/ 67 h 133"/>
                <a:gd name="T10" fmla="*/ 103 w 132"/>
                <a:gd name="T11" fmla="*/ 25 h 133"/>
                <a:gd name="T12" fmla="*/ 89 w 132"/>
                <a:gd name="T13" fmla="*/ 10 h 133"/>
                <a:gd name="T14" fmla="*/ 68 w 132"/>
                <a:gd name="T15" fmla="*/ 5 h 133"/>
                <a:gd name="T16" fmla="*/ 33 w 132"/>
                <a:gd name="T17" fmla="*/ 2 h 133"/>
                <a:gd name="T18" fmla="*/ 9 w 132"/>
                <a:gd name="T19" fmla="*/ 1 h 133"/>
                <a:gd name="T20" fmla="*/ 2 w 132"/>
                <a:gd name="T21" fmla="*/ 0 h 133"/>
                <a:gd name="T22" fmla="*/ 0 w 132"/>
                <a:gd name="T23" fmla="*/ 0 h 133"/>
                <a:gd name="T24" fmla="*/ 2 w 132"/>
                <a:gd name="T25" fmla="*/ 0 h 133"/>
                <a:gd name="T26" fmla="*/ 9 w 132"/>
                <a:gd name="T27" fmla="*/ 0 h 133"/>
                <a:gd name="T28" fmla="*/ 33 w 132"/>
                <a:gd name="T29" fmla="*/ 0 h 133"/>
                <a:gd name="T30" fmla="*/ 69 w 132"/>
                <a:gd name="T31" fmla="*/ 3 h 133"/>
                <a:gd name="T32" fmla="*/ 89 w 132"/>
                <a:gd name="T33" fmla="*/ 8 h 133"/>
                <a:gd name="T34" fmla="*/ 95 w 132"/>
                <a:gd name="T35" fmla="*/ 10 h 133"/>
                <a:gd name="T36" fmla="*/ 99 w 132"/>
                <a:gd name="T37" fmla="*/ 14 h 133"/>
                <a:gd name="T38" fmla="*/ 105 w 132"/>
                <a:gd name="T39" fmla="*/ 24 h 133"/>
                <a:gd name="T40" fmla="*/ 118 w 132"/>
                <a:gd name="T41" fmla="*/ 66 h 133"/>
                <a:gd name="T42" fmla="*/ 124 w 132"/>
                <a:gd name="T43" fmla="*/ 101 h 133"/>
                <a:gd name="T44" fmla="*/ 129 w 132"/>
                <a:gd name="T45" fmla="*/ 125 h 133"/>
                <a:gd name="T46" fmla="*/ 131 w 132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133">
                  <a:moveTo>
                    <a:pt x="131" y="133"/>
                  </a:moveTo>
                  <a:cubicBezTo>
                    <a:pt x="131" y="133"/>
                    <a:pt x="131" y="133"/>
                    <a:pt x="131" y="131"/>
                  </a:cubicBezTo>
                  <a:cubicBezTo>
                    <a:pt x="130" y="130"/>
                    <a:pt x="129" y="128"/>
                    <a:pt x="129" y="125"/>
                  </a:cubicBezTo>
                  <a:cubicBezTo>
                    <a:pt x="127" y="119"/>
                    <a:pt x="125" y="111"/>
                    <a:pt x="123" y="101"/>
                  </a:cubicBezTo>
                  <a:cubicBezTo>
                    <a:pt x="121" y="91"/>
                    <a:pt x="118" y="80"/>
                    <a:pt x="116" y="67"/>
                  </a:cubicBezTo>
                  <a:cubicBezTo>
                    <a:pt x="113" y="53"/>
                    <a:pt x="110" y="39"/>
                    <a:pt x="103" y="25"/>
                  </a:cubicBezTo>
                  <a:cubicBezTo>
                    <a:pt x="100" y="18"/>
                    <a:pt x="95" y="12"/>
                    <a:pt x="89" y="10"/>
                  </a:cubicBezTo>
                  <a:cubicBezTo>
                    <a:pt x="82" y="7"/>
                    <a:pt x="75" y="6"/>
                    <a:pt x="68" y="5"/>
                  </a:cubicBezTo>
                  <a:cubicBezTo>
                    <a:pt x="55" y="3"/>
                    <a:pt x="43" y="2"/>
                    <a:pt x="33" y="2"/>
                  </a:cubicBezTo>
                  <a:cubicBezTo>
                    <a:pt x="23" y="1"/>
                    <a:pt x="15" y="1"/>
                    <a:pt x="9" y="1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0"/>
                    <a:pt x="6" y="0"/>
                    <a:pt x="9" y="0"/>
                  </a:cubicBezTo>
                  <a:cubicBezTo>
                    <a:pt x="15" y="0"/>
                    <a:pt x="23" y="0"/>
                    <a:pt x="33" y="0"/>
                  </a:cubicBezTo>
                  <a:cubicBezTo>
                    <a:pt x="43" y="1"/>
                    <a:pt x="55" y="2"/>
                    <a:pt x="69" y="3"/>
                  </a:cubicBezTo>
                  <a:cubicBezTo>
                    <a:pt x="75" y="4"/>
                    <a:pt x="82" y="5"/>
                    <a:pt x="89" y="8"/>
                  </a:cubicBezTo>
                  <a:cubicBezTo>
                    <a:pt x="91" y="8"/>
                    <a:pt x="93" y="9"/>
                    <a:pt x="95" y="10"/>
                  </a:cubicBezTo>
                  <a:cubicBezTo>
                    <a:pt x="96" y="11"/>
                    <a:pt x="98" y="13"/>
                    <a:pt x="99" y="14"/>
                  </a:cubicBezTo>
                  <a:cubicBezTo>
                    <a:pt x="101" y="17"/>
                    <a:pt x="103" y="21"/>
                    <a:pt x="105" y="24"/>
                  </a:cubicBezTo>
                  <a:cubicBezTo>
                    <a:pt x="112" y="38"/>
                    <a:pt x="115" y="53"/>
                    <a:pt x="118" y="66"/>
                  </a:cubicBezTo>
                  <a:cubicBezTo>
                    <a:pt x="120" y="79"/>
                    <a:pt x="122" y="91"/>
                    <a:pt x="124" y="101"/>
                  </a:cubicBezTo>
                  <a:cubicBezTo>
                    <a:pt x="126" y="111"/>
                    <a:pt x="128" y="119"/>
                    <a:pt x="129" y="125"/>
                  </a:cubicBezTo>
                  <a:cubicBezTo>
                    <a:pt x="131" y="130"/>
                    <a:pt x="132" y="133"/>
                    <a:pt x="131" y="13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91">
              <a:extLst>
                <a:ext uri="{FF2B5EF4-FFF2-40B4-BE49-F238E27FC236}">
                  <a16:creationId xmlns:a16="http://schemas.microsoft.com/office/drawing/2014/main" id="{96BDE1FD-7851-4C4B-86F7-FFA8C45A5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" y="1814"/>
              <a:ext cx="2531" cy="1549"/>
            </a:xfrm>
            <a:custGeom>
              <a:avLst/>
              <a:gdLst>
                <a:gd name="T0" fmla="*/ 2531 w 2531"/>
                <a:gd name="T1" fmla="*/ 10 h 1549"/>
                <a:gd name="T2" fmla="*/ 0 w 2531"/>
                <a:gd name="T3" fmla="*/ 0 h 1549"/>
                <a:gd name="T4" fmla="*/ 0 w 2531"/>
                <a:gd name="T5" fmla="*/ 76 h 1549"/>
                <a:gd name="T6" fmla="*/ 150 w 2531"/>
                <a:gd name="T7" fmla="*/ 76 h 1549"/>
                <a:gd name="T8" fmla="*/ 145 w 2531"/>
                <a:gd name="T9" fmla="*/ 1542 h 1549"/>
                <a:gd name="T10" fmla="*/ 199 w 2531"/>
                <a:gd name="T11" fmla="*/ 1542 h 1549"/>
                <a:gd name="T12" fmla="*/ 204 w 2531"/>
                <a:gd name="T13" fmla="*/ 76 h 1549"/>
                <a:gd name="T14" fmla="*/ 2296 w 2531"/>
                <a:gd name="T15" fmla="*/ 84 h 1549"/>
                <a:gd name="T16" fmla="*/ 2289 w 2531"/>
                <a:gd name="T17" fmla="*/ 1549 h 1549"/>
                <a:gd name="T18" fmla="*/ 2343 w 2531"/>
                <a:gd name="T19" fmla="*/ 1549 h 1549"/>
                <a:gd name="T20" fmla="*/ 2348 w 2531"/>
                <a:gd name="T21" fmla="*/ 84 h 1549"/>
                <a:gd name="T22" fmla="*/ 2531 w 2531"/>
                <a:gd name="T23" fmla="*/ 86 h 1549"/>
                <a:gd name="T24" fmla="*/ 2531 w 2531"/>
                <a:gd name="T25" fmla="*/ 10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1" h="1549">
                  <a:moveTo>
                    <a:pt x="2531" y="1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150" y="76"/>
                  </a:lnTo>
                  <a:lnTo>
                    <a:pt x="145" y="1542"/>
                  </a:lnTo>
                  <a:lnTo>
                    <a:pt x="199" y="1542"/>
                  </a:lnTo>
                  <a:lnTo>
                    <a:pt x="204" y="76"/>
                  </a:lnTo>
                  <a:lnTo>
                    <a:pt x="2296" y="84"/>
                  </a:lnTo>
                  <a:lnTo>
                    <a:pt x="2289" y="1549"/>
                  </a:lnTo>
                  <a:lnTo>
                    <a:pt x="2343" y="1549"/>
                  </a:lnTo>
                  <a:lnTo>
                    <a:pt x="2348" y="84"/>
                  </a:lnTo>
                  <a:lnTo>
                    <a:pt x="2531" y="86"/>
                  </a:lnTo>
                  <a:lnTo>
                    <a:pt x="2531" y="1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92">
              <a:extLst>
                <a:ext uri="{FF2B5EF4-FFF2-40B4-BE49-F238E27FC236}">
                  <a16:creationId xmlns:a16="http://schemas.microsoft.com/office/drawing/2014/main" id="{50C149B2-ADA6-49A8-B69D-93AC9917A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" y="1408"/>
              <a:ext cx="776" cy="411"/>
            </a:xfrm>
            <a:custGeom>
              <a:avLst/>
              <a:gdLst>
                <a:gd name="T0" fmla="*/ 0 w 776"/>
                <a:gd name="T1" fmla="*/ 0 h 411"/>
                <a:gd name="T2" fmla="*/ 140 w 776"/>
                <a:gd name="T3" fmla="*/ 411 h 411"/>
                <a:gd name="T4" fmla="*/ 776 w 776"/>
                <a:gd name="T5" fmla="*/ 411 h 411"/>
                <a:gd name="T6" fmla="*/ 772 w 776"/>
                <a:gd name="T7" fmla="*/ 390 h 411"/>
                <a:gd name="T8" fmla="*/ 515 w 776"/>
                <a:gd name="T9" fmla="*/ 383 h 411"/>
                <a:gd name="T10" fmla="*/ 397 w 776"/>
                <a:gd name="T11" fmla="*/ 0 h 411"/>
                <a:gd name="T12" fmla="*/ 0 w 776"/>
                <a:gd name="T13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411">
                  <a:moveTo>
                    <a:pt x="0" y="0"/>
                  </a:moveTo>
                  <a:lnTo>
                    <a:pt x="140" y="411"/>
                  </a:lnTo>
                  <a:lnTo>
                    <a:pt x="776" y="411"/>
                  </a:lnTo>
                  <a:lnTo>
                    <a:pt x="772" y="390"/>
                  </a:lnTo>
                  <a:lnTo>
                    <a:pt x="515" y="383"/>
                  </a:lnTo>
                  <a:lnTo>
                    <a:pt x="3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393">
              <a:extLst>
                <a:ext uri="{FF2B5EF4-FFF2-40B4-BE49-F238E27FC236}">
                  <a16:creationId xmlns:a16="http://schemas.microsoft.com/office/drawing/2014/main" id="{AC71CE7A-A042-4468-8D8A-9BF460DF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" y="1575"/>
              <a:ext cx="57" cy="66"/>
            </a:xfrm>
            <a:custGeom>
              <a:avLst/>
              <a:gdLst>
                <a:gd name="T0" fmla="*/ 22 w 24"/>
                <a:gd name="T1" fmla="*/ 11 h 28"/>
                <a:gd name="T2" fmla="*/ 15 w 24"/>
                <a:gd name="T3" fmla="*/ 27 h 28"/>
                <a:gd name="T4" fmla="*/ 2 w 24"/>
                <a:gd name="T5" fmla="*/ 17 h 28"/>
                <a:gd name="T6" fmla="*/ 9 w 24"/>
                <a:gd name="T7" fmla="*/ 1 h 28"/>
                <a:gd name="T8" fmla="*/ 22 w 24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22" y="11"/>
                  </a:moveTo>
                  <a:cubicBezTo>
                    <a:pt x="24" y="18"/>
                    <a:pt x="21" y="25"/>
                    <a:pt x="15" y="27"/>
                  </a:cubicBezTo>
                  <a:cubicBezTo>
                    <a:pt x="10" y="28"/>
                    <a:pt x="4" y="24"/>
                    <a:pt x="2" y="17"/>
                  </a:cubicBezTo>
                  <a:cubicBezTo>
                    <a:pt x="0" y="9"/>
                    <a:pt x="3" y="3"/>
                    <a:pt x="9" y="1"/>
                  </a:cubicBezTo>
                  <a:cubicBezTo>
                    <a:pt x="14" y="0"/>
                    <a:pt x="20" y="4"/>
                    <a:pt x="2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394">
              <a:extLst>
                <a:ext uri="{FF2B5EF4-FFF2-40B4-BE49-F238E27FC236}">
                  <a16:creationId xmlns:a16="http://schemas.microsoft.com/office/drawing/2014/main" id="{EA53BBB5-625E-45F7-A79E-E235384B3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" y="1397"/>
              <a:ext cx="777" cy="410"/>
            </a:xfrm>
            <a:custGeom>
              <a:avLst/>
              <a:gdLst>
                <a:gd name="T0" fmla="*/ 777 w 777"/>
                <a:gd name="T1" fmla="*/ 0 h 410"/>
                <a:gd name="T2" fmla="*/ 636 w 777"/>
                <a:gd name="T3" fmla="*/ 410 h 410"/>
                <a:gd name="T4" fmla="*/ 0 w 777"/>
                <a:gd name="T5" fmla="*/ 410 h 410"/>
                <a:gd name="T6" fmla="*/ 5 w 777"/>
                <a:gd name="T7" fmla="*/ 389 h 410"/>
                <a:gd name="T8" fmla="*/ 261 w 777"/>
                <a:gd name="T9" fmla="*/ 382 h 410"/>
                <a:gd name="T10" fmla="*/ 380 w 777"/>
                <a:gd name="T11" fmla="*/ 0 h 410"/>
                <a:gd name="T12" fmla="*/ 777 w 777"/>
                <a:gd name="T1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410">
                  <a:moveTo>
                    <a:pt x="777" y="0"/>
                  </a:moveTo>
                  <a:lnTo>
                    <a:pt x="636" y="410"/>
                  </a:lnTo>
                  <a:lnTo>
                    <a:pt x="0" y="410"/>
                  </a:lnTo>
                  <a:lnTo>
                    <a:pt x="5" y="389"/>
                  </a:lnTo>
                  <a:lnTo>
                    <a:pt x="261" y="382"/>
                  </a:lnTo>
                  <a:lnTo>
                    <a:pt x="380" y="0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95">
              <a:extLst>
                <a:ext uri="{FF2B5EF4-FFF2-40B4-BE49-F238E27FC236}">
                  <a16:creationId xmlns:a16="http://schemas.microsoft.com/office/drawing/2014/main" id="{DA283BD4-45B4-4D6D-889C-B265D9A71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3" y="1563"/>
              <a:ext cx="57" cy="66"/>
            </a:xfrm>
            <a:custGeom>
              <a:avLst/>
              <a:gdLst>
                <a:gd name="T0" fmla="*/ 2 w 24"/>
                <a:gd name="T1" fmla="*/ 11 h 28"/>
                <a:gd name="T2" fmla="*/ 9 w 24"/>
                <a:gd name="T3" fmla="*/ 27 h 28"/>
                <a:gd name="T4" fmla="*/ 22 w 24"/>
                <a:gd name="T5" fmla="*/ 17 h 28"/>
                <a:gd name="T6" fmla="*/ 15 w 24"/>
                <a:gd name="T7" fmla="*/ 1 h 28"/>
                <a:gd name="T8" fmla="*/ 2 w 24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2" y="11"/>
                  </a:moveTo>
                  <a:cubicBezTo>
                    <a:pt x="0" y="18"/>
                    <a:pt x="3" y="25"/>
                    <a:pt x="9" y="27"/>
                  </a:cubicBezTo>
                  <a:cubicBezTo>
                    <a:pt x="14" y="28"/>
                    <a:pt x="20" y="24"/>
                    <a:pt x="22" y="17"/>
                  </a:cubicBezTo>
                  <a:cubicBezTo>
                    <a:pt x="24" y="10"/>
                    <a:pt x="21" y="3"/>
                    <a:pt x="15" y="1"/>
                  </a:cubicBezTo>
                  <a:cubicBezTo>
                    <a:pt x="10" y="0"/>
                    <a:pt x="4" y="4"/>
                    <a:pt x="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396">
              <a:extLst>
                <a:ext uri="{FF2B5EF4-FFF2-40B4-BE49-F238E27FC236}">
                  <a16:creationId xmlns:a16="http://schemas.microsoft.com/office/drawing/2014/main" id="{9DE3F00D-24C2-4A1F-9F27-FD414C23F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" y="1587"/>
              <a:ext cx="154" cy="154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397">
              <a:extLst>
                <a:ext uri="{FF2B5EF4-FFF2-40B4-BE49-F238E27FC236}">
                  <a16:creationId xmlns:a16="http://schemas.microsoft.com/office/drawing/2014/main" id="{6E8A5BD6-BABE-42CF-A7C1-C27C2A8DB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" y="1634"/>
              <a:ext cx="508" cy="18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Oval 398">
              <a:extLst>
                <a:ext uri="{FF2B5EF4-FFF2-40B4-BE49-F238E27FC236}">
                  <a16:creationId xmlns:a16="http://schemas.microsoft.com/office/drawing/2014/main" id="{584A91C8-8B22-43F6-B503-D56034D0E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681"/>
              <a:ext cx="166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Oval 399">
              <a:extLst>
                <a:ext uri="{FF2B5EF4-FFF2-40B4-BE49-F238E27FC236}">
                  <a16:creationId xmlns:a16="http://schemas.microsoft.com/office/drawing/2014/main" id="{C30079A0-BAC6-4656-B9B2-23D7E905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708"/>
              <a:ext cx="166" cy="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400">
              <a:extLst>
                <a:ext uri="{FF2B5EF4-FFF2-40B4-BE49-F238E27FC236}">
                  <a16:creationId xmlns:a16="http://schemas.microsoft.com/office/drawing/2014/main" id="{C3F006A3-5A6F-421F-A870-27AA11BDF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736"/>
              <a:ext cx="166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Oval 401">
              <a:extLst>
                <a:ext uri="{FF2B5EF4-FFF2-40B4-BE49-F238E27FC236}">
                  <a16:creationId xmlns:a16="http://schemas.microsoft.com/office/drawing/2014/main" id="{91C77E40-C494-494D-BD85-8FC28DCC3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762"/>
              <a:ext cx="166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Oval 402">
              <a:extLst>
                <a:ext uri="{FF2B5EF4-FFF2-40B4-BE49-F238E27FC236}">
                  <a16:creationId xmlns:a16="http://schemas.microsoft.com/office/drawing/2014/main" id="{BE0F9C3A-6D44-4F0F-B825-07E876BFE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1636"/>
              <a:ext cx="5" cy="178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3" name="Graphic 8">
            <a:extLst>
              <a:ext uri="{FF2B5EF4-FFF2-40B4-BE49-F238E27FC236}">
                <a16:creationId xmlns:a16="http://schemas.microsoft.com/office/drawing/2014/main" id="{DD1D2E7E-A9D0-4F28-82FB-B3BA66B00E04}"/>
              </a:ext>
            </a:extLst>
          </p:cNvPr>
          <p:cNvSpPr/>
          <p:nvPr/>
        </p:nvSpPr>
        <p:spPr>
          <a:xfrm rot="5400000">
            <a:off x="3721341" y="2339093"/>
            <a:ext cx="647632" cy="647632"/>
          </a:xfrm>
          <a:prstGeom prst="roundRect">
            <a:avLst>
              <a:gd name="adj" fmla="val 50000"/>
            </a:avLst>
          </a:prstGeom>
          <a:solidFill>
            <a:srgbClr val="E85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4" name="Graphic 8">
            <a:extLst>
              <a:ext uri="{FF2B5EF4-FFF2-40B4-BE49-F238E27FC236}">
                <a16:creationId xmlns:a16="http://schemas.microsoft.com/office/drawing/2014/main" id="{F7DFF513-59CA-48E5-9A54-4BE53DF67335}"/>
              </a:ext>
            </a:extLst>
          </p:cNvPr>
          <p:cNvSpPr/>
          <p:nvPr/>
        </p:nvSpPr>
        <p:spPr>
          <a:xfrm rot="5400000">
            <a:off x="3721341" y="4729868"/>
            <a:ext cx="647632" cy="647632"/>
          </a:xfrm>
          <a:prstGeom prst="roundRect">
            <a:avLst>
              <a:gd name="adj" fmla="val 50000"/>
            </a:avLst>
          </a:prstGeom>
          <a:solidFill>
            <a:srgbClr val="E85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5" name="Graphic 8">
            <a:extLst>
              <a:ext uri="{FF2B5EF4-FFF2-40B4-BE49-F238E27FC236}">
                <a16:creationId xmlns:a16="http://schemas.microsoft.com/office/drawing/2014/main" id="{A0879952-1E99-4818-A5D0-A67C73E4FF4D}"/>
              </a:ext>
            </a:extLst>
          </p:cNvPr>
          <p:cNvSpPr/>
          <p:nvPr/>
        </p:nvSpPr>
        <p:spPr>
          <a:xfrm rot="5400000">
            <a:off x="7817512" y="2339093"/>
            <a:ext cx="647632" cy="647632"/>
          </a:xfrm>
          <a:prstGeom prst="roundRect">
            <a:avLst>
              <a:gd name="adj" fmla="val 50000"/>
            </a:avLst>
          </a:prstGeom>
          <a:solidFill>
            <a:srgbClr val="E85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6" name="Graphic 8">
            <a:extLst>
              <a:ext uri="{FF2B5EF4-FFF2-40B4-BE49-F238E27FC236}">
                <a16:creationId xmlns:a16="http://schemas.microsoft.com/office/drawing/2014/main" id="{45D449FA-48C0-4820-9C5D-AB7745A32AE8}"/>
              </a:ext>
            </a:extLst>
          </p:cNvPr>
          <p:cNvSpPr/>
          <p:nvPr/>
        </p:nvSpPr>
        <p:spPr>
          <a:xfrm rot="5400000">
            <a:off x="7817512" y="4729868"/>
            <a:ext cx="647632" cy="647632"/>
          </a:xfrm>
          <a:prstGeom prst="roundRect">
            <a:avLst>
              <a:gd name="adj" fmla="val 50000"/>
            </a:avLst>
          </a:prstGeom>
          <a:solidFill>
            <a:srgbClr val="E85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7" name="Text Placeholder 2">
            <a:extLst>
              <a:ext uri="{FF2B5EF4-FFF2-40B4-BE49-F238E27FC236}">
                <a16:creationId xmlns:a16="http://schemas.microsoft.com/office/drawing/2014/main" id="{AEEC94A7-451B-4BB2-BD1D-B98BB5C46959}"/>
              </a:ext>
            </a:extLst>
          </p:cNvPr>
          <p:cNvSpPr txBox="1">
            <a:spLocks/>
          </p:cNvSpPr>
          <p:nvPr/>
        </p:nvSpPr>
        <p:spPr>
          <a:xfrm>
            <a:off x="546100" y="1981428"/>
            <a:ext cx="2963429" cy="13741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미국은 현재 빅데이터 산업 분야의 선두를 달리고 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418" name="Text Placeholder 2">
            <a:extLst>
              <a:ext uri="{FF2B5EF4-FFF2-40B4-BE49-F238E27FC236}">
                <a16:creationId xmlns:a16="http://schemas.microsoft.com/office/drawing/2014/main" id="{473FCB75-AAE4-4254-89F8-B09714649AC7}"/>
              </a:ext>
            </a:extLst>
          </p:cNvPr>
          <p:cNvSpPr txBox="1">
            <a:spLocks/>
          </p:cNvSpPr>
          <p:nvPr/>
        </p:nvSpPr>
        <p:spPr>
          <a:xfrm>
            <a:off x="546100" y="4352751"/>
            <a:ext cx="2963429" cy="13741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Kaggler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들의 설문 조사를 바탕으로 만들어진 데이터를 분석함으로써 국가들 간의 격차 발전 수준 차이를 알 수 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419" name="Text Placeholder 2">
            <a:extLst>
              <a:ext uri="{FF2B5EF4-FFF2-40B4-BE49-F238E27FC236}">
                <a16:creationId xmlns:a16="http://schemas.microsoft.com/office/drawing/2014/main" id="{728B9D27-17FA-44D2-B1BC-1CFFC4BE318A}"/>
              </a:ext>
            </a:extLst>
          </p:cNvPr>
          <p:cNvSpPr txBox="1">
            <a:spLocks/>
          </p:cNvSpPr>
          <p:nvPr/>
        </p:nvSpPr>
        <p:spPr>
          <a:xfrm>
            <a:off x="8674050" y="1981428"/>
            <a:ext cx="2963429" cy="13741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한국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중국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일본은 빅데이터 산업 분야를 국가산업으로 선정하며 발전의 박차를 가하고 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420" name="Text Placeholder 2">
            <a:extLst>
              <a:ext uri="{FF2B5EF4-FFF2-40B4-BE49-F238E27FC236}">
                <a16:creationId xmlns:a16="http://schemas.microsoft.com/office/drawing/2014/main" id="{56D289AC-56C6-49DF-AC0E-6CA5D720D616}"/>
              </a:ext>
            </a:extLst>
          </p:cNvPr>
          <p:cNvSpPr txBox="1">
            <a:spLocks/>
          </p:cNvSpPr>
          <p:nvPr/>
        </p:nvSpPr>
        <p:spPr>
          <a:xfrm>
            <a:off x="8674050" y="4352751"/>
            <a:ext cx="2963429" cy="13741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해당 데이터의 특정 요소를 분석함으로써 간접적인 지표로 삼을 수 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F27BCE0C-D068-4FD3-A16C-A2313854A1C9}"/>
              </a:ext>
            </a:extLst>
          </p:cNvPr>
          <p:cNvCxnSpPr/>
          <p:nvPr/>
        </p:nvCxnSpPr>
        <p:spPr>
          <a:xfrm>
            <a:off x="541867" y="3843867"/>
            <a:ext cx="2878666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D502C87F-D7A7-4C85-87AC-548EC30A080D}"/>
              </a:ext>
            </a:extLst>
          </p:cNvPr>
          <p:cNvCxnSpPr>
            <a:cxnSpLocks/>
          </p:cNvCxnSpPr>
          <p:nvPr/>
        </p:nvCxnSpPr>
        <p:spPr>
          <a:xfrm>
            <a:off x="8758813" y="3843867"/>
            <a:ext cx="2878666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4E874D76-5A9E-4282-8565-911F5FB45FE0}"/>
              </a:ext>
            </a:extLst>
          </p:cNvPr>
          <p:cNvGrpSpPr/>
          <p:nvPr/>
        </p:nvGrpSpPr>
        <p:grpSpPr>
          <a:xfrm>
            <a:off x="7996752" y="2455784"/>
            <a:ext cx="327603" cy="327603"/>
            <a:chOff x="4833938" y="2887663"/>
            <a:chExt cx="360363" cy="360363"/>
          </a:xfrm>
          <a:solidFill>
            <a:schemeClr val="bg1"/>
          </a:solidFill>
        </p:grpSpPr>
        <p:sp>
          <p:nvSpPr>
            <p:cNvPr id="442" name="Freeform 199">
              <a:extLst>
                <a:ext uri="{FF2B5EF4-FFF2-40B4-BE49-F238E27FC236}">
                  <a16:creationId xmlns:a16="http://schemas.microsoft.com/office/drawing/2014/main" id="{CF742CB8-F90E-411A-9B50-D96BB5279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3098801"/>
              <a:ext cx="360363" cy="149225"/>
            </a:xfrm>
            <a:custGeom>
              <a:avLst/>
              <a:gdLst>
                <a:gd name="T0" fmla="*/ 85 w 96"/>
                <a:gd name="T1" fmla="*/ 22 h 40"/>
                <a:gd name="T2" fmla="*/ 90 w 96"/>
                <a:gd name="T3" fmla="*/ 12 h 40"/>
                <a:gd name="T4" fmla="*/ 78 w 96"/>
                <a:gd name="T5" fmla="*/ 0 h 40"/>
                <a:gd name="T6" fmla="*/ 66 w 96"/>
                <a:gd name="T7" fmla="*/ 12 h 40"/>
                <a:gd name="T8" fmla="*/ 71 w 96"/>
                <a:gd name="T9" fmla="*/ 22 h 40"/>
                <a:gd name="T10" fmla="*/ 63 w 96"/>
                <a:gd name="T11" fmla="*/ 28 h 40"/>
                <a:gd name="T12" fmla="*/ 55 w 96"/>
                <a:gd name="T13" fmla="*/ 22 h 40"/>
                <a:gd name="T14" fmla="*/ 60 w 96"/>
                <a:gd name="T15" fmla="*/ 12 h 40"/>
                <a:gd name="T16" fmla="*/ 48 w 96"/>
                <a:gd name="T17" fmla="*/ 0 h 40"/>
                <a:gd name="T18" fmla="*/ 36 w 96"/>
                <a:gd name="T19" fmla="*/ 12 h 40"/>
                <a:gd name="T20" fmla="*/ 41 w 96"/>
                <a:gd name="T21" fmla="*/ 22 h 40"/>
                <a:gd name="T22" fmla="*/ 33 w 96"/>
                <a:gd name="T23" fmla="*/ 28 h 40"/>
                <a:gd name="T24" fmla="*/ 25 w 96"/>
                <a:gd name="T25" fmla="*/ 22 h 40"/>
                <a:gd name="T26" fmla="*/ 30 w 96"/>
                <a:gd name="T27" fmla="*/ 12 h 40"/>
                <a:gd name="T28" fmla="*/ 18 w 96"/>
                <a:gd name="T29" fmla="*/ 0 h 40"/>
                <a:gd name="T30" fmla="*/ 6 w 96"/>
                <a:gd name="T31" fmla="*/ 12 h 40"/>
                <a:gd name="T32" fmla="*/ 11 w 96"/>
                <a:gd name="T33" fmla="*/ 22 h 40"/>
                <a:gd name="T34" fmla="*/ 0 w 96"/>
                <a:gd name="T35" fmla="*/ 38 h 40"/>
                <a:gd name="T36" fmla="*/ 2 w 96"/>
                <a:gd name="T37" fmla="*/ 40 h 40"/>
                <a:gd name="T38" fmla="*/ 94 w 96"/>
                <a:gd name="T39" fmla="*/ 40 h 40"/>
                <a:gd name="T40" fmla="*/ 96 w 96"/>
                <a:gd name="T41" fmla="*/ 38 h 40"/>
                <a:gd name="T42" fmla="*/ 85 w 96"/>
                <a:gd name="T43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40">
                  <a:moveTo>
                    <a:pt x="85" y="22"/>
                  </a:moveTo>
                  <a:cubicBezTo>
                    <a:pt x="88" y="19"/>
                    <a:pt x="90" y="16"/>
                    <a:pt x="90" y="12"/>
                  </a:cubicBezTo>
                  <a:cubicBezTo>
                    <a:pt x="90" y="5"/>
                    <a:pt x="85" y="0"/>
                    <a:pt x="78" y="0"/>
                  </a:cubicBezTo>
                  <a:cubicBezTo>
                    <a:pt x="71" y="0"/>
                    <a:pt x="66" y="5"/>
                    <a:pt x="66" y="12"/>
                  </a:cubicBezTo>
                  <a:cubicBezTo>
                    <a:pt x="66" y="16"/>
                    <a:pt x="68" y="19"/>
                    <a:pt x="71" y="22"/>
                  </a:cubicBezTo>
                  <a:cubicBezTo>
                    <a:pt x="68" y="23"/>
                    <a:pt x="65" y="25"/>
                    <a:pt x="63" y="28"/>
                  </a:cubicBezTo>
                  <a:cubicBezTo>
                    <a:pt x="61" y="25"/>
                    <a:pt x="58" y="23"/>
                    <a:pt x="55" y="22"/>
                  </a:cubicBezTo>
                  <a:cubicBezTo>
                    <a:pt x="58" y="19"/>
                    <a:pt x="60" y="16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41" y="0"/>
                    <a:pt x="36" y="5"/>
                    <a:pt x="36" y="12"/>
                  </a:cubicBezTo>
                  <a:cubicBezTo>
                    <a:pt x="36" y="16"/>
                    <a:pt x="38" y="19"/>
                    <a:pt x="41" y="22"/>
                  </a:cubicBezTo>
                  <a:cubicBezTo>
                    <a:pt x="38" y="23"/>
                    <a:pt x="35" y="25"/>
                    <a:pt x="33" y="28"/>
                  </a:cubicBezTo>
                  <a:cubicBezTo>
                    <a:pt x="31" y="25"/>
                    <a:pt x="28" y="23"/>
                    <a:pt x="25" y="22"/>
                  </a:cubicBezTo>
                  <a:cubicBezTo>
                    <a:pt x="28" y="19"/>
                    <a:pt x="30" y="16"/>
                    <a:pt x="30" y="12"/>
                  </a:cubicBezTo>
                  <a:cubicBezTo>
                    <a:pt x="30" y="5"/>
                    <a:pt x="25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5" y="25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39"/>
                    <a:pt x="96" y="38"/>
                  </a:cubicBezTo>
                  <a:cubicBezTo>
                    <a:pt x="96" y="31"/>
                    <a:pt x="91" y="25"/>
                    <a:pt x="8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3" name="Freeform 200">
              <a:extLst>
                <a:ext uri="{FF2B5EF4-FFF2-40B4-BE49-F238E27FC236}">
                  <a16:creationId xmlns:a16="http://schemas.microsoft.com/office/drawing/2014/main" id="{E46E0FAB-575C-4E2C-BDFD-E215771F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863" y="3052763"/>
              <a:ext cx="36513" cy="30163"/>
            </a:xfrm>
            <a:custGeom>
              <a:avLst/>
              <a:gdLst>
                <a:gd name="T0" fmla="*/ 0 w 10"/>
                <a:gd name="T1" fmla="*/ 0 h 8"/>
                <a:gd name="T2" fmla="*/ 5 w 10"/>
                <a:gd name="T3" fmla="*/ 8 h 8"/>
                <a:gd name="T4" fmla="*/ 10 w 10"/>
                <a:gd name="T5" fmla="*/ 0 h 8"/>
                <a:gd name="T6" fmla="*/ 0 w 10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1" y="3"/>
                    <a:pt x="3" y="5"/>
                    <a:pt x="5" y="8"/>
                  </a:cubicBezTo>
                  <a:cubicBezTo>
                    <a:pt x="7" y="5"/>
                    <a:pt x="9" y="3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44" name="Freeform 201">
              <a:extLst>
                <a:ext uri="{FF2B5EF4-FFF2-40B4-BE49-F238E27FC236}">
                  <a16:creationId xmlns:a16="http://schemas.microsoft.com/office/drawing/2014/main" id="{3F16B8C8-8E26-4F8D-9C01-70B7BF8E9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2947988"/>
              <a:ext cx="68263" cy="38100"/>
            </a:xfrm>
            <a:custGeom>
              <a:avLst/>
              <a:gdLst>
                <a:gd name="T0" fmla="*/ 18 w 18"/>
                <a:gd name="T1" fmla="*/ 10 h 10"/>
                <a:gd name="T2" fmla="*/ 16 w 18"/>
                <a:gd name="T3" fmla="*/ 0 h 10"/>
                <a:gd name="T4" fmla="*/ 2 w 18"/>
                <a:gd name="T5" fmla="*/ 0 h 10"/>
                <a:gd name="T6" fmla="*/ 0 w 18"/>
                <a:gd name="T7" fmla="*/ 10 h 10"/>
                <a:gd name="T8" fmla="*/ 18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cubicBezTo>
                    <a:pt x="18" y="7"/>
                    <a:pt x="18" y="3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7"/>
                    <a:pt x="0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5" name="Freeform 202">
              <a:extLst>
                <a:ext uri="{FF2B5EF4-FFF2-40B4-BE49-F238E27FC236}">
                  <a16:creationId xmlns:a16="http://schemas.microsoft.com/office/drawing/2014/main" id="{02EC13D6-79FA-428F-9D7A-6403D8EDC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2947988"/>
              <a:ext cx="60325" cy="38100"/>
            </a:xfrm>
            <a:custGeom>
              <a:avLst/>
              <a:gdLst>
                <a:gd name="T0" fmla="*/ 0 w 16"/>
                <a:gd name="T1" fmla="*/ 10 h 10"/>
                <a:gd name="T2" fmla="*/ 15 w 16"/>
                <a:gd name="T3" fmla="*/ 10 h 10"/>
                <a:gd name="T4" fmla="*/ 16 w 16"/>
                <a:gd name="T5" fmla="*/ 0 h 10"/>
                <a:gd name="T6" fmla="*/ 2 w 16"/>
                <a:gd name="T7" fmla="*/ 0 h 10"/>
                <a:gd name="T8" fmla="*/ 0 w 1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0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5" y="3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3"/>
                    <a:pt x="0" y="6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6" name="Freeform 203">
              <a:extLst>
                <a:ext uri="{FF2B5EF4-FFF2-40B4-BE49-F238E27FC236}">
                  <a16:creationId xmlns:a16="http://schemas.microsoft.com/office/drawing/2014/main" id="{6C1B2721-956B-4B4C-AC60-1A5DA612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2901951"/>
              <a:ext cx="46038" cy="30163"/>
            </a:xfrm>
            <a:custGeom>
              <a:avLst/>
              <a:gdLst>
                <a:gd name="T0" fmla="*/ 12 w 12"/>
                <a:gd name="T1" fmla="*/ 8 h 8"/>
                <a:gd name="T2" fmla="*/ 6 w 12"/>
                <a:gd name="T3" fmla="*/ 0 h 8"/>
                <a:gd name="T4" fmla="*/ 0 w 12"/>
                <a:gd name="T5" fmla="*/ 8 h 8"/>
                <a:gd name="T6" fmla="*/ 12 w 1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12" y="8"/>
                  </a:moveTo>
                  <a:cubicBezTo>
                    <a:pt x="10" y="5"/>
                    <a:pt x="8" y="2"/>
                    <a:pt x="6" y="0"/>
                  </a:cubicBezTo>
                  <a:cubicBezTo>
                    <a:pt x="4" y="2"/>
                    <a:pt x="2" y="5"/>
                    <a:pt x="0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7" name="Freeform 204">
              <a:extLst>
                <a:ext uri="{FF2B5EF4-FFF2-40B4-BE49-F238E27FC236}">
                  <a16:creationId xmlns:a16="http://schemas.microsoft.com/office/drawing/2014/main" id="{2BA4905F-3DD0-4923-9941-CF2BD8B89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000376"/>
              <a:ext cx="68263" cy="38100"/>
            </a:xfrm>
            <a:custGeom>
              <a:avLst/>
              <a:gdLst>
                <a:gd name="T0" fmla="*/ 0 w 18"/>
                <a:gd name="T1" fmla="*/ 0 h 10"/>
                <a:gd name="T2" fmla="*/ 2 w 18"/>
                <a:gd name="T3" fmla="*/ 10 h 10"/>
                <a:gd name="T4" fmla="*/ 16 w 18"/>
                <a:gd name="T5" fmla="*/ 10 h 10"/>
                <a:gd name="T6" fmla="*/ 18 w 18"/>
                <a:gd name="T7" fmla="*/ 0 h 10"/>
                <a:gd name="T8" fmla="*/ 0 w 1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0" y="0"/>
                  </a:moveTo>
                  <a:cubicBezTo>
                    <a:pt x="0" y="3"/>
                    <a:pt x="1" y="7"/>
                    <a:pt x="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7"/>
                    <a:pt x="18" y="3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8" name="Freeform 206">
              <a:extLst>
                <a:ext uri="{FF2B5EF4-FFF2-40B4-BE49-F238E27FC236}">
                  <a16:creationId xmlns:a16="http://schemas.microsoft.com/office/drawing/2014/main" id="{B122EA90-47C6-4FFC-A740-6AF54D13D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3000376"/>
              <a:ext cx="65088" cy="38100"/>
            </a:xfrm>
            <a:custGeom>
              <a:avLst/>
              <a:gdLst>
                <a:gd name="T0" fmla="*/ 15 w 17"/>
                <a:gd name="T1" fmla="*/ 0 h 10"/>
                <a:gd name="T2" fmla="*/ 0 w 17"/>
                <a:gd name="T3" fmla="*/ 0 h 10"/>
                <a:gd name="T4" fmla="*/ 3 w 17"/>
                <a:gd name="T5" fmla="*/ 10 h 10"/>
                <a:gd name="T6" fmla="*/ 17 w 17"/>
                <a:gd name="T7" fmla="*/ 10 h 10"/>
                <a:gd name="T8" fmla="*/ 15 w 1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7"/>
                    <a:pt x="3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7"/>
                    <a:pt x="15" y="3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9" name="Freeform 207">
              <a:extLst>
                <a:ext uri="{FF2B5EF4-FFF2-40B4-BE49-F238E27FC236}">
                  <a16:creationId xmlns:a16="http://schemas.microsoft.com/office/drawing/2014/main" id="{413DB11E-5958-41E9-813F-DD886510C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0" y="3052763"/>
              <a:ext cx="79375" cy="46038"/>
            </a:xfrm>
            <a:custGeom>
              <a:avLst/>
              <a:gdLst>
                <a:gd name="T0" fmla="*/ 21 w 21"/>
                <a:gd name="T1" fmla="*/ 12 h 12"/>
                <a:gd name="T2" fmla="*/ 20 w 21"/>
                <a:gd name="T3" fmla="*/ 11 h 12"/>
                <a:gd name="T4" fmla="*/ 14 w 21"/>
                <a:gd name="T5" fmla="*/ 0 h 12"/>
                <a:gd name="T6" fmla="*/ 0 w 21"/>
                <a:gd name="T7" fmla="*/ 0 h 12"/>
                <a:gd name="T8" fmla="*/ 21 w 21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21" y="12"/>
                  </a:moveTo>
                  <a:cubicBezTo>
                    <a:pt x="21" y="12"/>
                    <a:pt x="21" y="11"/>
                    <a:pt x="20" y="11"/>
                  </a:cubicBezTo>
                  <a:cubicBezTo>
                    <a:pt x="18" y="7"/>
                    <a:pt x="15" y="4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0" name="Freeform 208">
              <a:extLst>
                <a:ext uri="{FF2B5EF4-FFF2-40B4-BE49-F238E27FC236}">
                  <a16:creationId xmlns:a16="http://schemas.microsoft.com/office/drawing/2014/main" id="{903DFF5F-C2FD-46F6-B268-73D52DE58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52763"/>
              <a:ext cx="79375" cy="46038"/>
            </a:xfrm>
            <a:custGeom>
              <a:avLst/>
              <a:gdLst>
                <a:gd name="T0" fmla="*/ 7 w 21"/>
                <a:gd name="T1" fmla="*/ 0 h 12"/>
                <a:gd name="T2" fmla="*/ 1 w 21"/>
                <a:gd name="T3" fmla="*/ 11 h 12"/>
                <a:gd name="T4" fmla="*/ 0 w 21"/>
                <a:gd name="T5" fmla="*/ 12 h 12"/>
                <a:gd name="T6" fmla="*/ 0 w 21"/>
                <a:gd name="T7" fmla="*/ 12 h 12"/>
                <a:gd name="T8" fmla="*/ 21 w 21"/>
                <a:gd name="T9" fmla="*/ 0 h 12"/>
                <a:gd name="T10" fmla="*/ 7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7" y="0"/>
                  </a:moveTo>
                  <a:cubicBezTo>
                    <a:pt x="6" y="4"/>
                    <a:pt x="3" y="7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" y="11"/>
                    <a:pt x="16" y="7"/>
                    <a:pt x="21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1" name="Freeform 209">
              <a:extLst>
                <a:ext uri="{FF2B5EF4-FFF2-40B4-BE49-F238E27FC236}">
                  <a16:creationId xmlns:a16="http://schemas.microsoft.com/office/drawing/2014/main" id="{C9D74F41-EA70-4A50-9BAC-CAFE557D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0" y="2887663"/>
              <a:ext cx="79375" cy="44450"/>
            </a:xfrm>
            <a:custGeom>
              <a:avLst/>
              <a:gdLst>
                <a:gd name="T0" fmla="*/ 13 w 21"/>
                <a:gd name="T1" fmla="*/ 12 h 12"/>
                <a:gd name="T2" fmla="*/ 20 w 21"/>
                <a:gd name="T3" fmla="*/ 1 h 12"/>
                <a:gd name="T4" fmla="*/ 21 w 21"/>
                <a:gd name="T5" fmla="*/ 0 h 12"/>
                <a:gd name="T6" fmla="*/ 21 w 21"/>
                <a:gd name="T7" fmla="*/ 0 h 12"/>
                <a:gd name="T8" fmla="*/ 0 w 21"/>
                <a:gd name="T9" fmla="*/ 12 h 12"/>
                <a:gd name="T10" fmla="*/ 13 w 21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13" y="12"/>
                  </a:moveTo>
                  <a:cubicBezTo>
                    <a:pt x="15" y="8"/>
                    <a:pt x="17" y="4"/>
                    <a:pt x="20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2" y="1"/>
                    <a:pt x="4" y="5"/>
                    <a:pt x="0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2" name="Freeform 210">
              <a:extLst>
                <a:ext uri="{FF2B5EF4-FFF2-40B4-BE49-F238E27FC236}">
                  <a16:creationId xmlns:a16="http://schemas.microsoft.com/office/drawing/2014/main" id="{506F3AEF-18AC-4BDB-BBC4-DF829C89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2887663"/>
              <a:ext cx="79375" cy="44450"/>
            </a:xfrm>
            <a:custGeom>
              <a:avLst/>
              <a:gdLst>
                <a:gd name="T0" fmla="*/ 0 w 21"/>
                <a:gd name="T1" fmla="*/ 0 h 12"/>
                <a:gd name="T2" fmla="*/ 1 w 21"/>
                <a:gd name="T3" fmla="*/ 1 h 12"/>
                <a:gd name="T4" fmla="*/ 8 w 21"/>
                <a:gd name="T5" fmla="*/ 12 h 12"/>
                <a:gd name="T6" fmla="*/ 21 w 21"/>
                <a:gd name="T7" fmla="*/ 12 h 12"/>
                <a:gd name="T8" fmla="*/ 0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4" y="4"/>
                    <a:pt x="6" y="8"/>
                    <a:pt x="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6" y="5"/>
                    <a:pt x="9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3" name="Freeform 211">
              <a:extLst>
                <a:ext uri="{FF2B5EF4-FFF2-40B4-BE49-F238E27FC236}">
                  <a16:creationId xmlns:a16="http://schemas.microsoft.com/office/drawing/2014/main" id="{776C3064-E225-4837-936F-7F02463B5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2947988"/>
              <a:ext cx="60325" cy="38100"/>
            </a:xfrm>
            <a:custGeom>
              <a:avLst/>
              <a:gdLst>
                <a:gd name="T0" fmla="*/ 0 w 16"/>
                <a:gd name="T1" fmla="*/ 0 h 10"/>
                <a:gd name="T2" fmla="*/ 1 w 16"/>
                <a:gd name="T3" fmla="*/ 10 h 10"/>
                <a:gd name="T4" fmla="*/ 16 w 16"/>
                <a:gd name="T5" fmla="*/ 10 h 10"/>
                <a:gd name="T6" fmla="*/ 13 w 16"/>
                <a:gd name="T7" fmla="*/ 0 h 10"/>
                <a:gd name="T8" fmla="*/ 0 w 1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0" y="0"/>
                  </a:moveTo>
                  <a:cubicBezTo>
                    <a:pt x="1" y="3"/>
                    <a:pt x="1" y="7"/>
                    <a:pt x="1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6"/>
                    <a:pt x="15" y="3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4" name="Freeform 212">
              <a:extLst>
                <a:ext uri="{FF2B5EF4-FFF2-40B4-BE49-F238E27FC236}">
                  <a16:creationId xmlns:a16="http://schemas.microsoft.com/office/drawing/2014/main" id="{3CD4EED6-B7B2-4A79-9470-5D6669FEE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3000376"/>
              <a:ext cx="63500" cy="38100"/>
            </a:xfrm>
            <a:custGeom>
              <a:avLst/>
              <a:gdLst>
                <a:gd name="T0" fmla="*/ 17 w 17"/>
                <a:gd name="T1" fmla="*/ 0 h 10"/>
                <a:gd name="T2" fmla="*/ 2 w 17"/>
                <a:gd name="T3" fmla="*/ 0 h 10"/>
                <a:gd name="T4" fmla="*/ 0 w 17"/>
                <a:gd name="T5" fmla="*/ 10 h 10"/>
                <a:gd name="T6" fmla="*/ 14 w 17"/>
                <a:gd name="T7" fmla="*/ 10 h 10"/>
                <a:gd name="T8" fmla="*/ 17 w 1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3"/>
                    <a:pt x="1" y="7"/>
                    <a:pt x="0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7"/>
                    <a:pt x="17" y="4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5" name="Isosceles Triangle 454">
            <a:extLst>
              <a:ext uri="{FF2B5EF4-FFF2-40B4-BE49-F238E27FC236}">
                <a16:creationId xmlns:a16="http://schemas.microsoft.com/office/drawing/2014/main" id="{379D8EEE-DE02-481F-91B1-4F65851DFBE7}"/>
              </a:ext>
            </a:extLst>
          </p:cNvPr>
          <p:cNvSpPr/>
          <p:nvPr/>
        </p:nvSpPr>
        <p:spPr>
          <a:xfrm flipH="1">
            <a:off x="-7850" y="4933950"/>
            <a:ext cx="1455650" cy="1018208"/>
          </a:xfrm>
          <a:prstGeom prst="triangle">
            <a:avLst>
              <a:gd name="adj" fmla="val 10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Isosceles Triangle 455">
            <a:extLst>
              <a:ext uri="{FF2B5EF4-FFF2-40B4-BE49-F238E27FC236}">
                <a16:creationId xmlns:a16="http://schemas.microsoft.com/office/drawing/2014/main" id="{DD9314BC-6CFC-4189-BFB0-7F4614252B30}"/>
              </a:ext>
            </a:extLst>
          </p:cNvPr>
          <p:cNvSpPr/>
          <p:nvPr/>
        </p:nvSpPr>
        <p:spPr>
          <a:xfrm flipV="1">
            <a:off x="10736350" y="1687946"/>
            <a:ext cx="1455650" cy="1018208"/>
          </a:xfrm>
          <a:prstGeom prst="triangle">
            <a:avLst>
              <a:gd name="adj" fmla="val 10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27">
            <a:extLst>
              <a:ext uri="{FF2B5EF4-FFF2-40B4-BE49-F238E27FC236}">
                <a16:creationId xmlns:a16="http://schemas.microsoft.com/office/drawing/2014/main" id="{6208BD72-1166-4668-9550-AAC8507DB67C}"/>
              </a:ext>
            </a:extLst>
          </p:cNvPr>
          <p:cNvSpPr/>
          <p:nvPr/>
        </p:nvSpPr>
        <p:spPr>
          <a:xfrm>
            <a:off x="3880634" y="2476940"/>
            <a:ext cx="334148" cy="377795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5A1CF1B8-313A-4087-8ADC-3CF0B7F5CE06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5" name="Rectangle 9">
            <a:extLst>
              <a:ext uri="{FF2B5EF4-FFF2-40B4-BE49-F238E27FC236}">
                <a16:creationId xmlns:a16="http://schemas.microsoft.com/office/drawing/2014/main" id="{B63CB74F-752F-4A0B-851F-749A264F2E2D}"/>
              </a:ext>
            </a:extLst>
          </p:cNvPr>
          <p:cNvSpPr/>
          <p:nvPr/>
        </p:nvSpPr>
        <p:spPr>
          <a:xfrm>
            <a:off x="323272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6" name="Title 1">
            <a:extLst>
              <a:ext uri="{FF2B5EF4-FFF2-40B4-BE49-F238E27FC236}">
                <a16:creationId xmlns:a16="http://schemas.microsoft.com/office/drawing/2014/main" id="{D2D33AF4-6016-43E3-A811-36442D050824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en-US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서론</a:t>
            </a:r>
            <a:r>
              <a:rPr lang="ko-KR" altLang="en-US" sz="3200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#Kaggle? </a:t>
            </a:r>
            <a:r>
              <a:rPr lang="en-US" altLang="ko-KR" sz="2400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 배경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순서    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7" name="Pie 24">
            <a:extLst>
              <a:ext uri="{FF2B5EF4-FFF2-40B4-BE49-F238E27FC236}">
                <a16:creationId xmlns:a16="http://schemas.microsoft.com/office/drawing/2014/main" id="{F57B9B4C-771D-41FA-AC6B-054807006C4D}"/>
              </a:ext>
            </a:extLst>
          </p:cNvPr>
          <p:cNvSpPr/>
          <p:nvPr/>
        </p:nvSpPr>
        <p:spPr>
          <a:xfrm>
            <a:off x="3864378" y="4857558"/>
            <a:ext cx="375409" cy="400063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8" name="Parallelogram 30">
            <a:extLst>
              <a:ext uri="{FF2B5EF4-FFF2-40B4-BE49-F238E27FC236}">
                <a16:creationId xmlns:a16="http://schemas.microsoft.com/office/drawing/2014/main" id="{00FB975E-6C98-46E8-A68F-6C12F43BE304}"/>
              </a:ext>
            </a:extLst>
          </p:cNvPr>
          <p:cNvSpPr/>
          <p:nvPr/>
        </p:nvSpPr>
        <p:spPr>
          <a:xfrm flipH="1">
            <a:off x="7926379" y="4838949"/>
            <a:ext cx="443121" cy="436428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9BF2F77D-0990-4E03-B3EA-96D15C04F1B4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-5-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33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B9D829-A6CD-4FB7-81E7-5D59C82E7A84}"/>
              </a:ext>
            </a:extLst>
          </p:cNvPr>
          <p:cNvSpPr/>
          <p:nvPr/>
        </p:nvSpPr>
        <p:spPr>
          <a:xfrm>
            <a:off x="0" y="910862"/>
            <a:ext cx="12192000" cy="2921450"/>
          </a:xfrm>
          <a:prstGeom prst="rect">
            <a:avLst/>
          </a:prstGeom>
          <a:solidFill>
            <a:srgbClr val="2BD3B7"/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6B2225A-C431-4D04-BC53-537330DC3248}"/>
              </a:ext>
            </a:extLst>
          </p:cNvPr>
          <p:cNvSpPr txBox="1">
            <a:spLocks/>
          </p:cNvSpPr>
          <p:nvPr/>
        </p:nvSpPr>
        <p:spPr>
          <a:xfrm>
            <a:off x="4105083" y="2684318"/>
            <a:ext cx="2118540" cy="163293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C8DB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7E517-6045-4763-A87B-F778B41CE8BF}"/>
              </a:ext>
            </a:extLst>
          </p:cNvPr>
          <p:cNvSpPr txBox="1"/>
          <p:nvPr/>
        </p:nvSpPr>
        <p:spPr>
          <a:xfrm>
            <a:off x="10051853" y="551588"/>
            <a:ext cx="27282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3175">
                  <a:noFill/>
                </a:ln>
                <a:solidFill>
                  <a:srgbClr val="2C8DBF"/>
                </a:solidFill>
              </a:rPr>
              <a:t>K</a:t>
            </a:r>
            <a:endParaRPr lang="ko-KR" altLang="en-US" b="1" dirty="0">
              <a:ln w="3175">
                <a:noFill/>
              </a:ln>
              <a:solidFill>
                <a:srgbClr val="2C8DBF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BD967C-6A1E-4713-B93B-209E491116EB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3E94FCEC-49F7-422D-80ED-27F5CAD52148}"/>
              </a:ext>
            </a:extLst>
          </p:cNvPr>
          <p:cNvSpPr/>
          <p:nvPr/>
        </p:nvSpPr>
        <p:spPr>
          <a:xfrm>
            <a:off x="323272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Isosceles Triangle 498">
            <a:extLst>
              <a:ext uri="{FF2B5EF4-FFF2-40B4-BE49-F238E27FC236}">
                <a16:creationId xmlns:a16="http://schemas.microsoft.com/office/drawing/2014/main" id="{E2D77685-C643-4C59-8D84-10326E5A1471}"/>
              </a:ext>
            </a:extLst>
          </p:cNvPr>
          <p:cNvSpPr/>
          <p:nvPr/>
        </p:nvSpPr>
        <p:spPr>
          <a:xfrm rot="5400000">
            <a:off x="810222" y="3022090"/>
            <a:ext cx="3046409" cy="4666854"/>
          </a:xfrm>
          <a:prstGeom prst="triangle">
            <a:avLst>
              <a:gd name="adj" fmla="val 100000"/>
            </a:avLst>
          </a:prstGeom>
          <a:solidFill>
            <a:srgbClr val="2371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7A694-C5CF-4605-AFC5-C4DA89FBC124}"/>
              </a:ext>
            </a:extLst>
          </p:cNvPr>
          <p:cNvSpPr/>
          <p:nvPr/>
        </p:nvSpPr>
        <p:spPr>
          <a:xfrm>
            <a:off x="380275" y="1441036"/>
            <a:ext cx="2570574" cy="2876212"/>
          </a:xfrm>
          <a:prstGeom prst="round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유저 응답 데이터 수집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a typeface="+mj-ea"/>
              </a:rPr>
              <a:t>↓</a:t>
            </a:r>
            <a:endParaRPr lang="en-US" altLang="ko-KR" b="1" dirty="0">
              <a:solidFill>
                <a:schemeClr val="tx1"/>
              </a:solidFill>
              <a:ea typeface="+mj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미국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중국 일본 응답 추출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a typeface="+mj-ea"/>
              </a:rPr>
              <a:t>↓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1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Q1. 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연령대</a:t>
            </a:r>
            <a:endParaRPr lang="en-US" altLang="ko-KR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Q3. </a:t>
            </a:r>
            <a:r>
              <a:rPr lang="ko-KR" altLang="en-US" sz="1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국가명</a:t>
            </a:r>
            <a:endParaRPr lang="en-US" altLang="ko-KR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Q4. 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학위</a:t>
            </a:r>
            <a:endParaRPr lang="en-US" altLang="ko-KR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Q5. 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직업</a:t>
            </a:r>
            <a:endParaRPr lang="en-US" altLang="ko-KR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Q6. 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 경력</a:t>
            </a:r>
            <a:endParaRPr lang="en-US" altLang="ko-KR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Q25. </a:t>
            </a:r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급여수준</a:t>
            </a:r>
            <a:r>
              <a:rPr lang="en-US" altLang="ko-KR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E4D0F4C-4CAB-4105-9258-834505813012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en-US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서론</a:t>
            </a:r>
            <a:r>
              <a:rPr lang="ko-KR" altLang="en-US" sz="3200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#Kaggle?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 배경 </a:t>
            </a:r>
            <a:r>
              <a:rPr lang="en-US" altLang="ko-KR" sz="2400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4472C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순서    </a:t>
            </a:r>
            <a:endParaRPr lang="en-US" sz="2400" dirty="0">
              <a:solidFill>
                <a:srgbClr val="4472C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Rectangle: Rounded Corners 55">
            <a:extLst>
              <a:ext uri="{FF2B5EF4-FFF2-40B4-BE49-F238E27FC236}">
                <a16:creationId xmlns:a16="http://schemas.microsoft.com/office/drawing/2014/main" id="{1BBD53A2-4497-4042-9457-483C7D7CAC4B}"/>
              </a:ext>
            </a:extLst>
          </p:cNvPr>
          <p:cNvSpPr/>
          <p:nvPr/>
        </p:nvSpPr>
        <p:spPr>
          <a:xfrm>
            <a:off x="9983099" y="2879142"/>
            <a:ext cx="2118539" cy="442010"/>
          </a:xfrm>
          <a:prstGeom prst="roundRect">
            <a:avLst>
              <a:gd name="adj" fmla="val 50000"/>
            </a:avLst>
          </a:prstGeom>
          <a:solidFill>
            <a:srgbClr val="E850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결과 </a:t>
            </a: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8CDE3A-9422-4FE2-A656-07A8DD576FDB}"/>
              </a:ext>
            </a:extLst>
          </p:cNvPr>
          <p:cNvSpPr/>
          <p:nvPr/>
        </p:nvSpPr>
        <p:spPr>
          <a:xfrm>
            <a:off x="606292" y="1106047"/>
            <a:ext cx="2118539" cy="442010"/>
          </a:xfrm>
          <a:prstGeom prst="roundRect">
            <a:avLst>
              <a:gd name="adj" fmla="val 50000"/>
            </a:avLst>
          </a:prstGeom>
          <a:solidFill>
            <a:srgbClr val="E850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사용 데이터 세팅</a:t>
            </a: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5DAA238-9076-45D8-B9C1-383166FDB9A5}"/>
              </a:ext>
            </a:extLst>
          </p:cNvPr>
          <p:cNvSpPr/>
          <p:nvPr/>
        </p:nvSpPr>
        <p:spPr>
          <a:xfrm>
            <a:off x="3458106" y="1771298"/>
            <a:ext cx="2570574" cy="2876212"/>
          </a:xfrm>
          <a:prstGeom prst="round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기초 검정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ea typeface="+mj-ea"/>
              </a:rPr>
              <a:t>↓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ea typeface="+mj-ea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항목 별 데이터 비율 추출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ea typeface="+mj-ea"/>
              </a:rPr>
              <a:t>↓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결과물 각 국가별 그룹화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CE7AEE4-3364-49FB-996C-070D13843F51}"/>
              </a:ext>
            </a:extLst>
          </p:cNvPr>
          <p:cNvSpPr/>
          <p:nvPr/>
        </p:nvSpPr>
        <p:spPr>
          <a:xfrm>
            <a:off x="3684123" y="1422313"/>
            <a:ext cx="2118539" cy="442010"/>
          </a:xfrm>
          <a:prstGeom prst="roundRect">
            <a:avLst>
              <a:gd name="adj" fmla="val 50000"/>
            </a:avLst>
          </a:prstGeom>
          <a:solidFill>
            <a:srgbClr val="E850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데이터 기초 검정</a:t>
            </a: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060029CA-9D00-47C7-8752-828C82AAAA26}"/>
              </a:ext>
            </a:extLst>
          </p:cNvPr>
          <p:cNvSpPr txBox="1">
            <a:spLocks/>
          </p:cNvSpPr>
          <p:nvPr/>
        </p:nvSpPr>
        <p:spPr>
          <a:xfrm>
            <a:off x="4001876" y="5212867"/>
            <a:ext cx="7687381" cy="310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2021 Kaggle Machine Learning &amp; Data Science Survey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DFEB63B1-EE7B-4AC5-831C-0A4E1A4D5D6D}"/>
              </a:ext>
            </a:extLst>
          </p:cNvPr>
          <p:cNvSpPr txBox="1">
            <a:spLocks/>
          </p:cNvSpPr>
          <p:nvPr/>
        </p:nvSpPr>
        <p:spPr>
          <a:xfrm>
            <a:off x="3994326" y="5597816"/>
            <a:ext cx="7687381" cy="863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본 대회는 전세계 </a:t>
            </a:r>
            <a:r>
              <a:rPr lang="en-US" altLang="ko-KR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kaggler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들의 응답을 기반으로 작성된 데이터로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, </a:t>
            </a:r>
            <a:r>
              <a:rPr lang="en-US" altLang="ko-KR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kaggler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들의 많은 정보를 담고 있다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.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 해당 데이터 중 보다 정확한 분석을 위해 한국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미국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중국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일본의 데이터만을 수집하여 빅데이터 산업 분야와 연결성이 높은 문항만을 정리해보았다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.</a:t>
            </a:r>
            <a:endParaRPr 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FBEB931-C4BC-40E0-9566-4698AB25B40F}"/>
              </a:ext>
            </a:extLst>
          </p:cNvPr>
          <p:cNvSpPr/>
          <p:nvPr/>
        </p:nvSpPr>
        <p:spPr>
          <a:xfrm>
            <a:off x="6619924" y="2093371"/>
            <a:ext cx="2570574" cy="2876212"/>
          </a:xfrm>
          <a:prstGeom prst="round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  <a:ea typeface="+mj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요소 그룹화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  <a:ea typeface="+mj-ea"/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  <a:ea typeface="+mj-ea"/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  <a:ea typeface="+mj-ea"/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  <a:ea typeface="+mj-ea"/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  <a:ea typeface="+mj-ea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ea typeface="+mj-ea"/>
              </a:rPr>
              <a:t>↓</a:t>
            </a:r>
            <a:endParaRPr lang="en-US" altLang="ko-KR" sz="1400" b="1" dirty="0">
              <a:solidFill>
                <a:schemeClr val="tx1"/>
              </a:solidFill>
              <a:ea typeface="+mj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요인 별 영향 분석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47F22F7-3F99-4EE1-9915-70C9176D1DF3}"/>
              </a:ext>
            </a:extLst>
          </p:cNvPr>
          <p:cNvSpPr/>
          <p:nvPr/>
        </p:nvSpPr>
        <p:spPr>
          <a:xfrm>
            <a:off x="6840522" y="1771298"/>
            <a:ext cx="2118539" cy="442010"/>
          </a:xfrm>
          <a:prstGeom prst="roundRect">
            <a:avLst>
              <a:gd name="adj" fmla="val 50000"/>
            </a:avLst>
          </a:prstGeom>
          <a:solidFill>
            <a:srgbClr val="E850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 주요 분석</a:t>
            </a:r>
            <a:endParaRPr 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52B49E89-F4A3-4663-AAF4-FAF93C231695}"/>
              </a:ext>
            </a:extLst>
          </p:cNvPr>
          <p:cNvSpPr/>
          <p:nvPr/>
        </p:nvSpPr>
        <p:spPr>
          <a:xfrm>
            <a:off x="6173990" y="2349185"/>
            <a:ext cx="558399" cy="636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6BA043D-954E-4BB3-96F8-1B2A4011856F}"/>
              </a:ext>
            </a:extLst>
          </p:cNvPr>
          <p:cNvSpPr/>
          <p:nvPr/>
        </p:nvSpPr>
        <p:spPr>
          <a:xfrm>
            <a:off x="3030760" y="2031116"/>
            <a:ext cx="558399" cy="636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13DD76BA-1198-44DD-A451-B84626893337}"/>
              </a:ext>
            </a:extLst>
          </p:cNvPr>
          <p:cNvSpPr/>
          <p:nvPr/>
        </p:nvSpPr>
        <p:spPr>
          <a:xfrm>
            <a:off x="9307599" y="2792861"/>
            <a:ext cx="558399" cy="636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D1394D0-3BD4-4DEB-B898-7BEF26D63216}"/>
              </a:ext>
            </a:extLst>
          </p:cNvPr>
          <p:cNvSpPr/>
          <p:nvPr/>
        </p:nvSpPr>
        <p:spPr>
          <a:xfrm>
            <a:off x="4186796" y="2157758"/>
            <a:ext cx="1113191" cy="77085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국가별 </a:t>
            </a:r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프레임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0885F46-B572-4086-B449-EB0D86588B4A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-6-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69B713C-CC57-442D-8C99-1E3B2AF33746}"/>
              </a:ext>
            </a:extLst>
          </p:cNvPr>
          <p:cNvSpPr/>
          <p:nvPr/>
        </p:nvSpPr>
        <p:spPr>
          <a:xfrm>
            <a:off x="7343195" y="3033303"/>
            <a:ext cx="1113191" cy="89860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급여</a:t>
            </a:r>
            <a:b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학위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급여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경력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급여</a:t>
            </a:r>
            <a:endParaRPr lang="en-US" altLang="ko-KR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711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45CABA-95A4-4B87-8DA5-F1B64A406C23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8F26DC3A-BFED-4121-97E9-44D64E6F0C93}"/>
              </a:ext>
            </a:extLst>
          </p:cNvPr>
          <p:cNvSpPr/>
          <p:nvPr/>
        </p:nvSpPr>
        <p:spPr>
          <a:xfrm>
            <a:off x="1674" y="913973"/>
            <a:ext cx="12192000" cy="4294909"/>
          </a:xfrm>
          <a:prstGeom prst="rect">
            <a:avLst/>
          </a:prstGeom>
          <a:solidFill>
            <a:srgbClr val="2C8DBF">
              <a:alpha val="60000"/>
            </a:srgb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14E9B6DD-0DFF-47CD-80D1-7B67D594E4AC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Isosceles Triangle 5">
            <a:extLst>
              <a:ext uri="{FF2B5EF4-FFF2-40B4-BE49-F238E27FC236}">
                <a16:creationId xmlns:a16="http://schemas.microsoft.com/office/drawing/2014/main" id="{F9781431-84ED-425E-B456-8D9CEFA202F5}"/>
              </a:ext>
            </a:extLst>
          </p:cNvPr>
          <p:cNvSpPr/>
          <p:nvPr/>
        </p:nvSpPr>
        <p:spPr>
          <a:xfrm rot="16200000" flipH="1">
            <a:off x="10607413" y="5273413"/>
            <a:ext cx="1653026" cy="1516149"/>
          </a:xfrm>
          <a:prstGeom prst="triangle">
            <a:avLst>
              <a:gd name="adj" fmla="val 10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99">
            <a:extLst>
              <a:ext uri="{FF2B5EF4-FFF2-40B4-BE49-F238E27FC236}">
                <a16:creationId xmlns:a16="http://schemas.microsoft.com/office/drawing/2014/main" id="{F63D517B-87D6-465C-B784-2754DE32E673}"/>
              </a:ext>
            </a:extLst>
          </p:cNvPr>
          <p:cNvSpPr/>
          <p:nvPr/>
        </p:nvSpPr>
        <p:spPr>
          <a:xfrm flipV="1">
            <a:off x="10258683" y="926961"/>
            <a:ext cx="1934991" cy="1524003"/>
          </a:xfrm>
          <a:prstGeom prst="triangle">
            <a:avLst>
              <a:gd name="adj" fmla="val 100000"/>
            </a:avLst>
          </a:prstGeom>
          <a:solidFill>
            <a:srgbClr val="2BD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C2DA370-7EE4-4CDC-84C6-3AA7AE0B1570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BD3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BD3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BD3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BD3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2BD3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2BD3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2BD3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2400" dirty="0" err="1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 작업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    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DB6A32-A977-40E4-8041-AC90967E9DA1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-7-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Rectangle: Rounded Corners 12">
            <a:extLst>
              <a:ext uri="{FF2B5EF4-FFF2-40B4-BE49-F238E27FC236}">
                <a16:creationId xmlns:a16="http://schemas.microsoft.com/office/drawing/2014/main" id="{3E8CDE3A-9422-4FE2-A656-07A8DD576FDB}"/>
              </a:ext>
            </a:extLst>
          </p:cNvPr>
          <p:cNvSpPr/>
          <p:nvPr/>
        </p:nvSpPr>
        <p:spPr>
          <a:xfrm>
            <a:off x="192727" y="1103676"/>
            <a:ext cx="2118539" cy="442010"/>
          </a:xfrm>
          <a:prstGeom prst="roundRect">
            <a:avLst>
              <a:gd name="adj" fmla="val 50000"/>
            </a:avLst>
          </a:prstGeom>
          <a:solidFill>
            <a:srgbClr val="E850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이용 데이터 설명</a:t>
            </a:r>
            <a:endParaRPr 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77" y="1891844"/>
            <a:ext cx="4214704" cy="46940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화살표: 오른쪽 65">
            <a:extLst>
              <a:ext uri="{FF2B5EF4-FFF2-40B4-BE49-F238E27FC236}">
                <a16:creationId xmlns:a16="http://schemas.microsoft.com/office/drawing/2014/main" id="{52B49E89-F4A3-4663-AAF4-FAF93C231695}"/>
              </a:ext>
            </a:extLst>
          </p:cNvPr>
          <p:cNvSpPr/>
          <p:nvPr/>
        </p:nvSpPr>
        <p:spPr>
          <a:xfrm>
            <a:off x="5073364" y="3732593"/>
            <a:ext cx="1123055" cy="108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4" y="1891844"/>
            <a:ext cx="4214705" cy="4694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2726" y="1509524"/>
            <a:ext cx="553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 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Kaggle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Machine Learning &amp; Data Science Survey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2817" y="1509524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국가별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응답자 분류</a:t>
            </a:r>
          </a:p>
        </p:txBody>
      </p:sp>
    </p:spTree>
    <p:extLst>
      <p:ext uri="{BB962C8B-B14F-4D97-AF65-F5344CB8AC3E}">
        <p14:creationId xmlns:p14="http://schemas.microsoft.com/office/powerpoint/2010/main" val="4146564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45CABA-95A4-4B87-8DA5-F1B64A406C23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8F26DC3A-BFED-4121-97E9-44D64E6F0C93}"/>
              </a:ext>
            </a:extLst>
          </p:cNvPr>
          <p:cNvSpPr/>
          <p:nvPr/>
        </p:nvSpPr>
        <p:spPr>
          <a:xfrm>
            <a:off x="1674" y="913973"/>
            <a:ext cx="12192000" cy="4294909"/>
          </a:xfrm>
          <a:prstGeom prst="rect">
            <a:avLst/>
          </a:prstGeom>
          <a:solidFill>
            <a:srgbClr val="2C8DBF">
              <a:alpha val="60000"/>
            </a:srgb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14E9B6DD-0DFF-47CD-80D1-7B67D594E4AC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Isosceles Triangle 5">
            <a:extLst>
              <a:ext uri="{FF2B5EF4-FFF2-40B4-BE49-F238E27FC236}">
                <a16:creationId xmlns:a16="http://schemas.microsoft.com/office/drawing/2014/main" id="{F9781431-84ED-425E-B456-8D9CEFA202F5}"/>
              </a:ext>
            </a:extLst>
          </p:cNvPr>
          <p:cNvSpPr/>
          <p:nvPr/>
        </p:nvSpPr>
        <p:spPr>
          <a:xfrm rot="16200000" flipH="1">
            <a:off x="10607413" y="5273413"/>
            <a:ext cx="1653026" cy="1516149"/>
          </a:xfrm>
          <a:prstGeom prst="triangle">
            <a:avLst>
              <a:gd name="adj" fmla="val 10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C2DA370-7EE4-4CDC-84C6-3AA7AE0B1570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BD3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BD3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BD3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BD3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2400" dirty="0" err="1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 작업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    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DB6A32-A977-40E4-8041-AC90967E9DA1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-8-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Isosceles Triangle 499">
            <a:extLst>
              <a:ext uri="{FF2B5EF4-FFF2-40B4-BE49-F238E27FC236}">
                <a16:creationId xmlns:a16="http://schemas.microsoft.com/office/drawing/2014/main" id="{F63D517B-87D6-465C-B784-2754DE32E673}"/>
              </a:ext>
            </a:extLst>
          </p:cNvPr>
          <p:cNvSpPr/>
          <p:nvPr/>
        </p:nvSpPr>
        <p:spPr>
          <a:xfrm flipV="1">
            <a:off x="10258683" y="926961"/>
            <a:ext cx="1934991" cy="1524003"/>
          </a:xfrm>
          <a:prstGeom prst="triangle">
            <a:avLst>
              <a:gd name="adj" fmla="val 100000"/>
            </a:avLst>
          </a:prstGeom>
          <a:solidFill>
            <a:srgbClr val="2BD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C9A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" y="1220344"/>
            <a:ext cx="4924705" cy="43715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화살표: 오른쪽 65">
            <a:extLst>
              <a:ext uri="{FF2B5EF4-FFF2-40B4-BE49-F238E27FC236}">
                <a16:creationId xmlns:a16="http://schemas.microsoft.com/office/drawing/2014/main" id="{52B49E89-F4A3-4663-AAF4-FAF93C231695}"/>
              </a:ext>
            </a:extLst>
          </p:cNvPr>
          <p:cNvSpPr/>
          <p:nvPr/>
        </p:nvSpPr>
        <p:spPr>
          <a:xfrm>
            <a:off x="5417060" y="3398848"/>
            <a:ext cx="1123055" cy="108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18" y="1220344"/>
            <a:ext cx="4924706" cy="44112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사각형: 둥근 모서리 20">
            <a:extLst>
              <a:ext uri="{FF2B5EF4-FFF2-40B4-BE49-F238E27FC236}">
                <a16:creationId xmlns:a16="http://schemas.microsoft.com/office/drawing/2014/main" id="{9257A694-C5CF-4605-AFC5-C4DA89FBC124}"/>
              </a:ext>
            </a:extLst>
          </p:cNvPr>
          <p:cNvSpPr/>
          <p:nvPr/>
        </p:nvSpPr>
        <p:spPr>
          <a:xfrm>
            <a:off x="3305208" y="5255566"/>
            <a:ext cx="5346758" cy="1231404"/>
          </a:xfrm>
          <a:prstGeom prst="round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42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질문 중 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질문으로 요약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나라별 질문 응답에 대한 전처리 작업 진행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121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3482F3-BE25-4670-A315-052535D52559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25CFC4F-727C-4D23-825B-D9BD9D7A607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D5B6EA-E80F-4A0A-BBA8-7DA31B8F2792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기초 검정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분석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A5F7B-AA37-4938-A756-04DA81E4DC84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-9-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00F49B-0B70-4FED-8B5E-C3031ECAA761}"/>
              </a:ext>
            </a:extLst>
          </p:cNvPr>
          <p:cNvSpPr txBox="1"/>
          <p:nvPr/>
        </p:nvSpPr>
        <p:spPr>
          <a:xfrm>
            <a:off x="343134" y="962152"/>
            <a:ext cx="381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/2021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개국 총 응답자 수 비교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85E9DDE-C37B-4046-8E11-C7A0459AB654}"/>
              </a:ext>
            </a:extLst>
          </p:cNvPr>
          <p:cNvGrpSpPr/>
          <p:nvPr/>
        </p:nvGrpSpPr>
        <p:grpSpPr>
          <a:xfrm>
            <a:off x="8248702" y="1844520"/>
            <a:ext cx="3325090" cy="923330"/>
            <a:chOff x="6363855" y="1962690"/>
            <a:chExt cx="5330310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5D58CF-DA0D-4B48-90CA-9FCC8F120966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2018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년에 비해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2021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년 미국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중국의 경우 이용자 응답 수 가 절반수준 줄어든 것이 확인된다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397100-BDA8-415C-B625-932E1C3472C8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aphicFrame>
        <p:nvGraphicFramePr>
          <p:cNvPr id="86" name="차트 85">
            <a:extLst>
              <a:ext uri="{FF2B5EF4-FFF2-40B4-BE49-F238E27FC236}">
                <a16:creationId xmlns:a16="http://schemas.microsoft.com/office/drawing/2014/main" id="{63250B97-4CC2-48C2-8A57-1906F6D310EB}"/>
              </a:ext>
            </a:extLst>
          </p:cNvPr>
          <p:cNvGraphicFramePr>
            <a:graphicFrameLocks/>
          </p:cNvGraphicFramePr>
          <p:nvPr/>
        </p:nvGraphicFramePr>
        <p:xfrm>
          <a:off x="140258" y="1551709"/>
          <a:ext cx="7630254" cy="4905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2761E30B-B462-47ED-BDCA-9A0E8A568A7C}"/>
              </a:ext>
            </a:extLst>
          </p:cNvPr>
          <p:cNvSpPr/>
          <p:nvPr/>
        </p:nvSpPr>
        <p:spPr>
          <a:xfrm>
            <a:off x="3500581" y="6608448"/>
            <a:ext cx="147782" cy="138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9724942-C1DA-4647-A8DA-6F3FA40CD3AA}"/>
              </a:ext>
            </a:extLst>
          </p:cNvPr>
          <p:cNvSpPr/>
          <p:nvPr/>
        </p:nvSpPr>
        <p:spPr>
          <a:xfrm>
            <a:off x="4199756" y="6608448"/>
            <a:ext cx="147782" cy="138545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DD999-6494-48FB-9971-D940A9F5D07C}"/>
              </a:ext>
            </a:extLst>
          </p:cNvPr>
          <p:cNvSpPr txBox="1"/>
          <p:nvPr/>
        </p:nvSpPr>
        <p:spPr>
          <a:xfrm>
            <a:off x="3648363" y="6562304"/>
            <a:ext cx="551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</a:t>
            </a: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A912DD6-DC78-47EC-B2B9-DD99D6191BCF}"/>
              </a:ext>
            </a:extLst>
          </p:cNvPr>
          <p:cNvSpPr txBox="1"/>
          <p:nvPr/>
        </p:nvSpPr>
        <p:spPr>
          <a:xfrm>
            <a:off x="4347538" y="6562303"/>
            <a:ext cx="551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51C8564-84C6-4F13-B023-4572C1DC6553}"/>
              </a:ext>
            </a:extLst>
          </p:cNvPr>
          <p:cNvGrpSpPr/>
          <p:nvPr/>
        </p:nvGrpSpPr>
        <p:grpSpPr>
          <a:xfrm>
            <a:off x="8248702" y="2855901"/>
            <a:ext cx="3325090" cy="646331"/>
            <a:chOff x="6363855" y="1962690"/>
            <a:chExt cx="5330310" cy="64633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987FE81-8E86-49B6-AD08-3126B8E38CE2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반면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한국과 일본은 유의미한 상승률을 보이고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E2DDF2F-219B-4878-8989-56522D3493CD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69ED049-3B49-4270-A491-949A086E1489}"/>
              </a:ext>
            </a:extLst>
          </p:cNvPr>
          <p:cNvGrpSpPr/>
          <p:nvPr/>
        </p:nvGrpSpPr>
        <p:grpSpPr>
          <a:xfrm>
            <a:off x="8276712" y="3766985"/>
            <a:ext cx="3325090" cy="1200329"/>
            <a:chOff x="6363855" y="1962690"/>
            <a:chExt cx="5330310" cy="120032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FECA5C-72DA-4652-874E-6B83AFA8A3A3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 분야에 발전에 투자하고 있는 한국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중국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일본 중 중국만 줄어든 것은 외교적 요인이 작용 했을 것으로 예상된다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40D2EC6-6408-4EEE-A630-F8D2D5E4911D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837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3482F3-BE25-4670-A315-052535D52559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25CFC4F-727C-4D23-825B-D9BD9D7A607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D5B6EA-E80F-4A0A-BBA8-7DA31B8F2792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기초 검정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분석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A5F7B-AA37-4938-A756-04DA81E4DC84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-10-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00F49B-0B70-4FED-8B5E-C3031ECAA761}"/>
              </a:ext>
            </a:extLst>
          </p:cNvPr>
          <p:cNvSpPr txBox="1"/>
          <p:nvPr/>
        </p:nvSpPr>
        <p:spPr>
          <a:xfrm>
            <a:off x="343134" y="962152"/>
            <a:ext cx="315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Q1.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연령대 분포</a:t>
            </a:r>
          </a:p>
        </p:txBody>
      </p:sp>
      <p:graphicFrame>
        <p:nvGraphicFramePr>
          <p:cNvPr id="17" name="Chart 11">
            <a:extLst>
              <a:ext uri="{FF2B5EF4-FFF2-40B4-BE49-F238E27FC236}">
                <a16:creationId xmlns:a16="http://schemas.microsoft.com/office/drawing/2014/main" id="{B4585F2D-73D8-4F4A-825B-D38776E8D400}"/>
              </a:ext>
            </a:extLst>
          </p:cNvPr>
          <p:cNvGraphicFramePr/>
          <p:nvPr/>
        </p:nvGraphicFramePr>
        <p:xfrm>
          <a:off x="192727" y="1303165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5B07BA97-9717-45FB-8381-0EB1B7D970BA}"/>
              </a:ext>
            </a:extLst>
          </p:cNvPr>
          <p:cNvGrpSpPr/>
          <p:nvPr/>
        </p:nvGrpSpPr>
        <p:grpSpPr>
          <a:xfrm>
            <a:off x="2890983" y="1553521"/>
            <a:ext cx="3353100" cy="1584480"/>
            <a:chOff x="2890983" y="1553521"/>
            <a:chExt cx="3353100" cy="158448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85E9DDE-C37B-4046-8E11-C7A0459AB654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378875"/>
              <a:chOff x="6363855" y="1962690"/>
              <a:chExt cx="5330310" cy="3788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5D58CF-DA0D-4B48-90CA-9FCC8F120966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22~49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세 비율이 전체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71.3%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397100-BDA8-415C-B625-932E1C3472C8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84F0E67-1933-4FDC-AD04-9ECA2899B133}"/>
                </a:ext>
              </a:extLst>
            </p:cNvPr>
            <p:cNvGrpSpPr/>
            <p:nvPr/>
          </p:nvGrpSpPr>
          <p:grpSpPr>
            <a:xfrm>
              <a:off x="2890983" y="2159132"/>
              <a:ext cx="3325090" cy="378875"/>
              <a:chOff x="6363855" y="1962690"/>
              <a:chExt cx="5330310" cy="378875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85F553-C99F-4112-9191-328230125CAD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직업활동 가능한 인구 많음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D6628B-5768-4224-A74B-1495C8CE77AC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7E1B906-18ED-4723-927C-A28B3656E729}"/>
                </a:ext>
              </a:extLst>
            </p:cNvPr>
            <p:cNvGrpSpPr/>
            <p:nvPr/>
          </p:nvGrpSpPr>
          <p:grpSpPr>
            <a:xfrm>
              <a:off x="2918993" y="2759126"/>
              <a:ext cx="3325090" cy="378875"/>
              <a:chOff x="6363855" y="1962690"/>
              <a:chExt cx="5330310" cy="378875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1DC70F-00DE-4045-8780-AB74D74ECCC2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50+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이상 인구 수 가장 많음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B8FCBA-44C8-4C82-AC73-3B5DB803EE18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961D0DA-B72D-47F0-874C-0B680B3A8FA0}"/>
              </a:ext>
            </a:extLst>
          </p:cNvPr>
          <p:cNvGrpSpPr/>
          <p:nvPr/>
        </p:nvGrpSpPr>
        <p:grpSpPr>
          <a:xfrm>
            <a:off x="2890983" y="4739560"/>
            <a:ext cx="3353100" cy="1574937"/>
            <a:chOff x="2890983" y="1553521"/>
            <a:chExt cx="3353100" cy="157493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D3C5A36-98FE-43BF-8BF9-BA0EBBDF6E2A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378875"/>
              <a:chOff x="6363855" y="1962690"/>
              <a:chExt cx="5330310" cy="37887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58C72F-1083-4CAE-B5F6-FBB14B2138B3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22~49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세 비율이 전체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74.3%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1999B7-12F0-40AF-9968-3DAF3F3414FF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4FDB556-8EBB-4813-A01D-C17825567334}"/>
                </a:ext>
              </a:extLst>
            </p:cNvPr>
            <p:cNvGrpSpPr/>
            <p:nvPr/>
          </p:nvGrpSpPr>
          <p:grpSpPr>
            <a:xfrm>
              <a:off x="2890983" y="2077197"/>
              <a:ext cx="3321997" cy="672386"/>
              <a:chOff x="6363855" y="1880755"/>
              <a:chExt cx="5325352" cy="67238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D77CD6-DF3B-47C2-97E7-963D654F7950}"/>
                  </a:ext>
                </a:extLst>
              </p:cNvPr>
              <p:cNvSpPr txBox="1"/>
              <p:nvPr/>
            </p:nvSpPr>
            <p:spPr>
              <a:xfrm>
                <a:off x="6737587" y="190681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단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30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세 이상 비율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63.5%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미국이 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5.6%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앞선다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B04AB61-DB40-438E-9FF1-4545AB8E925E}"/>
                  </a:ext>
                </a:extLst>
              </p:cNvPr>
              <p:cNvSpPr txBox="1"/>
              <p:nvPr/>
            </p:nvSpPr>
            <p:spPr>
              <a:xfrm>
                <a:off x="6363855" y="1880755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60B0C3-E303-4E20-A237-A8F5849152D3}"/>
                </a:ext>
              </a:extLst>
            </p:cNvPr>
            <p:cNvSpPr txBox="1"/>
            <p:nvPr/>
          </p:nvSpPr>
          <p:spPr>
            <a:xfrm>
              <a:off x="3155223" y="2759126"/>
              <a:ext cx="3088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27ABA9C-9129-4645-AD24-C66E4A60D8C3}"/>
              </a:ext>
            </a:extLst>
          </p:cNvPr>
          <p:cNvGrpSpPr/>
          <p:nvPr/>
        </p:nvGrpSpPr>
        <p:grpSpPr>
          <a:xfrm>
            <a:off x="8766082" y="4247787"/>
            <a:ext cx="3353100" cy="2400424"/>
            <a:chOff x="2890983" y="1553521"/>
            <a:chExt cx="3353100" cy="195922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3734F17-EA76-4FFC-86FC-DC1894B21293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D78D26-7F36-4C70-871E-4A15FB6B9D1D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25~29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세 비율이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29.5%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개국 중 가장 많음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52BD70F-2E29-4145-A740-962ADFB50282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A6A2372-F661-4BE6-82F4-3704C2140162}"/>
                </a:ext>
              </a:extLst>
            </p:cNvPr>
            <p:cNvGrpSpPr/>
            <p:nvPr/>
          </p:nvGrpSpPr>
          <p:grpSpPr>
            <a:xfrm>
              <a:off x="2890983" y="2159132"/>
              <a:ext cx="3325090" cy="646331"/>
              <a:chOff x="6363855" y="1962690"/>
              <a:chExt cx="5330310" cy="646331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207E6C6-B068-4649-AD41-C2CA3F8A7660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반대로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55+, 21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세 이하 비율은 각각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3.9%, 4.7%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적음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63BC8E-90E3-43D1-8B71-D1C63B28F289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F558331-C91C-4BD0-8187-B4B94C953CDA}"/>
                </a:ext>
              </a:extLst>
            </p:cNvPr>
            <p:cNvGrpSpPr/>
            <p:nvPr/>
          </p:nvGrpSpPr>
          <p:grpSpPr>
            <a:xfrm>
              <a:off x="2918993" y="2759126"/>
              <a:ext cx="3325090" cy="753621"/>
              <a:chOff x="6363855" y="1962690"/>
              <a:chExt cx="5330310" cy="753621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5D520EC-87F6-4B69-A7CF-CBC38E1D4D8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75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이는 한국의 군입대 연령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정년퇴임 연령대와 어느정도 연관이 있는 것으로 보인다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ECE4312-C33E-4710-8E55-BD5D27259E46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278CC8D-2162-48B9-9BFD-77B5780F7FB9}"/>
              </a:ext>
            </a:extLst>
          </p:cNvPr>
          <p:cNvGrpSpPr/>
          <p:nvPr/>
        </p:nvGrpSpPr>
        <p:grpSpPr>
          <a:xfrm>
            <a:off x="8766082" y="2037969"/>
            <a:ext cx="3353100" cy="1000075"/>
            <a:chOff x="2890983" y="1553521"/>
            <a:chExt cx="3353100" cy="1000075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4EBCED8-616D-4264-8C30-BD03D62F493E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773D46B-0101-495C-8BBD-BCE14F2EB3F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18~39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세 비율이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96.8%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많음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6AE9098-31F2-4BF9-A25E-5ABE6D5E79BF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C0E8642-9BBE-4B01-A430-DE66349A86C5}"/>
                </a:ext>
              </a:extLst>
            </p:cNvPr>
            <p:cNvGrpSpPr/>
            <p:nvPr/>
          </p:nvGrpSpPr>
          <p:grpSpPr>
            <a:xfrm>
              <a:off x="2890983" y="2163150"/>
              <a:ext cx="3353100" cy="390446"/>
              <a:chOff x="6363855" y="1966708"/>
              <a:chExt cx="5375212" cy="39044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1D0B8D6-C430-4754-9E83-7EFDFB986ABC}"/>
                  </a:ext>
                </a:extLst>
              </p:cNvPr>
              <p:cNvSpPr txBox="1"/>
              <p:nvPr/>
            </p:nvSpPr>
            <p:spPr>
              <a:xfrm>
                <a:off x="6787447" y="1987822"/>
                <a:ext cx="4951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후에 분석할 자료와 연관성이 크다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3B3EADE-069F-48C0-8C55-2351239CED22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aphicFrame>
        <p:nvGraphicFramePr>
          <p:cNvPr id="83" name="Chart 11">
            <a:extLst>
              <a:ext uri="{FF2B5EF4-FFF2-40B4-BE49-F238E27FC236}">
                <a16:creationId xmlns:a16="http://schemas.microsoft.com/office/drawing/2014/main" id="{7E91CCA1-8C18-4BEC-BE1B-9FE22CAE986D}"/>
              </a:ext>
            </a:extLst>
          </p:cNvPr>
          <p:cNvGraphicFramePr/>
          <p:nvPr/>
        </p:nvGraphicFramePr>
        <p:xfrm>
          <a:off x="6036787" y="1303164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4" name="Chart 11">
            <a:extLst>
              <a:ext uri="{FF2B5EF4-FFF2-40B4-BE49-F238E27FC236}">
                <a16:creationId xmlns:a16="http://schemas.microsoft.com/office/drawing/2014/main" id="{759B0EF0-CB52-4A06-A9A6-DE531F1B4E6D}"/>
              </a:ext>
            </a:extLst>
          </p:cNvPr>
          <p:cNvGraphicFramePr/>
          <p:nvPr/>
        </p:nvGraphicFramePr>
        <p:xfrm>
          <a:off x="199706" y="4048089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5" name="Chart 11">
            <a:extLst>
              <a:ext uri="{FF2B5EF4-FFF2-40B4-BE49-F238E27FC236}">
                <a16:creationId xmlns:a16="http://schemas.microsoft.com/office/drawing/2014/main" id="{F42FDD00-4C27-4A25-8703-69A639A1E79A}"/>
              </a:ext>
            </a:extLst>
          </p:cNvPr>
          <p:cNvGraphicFramePr/>
          <p:nvPr/>
        </p:nvGraphicFramePr>
        <p:xfrm>
          <a:off x="6087992" y="4048088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57385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3482F3-BE25-4670-A315-052535D52559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25CFC4F-727C-4D23-825B-D9BD9D7A607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D5B6EA-E80F-4A0A-BBA8-7DA31B8F2792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기초 검정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분석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A5F7B-AA37-4938-A756-04DA81E4DC84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-11-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00F49B-0B70-4FED-8B5E-C3031ECAA761}"/>
              </a:ext>
            </a:extLst>
          </p:cNvPr>
          <p:cNvSpPr txBox="1"/>
          <p:nvPr/>
        </p:nvSpPr>
        <p:spPr>
          <a:xfrm>
            <a:off x="343134" y="962152"/>
            <a:ext cx="327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Q6.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 활동 기간 분포 비교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7" name="Chart 11">
            <a:extLst>
              <a:ext uri="{FF2B5EF4-FFF2-40B4-BE49-F238E27FC236}">
                <a16:creationId xmlns:a16="http://schemas.microsoft.com/office/drawing/2014/main" id="{B4585F2D-73D8-4F4A-825B-D38776E8D400}"/>
              </a:ext>
            </a:extLst>
          </p:cNvPr>
          <p:cNvGraphicFramePr/>
          <p:nvPr/>
        </p:nvGraphicFramePr>
        <p:xfrm>
          <a:off x="192727" y="1303165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5B07BA97-9717-45FB-8381-0EB1B7D970BA}"/>
              </a:ext>
            </a:extLst>
          </p:cNvPr>
          <p:cNvGrpSpPr/>
          <p:nvPr/>
        </p:nvGrpSpPr>
        <p:grpSpPr>
          <a:xfrm>
            <a:off x="2890983" y="1553520"/>
            <a:ext cx="3353100" cy="2074687"/>
            <a:chOff x="2890983" y="1553521"/>
            <a:chExt cx="3353100" cy="158448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85E9DDE-C37B-4046-8E11-C7A0459AB654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5D58CF-DA0D-4B48-90CA-9FCC8F120966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경력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년 미만 비율이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12.9%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적음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397100-BDA8-415C-B625-932E1C3472C8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84F0E67-1933-4FDC-AD04-9ECA2899B133}"/>
                </a:ext>
              </a:extLst>
            </p:cNvPr>
            <p:cNvGrpSpPr/>
            <p:nvPr/>
          </p:nvGrpSpPr>
          <p:grpSpPr>
            <a:xfrm>
              <a:off x="2890983" y="2159132"/>
              <a:ext cx="3325090" cy="646331"/>
              <a:chOff x="6363855" y="1962690"/>
              <a:chExt cx="5330310" cy="646331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85F553-C99F-4112-9191-328230125CAD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10~20+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년 이상의 경력 비율은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30.5%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많음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D6628B-5768-4224-A74B-1495C8CE77AC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7E1B906-18ED-4723-927C-A28B3656E729}"/>
                </a:ext>
              </a:extLst>
            </p:cNvPr>
            <p:cNvGrpSpPr/>
            <p:nvPr/>
          </p:nvGrpSpPr>
          <p:grpSpPr>
            <a:xfrm>
              <a:off x="2918993" y="2759126"/>
              <a:ext cx="3325090" cy="378875"/>
              <a:chOff x="6363855" y="1962690"/>
              <a:chExt cx="5330310" cy="378875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1DC70F-00DE-4045-8780-AB74D74ECCC2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282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연령 분포와 연관성을 보인다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B8FCBA-44C8-4C82-AC73-3B5DB803EE18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961D0DA-B72D-47F0-874C-0B680B3A8FA0}"/>
              </a:ext>
            </a:extLst>
          </p:cNvPr>
          <p:cNvGrpSpPr/>
          <p:nvPr/>
        </p:nvGrpSpPr>
        <p:grpSpPr>
          <a:xfrm>
            <a:off x="2862973" y="4287621"/>
            <a:ext cx="3353100" cy="2375850"/>
            <a:chOff x="2890983" y="1553521"/>
            <a:chExt cx="3353100" cy="165614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D3C5A36-98FE-43BF-8BF9-BA0EBBDF6E2A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58C72F-1083-4CAE-B5F6-FBB14B2138B3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연령대와 마찬가지로 비슷한 분포를 보인다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1999B7-12F0-40AF-9968-3DAF3F3414FF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4FDB556-8EBB-4813-A01D-C17825567334}"/>
                </a:ext>
              </a:extLst>
            </p:cNvPr>
            <p:cNvGrpSpPr/>
            <p:nvPr/>
          </p:nvGrpSpPr>
          <p:grpSpPr>
            <a:xfrm>
              <a:off x="2890983" y="2080843"/>
              <a:ext cx="3325090" cy="933118"/>
              <a:chOff x="6363855" y="1884401"/>
              <a:chExt cx="5330310" cy="933118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D77CD6-DF3B-47C2-97E7-963D654F7950}"/>
                  </a:ext>
                </a:extLst>
              </p:cNvPr>
              <p:cNvSpPr txBox="1"/>
              <p:nvPr/>
            </p:nvSpPr>
            <p:spPr>
              <a:xfrm>
                <a:off x="6742545" y="1894189"/>
                <a:ext cx="49516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눈에 띄는 차이점은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1~3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년 비율이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46.2%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미국에 비해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14%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정도 많았다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B04AB61-DB40-438E-9FF1-4545AB8E925E}"/>
                  </a:ext>
                </a:extLst>
              </p:cNvPr>
              <p:cNvSpPr txBox="1"/>
              <p:nvPr/>
            </p:nvSpPr>
            <p:spPr>
              <a:xfrm>
                <a:off x="6363855" y="1884401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EE87897-A3D5-4944-9BFF-9E8A177A504E}"/>
                </a:ext>
              </a:extLst>
            </p:cNvPr>
            <p:cNvGrpSpPr/>
            <p:nvPr/>
          </p:nvGrpSpPr>
          <p:grpSpPr>
            <a:xfrm>
              <a:off x="2918993" y="2759126"/>
              <a:ext cx="3325090" cy="450541"/>
              <a:chOff x="6363855" y="1962690"/>
              <a:chExt cx="5330310" cy="45054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A60B0C3-E303-4E20-A237-A8F5849152D3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450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연령대에 비해 경력의 수준은 낮은 수준의 비율이 많다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BC7DBC-A163-44A5-9D3B-0AB5F845B50E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27ABA9C-9129-4645-AD24-C66E4A60D8C3}"/>
              </a:ext>
            </a:extLst>
          </p:cNvPr>
          <p:cNvGrpSpPr/>
          <p:nvPr/>
        </p:nvGrpSpPr>
        <p:grpSpPr>
          <a:xfrm>
            <a:off x="8728064" y="4373207"/>
            <a:ext cx="3325090" cy="1405370"/>
            <a:chOff x="2890983" y="1553521"/>
            <a:chExt cx="3325090" cy="112129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3734F17-EA76-4FFC-86FC-DC1894B21293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D78D26-7F36-4C70-871E-4A15FB6B9D1D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5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년 미만 응답자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68.8%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중국에 비해 상대적으로 적었다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52BD70F-2E29-4145-A740-962ADFB50282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A6A2372-F661-4BE6-82F4-3704C2140162}"/>
                </a:ext>
              </a:extLst>
            </p:cNvPr>
            <p:cNvGrpSpPr/>
            <p:nvPr/>
          </p:nvGrpSpPr>
          <p:grpSpPr>
            <a:xfrm>
              <a:off x="2890983" y="2159132"/>
              <a:ext cx="3325090" cy="515685"/>
              <a:chOff x="6363855" y="1962690"/>
              <a:chExt cx="5330310" cy="515685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207E6C6-B068-4649-AD41-C2CA3F8A7660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515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1~3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년 경력이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27.3%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중국과 큰 차이를 보인다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63BC8E-90E3-43D1-8B71-D1C63B28F289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278CC8D-2162-48B9-9BFD-77B5780F7FB9}"/>
              </a:ext>
            </a:extLst>
          </p:cNvPr>
          <p:cNvGrpSpPr/>
          <p:nvPr/>
        </p:nvGrpSpPr>
        <p:grpSpPr>
          <a:xfrm>
            <a:off x="8756074" y="1723115"/>
            <a:ext cx="3325090" cy="1634450"/>
            <a:chOff x="2890983" y="1553521"/>
            <a:chExt cx="3325090" cy="125194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4EBCED8-616D-4264-8C30-BD03D62F493E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773D46B-0101-495C-8BBD-BCE14F2EB3F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5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년 미만의 비율이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84.7%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높게 나타났다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6AE9098-31F2-4BF9-A25E-5ABE6D5E79BF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C0E8642-9BBE-4B01-A430-DE66349A86C5}"/>
                </a:ext>
              </a:extLst>
            </p:cNvPr>
            <p:cNvGrpSpPr/>
            <p:nvPr/>
          </p:nvGrpSpPr>
          <p:grpSpPr>
            <a:xfrm>
              <a:off x="2890983" y="2159132"/>
              <a:ext cx="3325090" cy="646331"/>
              <a:chOff x="6363855" y="1962690"/>
              <a:chExt cx="5330310" cy="646331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1D0B8D6-C430-4754-9E83-7EFDFB986AB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10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년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+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비율은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6.4%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낮게 나타났다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3B3EADE-069F-48C0-8C55-2351239CED22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aphicFrame>
        <p:nvGraphicFramePr>
          <p:cNvPr id="83" name="Chart 11">
            <a:extLst>
              <a:ext uri="{FF2B5EF4-FFF2-40B4-BE49-F238E27FC236}">
                <a16:creationId xmlns:a16="http://schemas.microsoft.com/office/drawing/2014/main" id="{7E91CCA1-8C18-4BEC-BE1B-9FE22CAE986D}"/>
              </a:ext>
            </a:extLst>
          </p:cNvPr>
          <p:cNvGraphicFramePr/>
          <p:nvPr/>
        </p:nvGraphicFramePr>
        <p:xfrm>
          <a:off x="6036787" y="1303164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4" name="Chart 11">
            <a:extLst>
              <a:ext uri="{FF2B5EF4-FFF2-40B4-BE49-F238E27FC236}">
                <a16:creationId xmlns:a16="http://schemas.microsoft.com/office/drawing/2014/main" id="{759B0EF0-CB52-4A06-A9A6-DE531F1B4E6D}"/>
              </a:ext>
            </a:extLst>
          </p:cNvPr>
          <p:cNvGraphicFramePr/>
          <p:nvPr/>
        </p:nvGraphicFramePr>
        <p:xfrm>
          <a:off x="199706" y="4048089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5" name="Chart 11">
            <a:extLst>
              <a:ext uri="{FF2B5EF4-FFF2-40B4-BE49-F238E27FC236}">
                <a16:creationId xmlns:a16="http://schemas.microsoft.com/office/drawing/2014/main" id="{F42FDD00-4C27-4A25-8703-69A639A1E79A}"/>
              </a:ext>
            </a:extLst>
          </p:cNvPr>
          <p:cNvGraphicFramePr/>
          <p:nvPr/>
        </p:nvGraphicFramePr>
        <p:xfrm>
          <a:off x="6096000" y="4048088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75974049-8535-4C28-A97A-E8C44402B1A1}"/>
              </a:ext>
            </a:extLst>
          </p:cNvPr>
          <p:cNvSpPr txBox="1"/>
          <p:nvPr/>
        </p:nvSpPr>
        <p:spPr>
          <a:xfrm>
            <a:off x="8992304" y="3346749"/>
            <a:ext cx="308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1~3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경력이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43.2%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가장 비율이 컸다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EE18F1-1643-43B9-AE92-0D061C27B91D}"/>
              </a:ext>
            </a:extLst>
          </p:cNvPr>
          <p:cNvSpPr txBox="1"/>
          <p:nvPr/>
        </p:nvSpPr>
        <p:spPr>
          <a:xfrm>
            <a:off x="8756074" y="3345130"/>
            <a:ext cx="236230" cy="490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</a:rPr>
              <a:t>■</a:t>
            </a:r>
          </a:p>
        </p:txBody>
      </p:sp>
    </p:spTree>
    <p:extLst>
      <p:ext uri="{BB962C8B-B14F-4D97-AF65-F5344CB8AC3E}">
        <p14:creationId xmlns:p14="http://schemas.microsoft.com/office/powerpoint/2010/main" val="1351677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8021" y="0"/>
            <a:ext cx="12192000" cy="6871503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-1215" y="0"/>
            <a:ext cx="128337" cy="1203155"/>
          </a:xfrm>
          <a:prstGeom prst="rect">
            <a:avLst/>
          </a:prstGeom>
          <a:solidFill>
            <a:srgbClr val="C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대회 개요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방향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데이콘 기업, 채용, 투자, 뉴스">
            <a:extLst>
              <a:ext uri="{FF2B5EF4-FFF2-40B4-BE49-F238E27FC236}">
                <a16:creationId xmlns:a16="http://schemas.microsoft.com/office/drawing/2014/main" id="{512DAFD7-025D-4EB8-B003-07AF9B156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90" y="189102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F2797-4753-46BA-94AD-5942E37EA1D3}"/>
              </a:ext>
            </a:extLst>
          </p:cNvPr>
          <p:cNvSpPr txBox="1"/>
          <p:nvPr/>
        </p:nvSpPr>
        <p:spPr>
          <a:xfrm>
            <a:off x="5213684" y="1581726"/>
            <a:ext cx="6220326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최초의 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 Competition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</a:t>
            </a:r>
            <a:endParaRPr lang="en-US" altLang="ko-KR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Kaggle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로서 수많은 빅데이터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AI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경진대회를 주최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분석에 관한 활발한 토론과 코드 공유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리더보드를 활용한 실시간 순위를 확인 하는 등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이용자로 하여금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스스로의 실력을 발전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시키기 위한 과제들을 제시한다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29C7E0-45F5-4D83-A2B0-4EA539D54B44}"/>
              </a:ext>
            </a:extLst>
          </p:cNvPr>
          <p:cNvSpPr/>
          <p:nvPr/>
        </p:nvSpPr>
        <p:spPr>
          <a:xfrm>
            <a:off x="4969164" y="1339273"/>
            <a:ext cx="6742545" cy="5232500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3482F3-BE25-4670-A315-052535D52559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25CFC4F-727C-4D23-825B-D9BD9D7A607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D5B6EA-E80F-4A0A-BBA8-7DA31B8F2792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기초 검정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분석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A5F7B-AA37-4938-A756-04DA81E4DC84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-12-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00F49B-0B70-4FED-8B5E-C3031ECAA761}"/>
              </a:ext>
            </a:extLst>
          </p:cNvPr>
          <p:cNvSpPr txBox="1"/>
          <p:nvPr/>
        </p:nvSpPr>
        <p:spPr>
          <a:xfrm>
            <a:off x="343134" y="962152"/>
            <a:ext cx="315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Q4.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학위 수준 분포 비교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85E9DDE-C37B-4046-8E11-C7A0459AB654}"/>
              </a:ext>
            </a:extLst>
          </p:cNvPr>
          <p:cNvGrpSpPr/>
          <p:nvPr/>
        </p:nvGrpSpPr>
        <p:grpSpPr>
          <a:xfrm>
            <a:off x="2882479" y="2096032"/>
            <a:ext cx="3325090" cy="801768"/>
            <a:chOff x="6363855" y="1962690"/>
            <a:chExt cx="5330310" cy="646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5D58CF-DA0D-4B48-90CA-9FCC8F120966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박사 학위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취득률이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16.5%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가장 높게 나타났다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397100-BDA8-415C-B625-932E1C3472C8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D3C5A36-98FE-43BF-8BF9-BA0EBBDF6E2A}"/>
              </a:ext>
            </a:extLst>
          </p:cNvPr>
          <p:cNvGrpSpPr/>
          <p:nvPr/>
        </p:nvGrpSpPr>
        <p:grpSpPr>
          <a:xfrm>
            <a:off x="2910187" y="4375171"/>
            <a:ext cx="3325090" cy="646331"/>
            <a:chOff x="6363855" y="1962690"/>
            <a:chExt cx="5330310" cy="6463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58C72F-1083-4CAE-B5F6-FBB14B2138B3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미국과 전반적으로 유사한 분포도를 보이고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E1999B7-12F0-40AF-9968-3DAF3F3414FF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27ABA9C-9129-4645-AD24-C66E4A60D8C3}"/>
              </a:ext>
            </a:extLst>
          </p:cNvPr>
          <p:cNvGrpSpPr/>
          <p:nvPr/>
        </p:nvGrpSpPr>
        <p:grpSpPr>
          <a:xfrm>
            <a:off x="8761670" y="4174167"/>
            <a:ext cx="3353100" cy="2476186"/>
            <a:chOff x="2890983" y="1553521"/>
            <a:chExt cx="3353100" cy="1922459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3734F17-EA76-4FFC-86FC-DC1894B21293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D78D26-7F36-4C70-871E-4A15FB6B9D1D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개국 중 학사 학위가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35.4%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높고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석사 비율보다 많다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52BD70F-2E29-4145-A740-962ADFB50282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A6A2372-F661-4BE6-82F4-3704C2140162}"/>
                </a:ext>
              </a:extLst>
            </p:cNvPr>
            <p:cNvGrpSpPr/>
            <p:nvPr/>
          </p:nvGrpSpPr>
          <p:grpSpPr>
            <a:xfrm>
              <a:off x="2890983" y="2159132"/>
              <a:ext cx="3325090" cy="501797"/>
              <a:chOff x="6363855" y="1962690"/>
              <a:chExt cx="5330310" cy="501797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207E6C6-B068-4649-AD41-C2CA3F8A7660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501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직업대학 응답 비율도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14.5%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높다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63BC8E-90E3-43D1-8B71-D1C63B28F289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F558331-C91C-4BD0-8187-B4B94C953CDA}"/>
                </a:ext>
              </a:extLst>
            </p:cNvPr>
            <p:cNvGrpSpPr/>
            <p:nvPr/>
          </p:nvGrpSpPr>
          <p:grpSpPr>
            <a:xfrm>
              <a:off x="2918993" y="2759126"/>
              <a:ext cx="3325090" cy="716854"/>
              <a:chOff x="6363855" y="1962690"/>
              <a:chExt cx="5330310" cy="716854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5D520EC-87F6-4B69-A7CF-CBC38E1D4D8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716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박사 학위 응답 비율 또한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15.3%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아시아권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개 국 중 가장 높다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ECE4312-C33E-4710-8E55-BD5D27259E46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278CC8D-2162-48B9-9BFD-77B5780F7FB9}"/>
              </a:ext>
            </a:extLst>
          </p:cNvPr>
          <p:cNvGrpSpPr/>
          <p:nvPr/>
        </p:nvGrpSpPr>
        <p:grpSpPr>
          <a:xfrm>
            <a:off x="8761670" y="1558337"/>
            <a:ext cx="3325090" cy="2450051"/>
            <a:chOff x="2890983" y="1553521"/>
            <a:chExt cx="3325090" cy="1622309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4EBCED8-616D-4264-8C30-BD03D62F493E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773D46B-0101-495C-8BBD-BCE14F2EB3F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석사 학위 비율이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48.6%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높게 나타났다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6AE9098-31F2-4BF9-A25E-5ABE6D5E79BF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C0E8642-9BBE-4B01-A430-DE66349A86C5}"/>
                </a:ext>
              </a:extLst>
            </p:cNvPr>
            <p:cNvGrpSpPr/>
            <p:nvPr/>
          </p:nvGrpSpPr>
          <p:grpSpPr>
            <a:xfrm>
              <a:off x="2890983" y="2159132"/>
              <a:ext cx="3325090" cy="1016698"/>
              <a:chOff x="6363855" y="1962690"/>
              <a:chExt cx="5330310" cy="1016698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1D0B8D6-C430-4754-9E83-7EFDFB986AB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1016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직업대학 응답자의 비율이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11.2%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박사 학위 응답자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8.6%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직업대학 응답자가 더 많은 유일한 국가이다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3B3EADE-069F-48C0-8C55-2351239CED22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aphicFrame>
        <p:nvGraphicFramePr>
          <p:cNvPr id="86" name="Chart 11">
            <a:extLst>
              <a:ext uri="{FF2B5EF4-FFF2-40B4-BE49-F238E27FC236}">
                <a16:creationId xmlns:a16="http://schemas.microsoft.com/office/drawing/2014/main" id="{2B18596C-DBF7-414E-B801-446022956C35}"/>
              </a:ext>
            </a:extLst>
          </p:cNvPr>
          <p:cNvGraphicFramePr/>
          <p:nvPr/>
        </p:nvGraphicFramePr>
        <p:xfrm>
          <a:off x="192727" y="1303165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7" name="Chart 11">
            <a:extLst>
              <a:ext uri="{FF2B5EF4-FFF2-40B4-BE49-F238E27FC236}">
                <a16:creationId xmlns:a16="http://schemas.microsoft.com/office/drawing/2014/main" id="{51FC79A8-FAF0-48A5-B5EB-65F063A5FD5B}"/>
              </a:ext>
            </a:extLst>
          </p:cNvPr>
          <p:cNvGraphicFramePr/>
          <p:nvPr/>
        </p:nvGraphicFramePr>
        <p:xfrm>
          <a:off x="199706" y="4048089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8" name="Chart 11">
            <a:extLst>
              <a:ext uri="{FF2B5EF4-FFF2-40B4-BE49-F238E27FC236}">
                <a16:creationId xmlns:a16="http://schemas.microsoft.com/office/drawing/2014/main" id="{22245E7F-C92E-487E-81BD-5C153F052261}"/>
              </a:ext>
            </a:extLst>
          </p:cNvPr>
          <p:cNvGraphicFramePr/>
          <p:nvPr/>
        </p:nvGraphicFramePr>
        <p:xfrm>
          <a:off x="6036787" y="1303164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0" name="Chart 11">
            <a:extLst>
              <a:ext uri="{FF2B5EF4-FFF2-40B4-BE49-F238E27FC236}">
                <a16:creationId xmlns:a16="http://schemas.microsoft.com/office/drawing/2014/main" id="{C9F5F722-CE84-4733-9446-494B67B71F31}"/>
              </a:ext>
            </a:extLst>
          </p:cNvPr>
          <p:cNvGraphicFramePr/>
          <p:nvPr/>
        </p:nvGraphicFramePr>
        <p:xfrm>
          <a:off x="6096000" y="4048088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91" name="그룹 90">
            <a:extLst>
              <a:ext uri="{FF2B5EF4-FFF2-40B4-BE49-F238E27FC236}">
                <a16:creationId xmlns:a16="http://schemas.microsoft.com/office/drawing/2014/main" id="{531448CC-9982-48A4-B0A9-4F5D7158B908}"/>
              </a:ext>
            </a:extLst>
          </p:cNvPr>
          <p:cNvGrpSpPr/>
          <p:nvPr/>
        </p:nvGrpSpPr>
        <p:grpSpPr>
          <a:xfrm>
            <a:off x="2910187" y="5170220"/>
            <a:ext cx="3325090" cy="646331"/>
            <a:chOff x="6363855" y="1962690"/>
            <a:chExt cx="5330310" cy="64633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2C9C886-A95E-4F61-B0C8-5F195FB81EA2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고등학교 졸업만 한 응답자의 비율이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5.1%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 가장 높았다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A76612E-33A6-4EE7-A0A6-D2742A01B35F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605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3482F3-BE25-4670-A315-052535D52559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25CFC4F-727C-4D23-825B-D9BD9D7A607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D5B6EA-E80F-4A0A-BBA8-7DA31B8F2792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기초 검정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분석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A5F7B-AA37-4938-A756-04DA81E4DC84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-13-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00F49B-0B70-4FED-8B5E-C3031ECAA761}"/>
              </a:ext>
            </a:extLst>
          </p:cNvPr>
          <p:cNvSpPr txBox="1"/>
          <p:nvPr/>
        </p:nvSpPr>
        <p:spPr>
          <a:xfrm>
            <a:off x="343134" y="962152"/>
            <a:ext cx="315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Q5.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직군 분포 비교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7BA97-9717-45FB-8381-0EB1B7D970BA}"/>
              </a:ext>
            </a:extLst>
          </p:cNvPr>
          <p:cNvGrpSpPr/>
          <p:nvPr/>
        </p:nvGrpSpPr>
        <p:grpSpPr>
          <a:xfrm>
            <a:off x="2927995" y="1556872"/>
            <a:ext cx="3329042" cy="1872128"/>
            <a:chOff x="2887031" y="1553521"/>
            <a:chExt cx="3329042" cy="115908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85E9DDE-C37B-4046-8E11-C7A0459AB654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82775"/>
              <a:chOff x="6363855" y="1962690"/>
              <a:chExt cx="5330310" cy="682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5D58CF-DA0D-4B48-90CA-9FCC8F120966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8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데이터 </a:t>
                </a:r>
                <a:r>
                  <a:rPr lang="ko-KR" altLang="en-US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사이언티스트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데이터 애널리스트의 비율이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16.6%, 9.7%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많은 비중을 차지했다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397100-BDA8-415C-B625-932E1C3472C8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84F0E67-1933-4FDC-AD04-9ECA2899B133}"/>
                </a:ext>
              </a:extLst>
            </p:cNvPr>
            <p:cNvGrpSpPr/>
            <p:nvPr/>
          </p:nvGrpSpPr>
          <p:grpSpPr>
            <a:xfrm>
              <a:off x="2887031" y="2210731"/>
              <a:ext cx="3329042" cy="501878"/>
              <a:chOff x="6357520" y="2014289"/>
              <a:chExt cx="5336645" cy="50187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85F553-C99F-4112-9191-328230125CAD}"/>
                  </a:ext>
                </a:extLst>
              </p:cNvPr>
              <p:cNvSpPr txBox="1"/>
              <p:nvPr/>
            </p:nvSpPr>
            <p:spPr>
              <a:xfrm>
                <a:off x="6742546" y="2038225"/>
                <a:ext cx="4951619" cy="477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기타 </a:t>
                </a:r>
                <a:r>
                  <a:rPr lang="ko-KR" altLang="en-US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직업군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응답률이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14%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높게 나타났다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D6628B-5768-4224-A74B-1495C8CE77AC}"/>
                  </a:ext>
                </a:extLst>
              </p:cNvPr>
              <p:cNvSpPr txBox="1"/>
              <p:nvPr/>
            </p:nvSpPr>
            <p:spPr>
              <a:xfrm>
                <a:off x="6357520" y="2014289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961D0DA-B72D-47F0-874C-0B680B3A8FA0}"/>
              </a:ext>
            </a:extLst>
          </p:cNvPr>
          <p:cNvGrpSpPr/>
          <p:nvPr/>
        </p:nvGrpSpPr>
        <p:grpSpPr>
          <a:xfrm>
            <a:off x="2838559" y="4100780"/>
            <a:ext cx="3364950" cy="2548083"/>
            <a:chOff x="2879133" y="1553521"/>
            <a:chExt cx="3364950" cy="161534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D3C5A36-98FE-43BF-8BF9-BA0EBBDF6E2A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58C72F-1083-4CAE-B5F6-FBB14B2138B3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일본의 경우 미국과 대비되는 모습을 보였다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1999B7-12F0-40AF-9968-3DAF3F3414FF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4FDB556-8EBB-4813-A01D-C17825567334}"/>
                </a:ext>
              </a:extLst>
            </p:cNvPr>
            <p:cNvGrpSpPr/>
            <p:nvPr/>
          </p:nvGrpSpPr>
          <p:grpSpPr>
            <a:xfrm>
              <a:off x="2879133" y="2026402"/>
              <a:ext cx="3338838" cy="658461"/>
              <a:chOff x="6344859" y="1829960"/>
              <a:chExt cx="5352349" cy="658461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D77CD6-DF3B-47C2-97E7-963D654F7950}"/>
                  </a:ext>
                </a:extLst>
              </p:cNvPr>
              <p:cNvSpPr txBox="1"/>
              <p:nvPr/>
            </p:nvSpPr>
            <p:spPr>
              <a:xfrm>
                <a:off x="6745588" y="1844790"/>
                <a:ext cx="4951620" cy="643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빅데이터 분야 직군보다 소프트웨어 엔지니어 비율이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17.5%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높게 나타났다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B04AB61-DB40-438E-9FF1-4545AB8E925E}"/>
                  </a:ext>
                </a:extLst>
              </p:cNvPr>
              <p:cNvSpPr txBox="1"/>
              <p:nvPr/>
            </p:nvSpPr>
            <p:spPr>
              <a:xfrm>
                <a:off x="6344859" y="1829960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EE87897-A3D5-4944-9BFF-9E8A177A504E}"/>
                </a:ext>
              </a:extLst>
            </p:cNvPr>
            <p:cNvGrpSpPr/>
            <p:nvPr/>
          </p:nvGrpSpPr>
          <p:grpSpPr>
            <a:xfrm>
              <a:off x="2918993" y="2759126"/>
              <a:ext cx="3325090" cy="409738"/>
              <a:chOff x="6363855" y="1962690"/>
              <a:chExt cx="5330310" cy="40973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A60B0C3-E303-4E20-A237-A8F5849152D3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409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빅데이터 분야 </a:t>
                </a:r>
                <a:r>
                  <a:rPr lang="ko-KR" altLang="en-US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직군의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응답비율은 가장 낮게 분포되어 있었다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BC7DBC-A163-44A5-9D3B-0AB5F845B50E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3734F17-EA76-4FFC-86FC-DC1894B21293}"/>
              </a:ext>
            </a:extLst>
          </p:cNvPr>
          <p:cNvGrpSpPr/>
          <p:nvPr/>
        </p:nvGrpSpPr>
        <p:grpSpPr>
          <a:xfrm>
            <a:off x="8879785" y="4809573"/>
            <a:ext cx="3325090" cy="1256900"/>
            <a:chOff x="6363855" y="1962690"/>
            <a:chExt cx="5330310" cy="92333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1D78D26-7F36-4C70-871E-4A15FB6B9D1D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한국의 경우 학생 비율에서만 중국과 차이를 보일 뿐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큰 차이점은 나타나지 않는다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BD70F-2E29-4145-A740-962ADFB50282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278CC8D-2162-48B9-9BFD-77B5780F7FB9}"/>
              </a:ext>
            </a:extLst>
          </p:cNvPr>
          <p:cNvGrpSpPr/>
          <p:nvPr/>
        </p:nvGrpSpPr>
        <p:grpSpPr>
          <a:xfrm>
            <a:off x="8761670" y="1558337"/>
            <a:ext cx="3325090" cy="2053704"/>
            <a:chOff x="2890983" y="1553521"/>
            <a:chExt cx="3325090" cy="1387686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4EBCED8-616D-4264-8C30-BD03D62F493E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773D46B-0101-495C-8BBD-BCE14F2EB3F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학생 비율이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47.4%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개 국 중 가장 높은 비율을 보여준다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6AE9098-31F2-4BF9-A25E-5ABE6D5E79BF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C0E8642-9BBE-4B01-A430-DE66349A86C5}"/>
                </a:ext>
              </a:extLst>
            </p:cNvPr>
            <p:cNvGrpSpPr/>
            <p:nvPr/>
          </p:nvGrpSpPr>
          <p:grpSpPr>
            <a:xfrm>
              <a:off x="2890983" y="2159132"/>
              <a:ext cx="3325090" cy="782075"/>
              <a:chOff x="6363855" y="1962690"/>
              <a:chExt cx="5330310" cy="782075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1D0B8D6-C430-4754-9E83-7EFDFB986AB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78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학생을 제외한 상위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개 비율의 직업군이 모두 최근 각광받는 직업군이 차지하고 있다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3B3EADE-069F-48C0-8C55-2351239CED22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aphicFrame>
        <p:nvGraphicFramePr>
          <p:cNvPr id="86" name="Chart 11">
            <a:extLst>
              <a:ext uri="{FF2B5EF4-FFF2-40B4-BE49-F238E27FC236}">
                <a16:creationId xmlns:a16="http://schemas.microsoft.com/office/drawing/2014/main" id="{A9C419B4-36E5-422E-9346-1602C5F6C0EE}"/>
              </a:ext>
            </a:extLst>
          </p:cNvPr>
          <p:cNvGraphicFramePr/>
          <p:nvPr/>
        </p:nvGraphicFramePr>
        <p:xfrm>
          <a:off x="192727" y="1303165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7" name="Chart 11">
            <a:extLst>
              <a:ext uri="{FF2B5EF4-FFF2-40B4-BE49-F238E27FC236}">
                <a16:creationId xmlns:a16="http://schemas.microsoft.com/office/drawing/2014/main" id="{3B6B6869-A042-4EFC-B82B-7FE7DDBB3BAF}"/>
              </a:ext>
            </a:extLst>
          </p:cNvPr>
          <p:cNvGraphicFramePr/>
          <p:nvPr/>
        </p:nvGraphicFramePr>
        <p:xfrm>
          <a:off x="199706" y="4048089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9" name="Chart 11">
            <a:extLst>
              <a:ext uri="{FF2B5EF4-FFF2-40B4-BE49-F238E27FC236}">
                <a16:creationId xmlns:a16="http://schemas.microsoft.com/office/drawing/2014/main" id="{628E8844-2502-4E7F-9C27-B0F78263BE7F}"/>
              </a:ext>
            </a:extLst>
          </p:cNvPr>
          <p:cNvGraphicFramePr/>
          <p:nvPr/>
        </p:nvGraphicFramePr>
        <p:xfrm>
          <a:off x="6036787" y="1303164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0" name="Chart 11">
            <a:extLst>
              <a:ext uri="{FF2B5EF4-FFF2-40B4-BE49-F238E27FC236}">
                <a16:creationId xmlns:a16="http://schemas.microsoft.com/office/drawing/2014/main" id="{8EE4B41F-244B-4CC5-844D-4B465679B04B}"/>
              </a:ext>
            </a:extLst>
          </p:cNvPr>
          <p:cNvGraphicFramePr/>
          <p:nvPr/>
        </p:nvGraphicFramePr>
        <p:xfrm>
          <a:off x="6096000" y="4048088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32369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3482F3-BE25-4670-A315-052535D52559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25CFC4F-727C-4D23-825B-D9BD9D7A607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D5B6EA-E80F-4A0A-BBA8-7DA31B8F2792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기초 검정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분석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A5F7B-AA37-4938-A756-04DA81E4DC84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-14-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00F49B-0B70-4FED-8B5E-C3031ECAA761}"/>
              </a:ext>
            </a:extLst>
          </p:cNvPr>
          <p:cNvSpPr txBox="1"/>
          <p:nvPr/>
        </p:nvSpPr>
        <p:spPr>
          <a:xfrm>
            <a:off x="343134" y="962152"/>
            <a:ext cx="315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Q25.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급여 수준 분포 비교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07BA97-9717-45FB-8381-0EB1B7D970BA}"/>
              </a:ext>
            </a:extLst>
          </p:cNvPr>
          <p:cNvGrpSpPr/>
          <p:nvPr/>
        </p:nvGrpSpPr>
        <p:grpSpPr>
          <a:xfrm>
            <a:off x="2882479" y="1408739"/>
            <a:ext cx="3353100" cy="2473799"/>
            <a:chOff x="2890983" y="1553521"/>
            <a:chExt cx="3353100" cy="163199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85E9DDE-C37B-4046-8E11-C7A0459AB654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09133"/>
              <a:chOff x="6363855" y="1962690"/>
              <a:chExt cx="5330310" cy="60913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5D58CF-DA0D-4B48-90CA-9FCC8F120966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09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상위 분포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개 항목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100k~249k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라 응답한 비율이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44.8%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높다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397100-BDA8-415C-B625-932E1C3472C8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84F0E67-1933-4FDC-AD04-9ECA2899B133}"/>
                </a:ext>
              </a:extLst>
            </p:cNvPr>
            <p:cNvGrpSpPr/>
            <p:nvPr/>
          </p:nvGrpSpPr>
          <p:grpSpPr>
            <a:xfrm>
              <a:off x="2890983" y="2163150"/>
              <a:ext cx="3325090" cy="489599"/>
              <a:chOff x="6363855" y="1966708"/>
              <a:chExt cx="5330310" cy="48959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85F553-C99F-4112-9191-328230125CAD}"/>
                  </a:ext>
                </a:extLst>
              </p:cNvPr>
              <p:cNvSpPr txBox="1"/>
              <p:nvPr/>
            </p:nvSpPr>
            <p:spPr>
              <a:xfrm>
                <a:off x="6742545" y="2029913"/>
                <a:ext cx="4951620" cy="426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250k~500k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라 응답한 비율도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7.7%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높다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D6628B-5768-4224-A74B-1495C8CE77AC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7E1B906-18ED-4723-927C-A28B3656E729}"/>
                </a:ext>
              </a:extLst>
            </p:cNvPr>
            <p:cNvGrpSpPr/>
            <p:nvPr/>
          </p:nvGrpSpPr>
          <p:grpSpPr>
            <a:xfrm>
              <a:off x="2918993" y="2759126"/>
              <a:ext cx="3325090" cy="426394"/>
              <a:chOff x="6363855" y="1962690"/>
              <a:chExt cx="5330310" cy="42639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1DC70F-00DE-4045-8780-AB74D74ECCC2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426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전반적인 평균 급여 수준이 높은 것을 알 수 있다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B8FCBA-44C8-4C82-AC73-3B5DB803EE18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27ABA9C-9129-4645-AD24-C66E4A60D8C3}"/>
              </a:ext>
            </a:extLst>
          </p:cNvPr>
          <p:cNvGrpSpPr/>
          <p:nvPr/>
        </p:nvGrpSpPr>
        <p:grpSpPr>
          <a:xfrm>
            <a:off x="6642089" y="4255147"/>
            <a:ext cx="4854586" cy="2155717"/>
            <a:chOff x="2890983" y="1553521"/>
            <a:chExt cx="3353100" cy="172185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3734F17-EA76-4FFC-86FC-DC1894B21293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D78D26-7F36-4C70-871E-4A15FB6B9D1D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일본과 한국은 급여 수준에서 매우 유사한 분포를 나타냈다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52BD70F-2E29-4145-A740-962ADFB50282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A6A2372-F661-4BE6-82F4-3704C2140162}"/>
                </a:ext>
              </a:extLst>
            </p:cNvPr>
            <p:cNvGrpSpPr/>
            <p:nvPr/>
          </p:nvGrpSpPr>
          <p:grpSpPr>
            <a:xfrm>
              <a:off x="2890983" y="2159132"/>
              <a:ext cx="3325090" cy="378875"/>
              <a:chOff x="6363855" y="1962690"/>
              <a:chExt cx="5330310" cy="378875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207E6C6-B068-4649-AD41-C2CA3F8A7660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29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0~4k$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수준이 가장 많은 비율을 차지했다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63BC8E-90E3-43D1-8B71-D1C63B28F289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F558331-C91C-4BD0-8187-B4B94C953CDA}"/>
                </a:ext>
              </a:extLst>
            </p:cNvPr>
            <p:cNvGrpSpPr/>
            <p:nvPr/>
          </p:nvGrpSpPr>
          <p:grpSpPr>
            <a:xfrm>
              <a:off x="2918993" y="2759126"/>
              <a:ext cx="3325090" cy="516250"/>
              <a:chOff x="6363855" y="1962690"/>
              <a:chExt cx="5330310" cy="516250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5D520EC-87F6-4B69-A7CF-CBC38E1D4D8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516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그 다음 상위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개 항목은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40k~69k$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부분에 분포되어 있다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ECE4312-C33E-4710-8E55-BD5D27259E46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278CC8D-2162-48B9-9BFD-77B5780F7FB9}"/>
              </a:ext>
            </a:extLst>
          </p:cNvPr>
          <p:cNvGrpSpPr/>
          <p:nvPr/>
        </p:nvGrpSpPr>
        <p:grpSpPr>
          <a:xfrm>
            <a:off x="8756074" y="1894873"/>
            <a:ext cx="3325090" cy="1209645"/>
            <a:chOff x="2890983" y="1553521"/>
            <a:chExt cx="3325090" cy="984486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4EBCED8-616D-4264-8C30-BD03D62F493E}"/>
                </a:ext>
              </a:extLst>
            </p:cNvPr>
            <p:cNvGrpSpPr/>
            <p:nvPr/>
          </p:nvGrpSpPr>
          <p:grpSpPr>
            <a:xfrm>
              <a:off x="2890983" y="1553521"/>
              <a:ext cx="3325090" cy="646331"/>
              <a:chOff x="6363855" y="1962690"/>
              <a:chExt cx="5330310" cy="646331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773D46B-0101-495C-8BBD-BCE14F2EB3F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0~4k $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의 응답률이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48.8%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가장 높다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6AE9098-31F2-4BF9-A25E-5ABE6D5E79BF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C0E8642-9BBE-4B01-A430-DE66349A86C5}"/>
                </a:ext>
              </a:extLst>
            </p:cNvPr>
            <p:cNvGrpSpPr/>
            <p:nvPr/>
          </p:nvGrpSpPr>
          <p:grpSpPr>
            <a:xfrm>
              <a:off x="2890983" y="2159132"/>
              <a:ext cx="3325090" cy="378875"/>
              <a:chOff x="6363855" y="1962690"/>
              <a:chExt cx="5330310" cy="378875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1D0B8D6-C430-4754-9E83-7EFDFB986ABC}"/>
                  </a:ext>
                </a:extLst>
              </p:cNvPr>
              <p:cNvSpPr txBox="1"/>
              <p:nvPr/>
            </p:nvSpPr>
            <p:spPr>
              <a:xfrm>
                <a:off x="6742545" y="1962690"/>
                <a:ext cx="4951620" cy="300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평균적인 급여 수준이 가장 낮다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3B3EADE-069F-48C0-8C55-2351239CED22}"/>
                  </a:ext>
                </a:extLst>
              </p:cNvPr>
              <p:cNvSpPr txBox="1"/>
              <p:nvPr/>
            </p:nvSpPr>
            <p:spPr>
              <a:xfrm>
                <a:off x="6363855" y="1966708"/>
                <a:ext cx="378690" cy="374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472C4"/>
                    </a:solidFill>
                  </a:rPr>
                  <a:t>■</a:t>
                </a:r>
              </a:p>
            </p:txBody>
          </p:sp>
        </p:grpSp>
      </p:grpSp>
      <p:graphicFrame>
        <p:nvGraphicFramePr>
          <p:cNvPr id="86" name="Chart 11">
            <a:extLst>
              <a:ext uri="{FF2B5EF4-FFF2-40B4-BE49-F238E27FC236}">
                <a16:creationId xmlns:a16="http://schemas.microsoft.com/office/drawing/2014/main" id="{5388045C-03C5-4AB4-AC6C-8C116D7B0D8C}"/>
              </a:ext>
            </a:extLst>
          </p:cNvPr>
          <p:cNvGraphicFramePr/>
          <p:nvPr/>
        </p:nvGraphicFramePr>
        <p:xfrm>
          <a:off x="206200" y="1303164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7" name="Chart 11">
            <a:extLst>
              <a:ext uri="{FF2B5EF4-FFF2-40B4-BE49-F238E27FC236}">
                <a16:creationId xmlns:a16="http://schemas.microsoft.com/office/drawing/2014/main" id="{13844AAC-5E78-454A-ADC7-6444368249F1}"/>
              </a:ext>
            </a:extLst>
          </p:cNvPr>
          <p:cNvGraphicFramePr/>
          <p:nvPr/>
        </p:nvGraphicFramePr>
        <p:xfrm>
          <a:off x="343134" y="4064533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9" name="Chart 11">
            <a:extLst>
              <a:ext uri="{FF2B5EF4-FFF2-40B4-BE49-F238E27FC236}">
                <a16:creationId xmlns:a16="http://schemas.microsoft.com/office/drawing/2014/main" id="{B1483FDF-160E-4E04-8FE5-A38D22F94405}"/>
              </a:ext>
            </a:extLst>
          </p:cNvPr>
          <p:cNvGraphicFramePr/>
          <p:nvPr/>
        </p:nvGraphicFramePr>
        <p:xfrm>
          <a:off x="6036787" y="1303164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0" name="Chart 11">
            <a:extLst>
              <a:ext uri="{FF2B5EF4-FFF2-40B4-BE49-F238E27FC236}">
                <a16:creationId xmlns:a16="http://schemas.microsoft.com/office/drawing/2014/main" id="{51D01596-2F22-447E-8FC8-10048CB2F71F}"/>
              </a:ext>
            </a:extLst>
          </p:cNvPr>
          <p:cNvGraphicFramePr/>
          <p:nvPr/>
        </p:nvGraphicFramePr>
        <p:xfrm>
          <a:off x="3515566" y="4064533"/>
          <a:ext cx="2955517" cy="260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25511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EA2FF-82D3-4AA6-BB47-3882DC0DBCB6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-15-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D111DFE-4A0B-4E51-9F45-A85714762179}"/>
              </a:ext>
            </a:extLst>
          </p:cNvPr>
          <p:cNvSpPr/>
          <p:nvPr/>
        </p:nvSpPr>
        <p:spPr>
          <a:xfrm>
            <a:off x="1674" y="1310344"/>
            <a:ext cx="12192000" cy="5070244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38C42-0BB8-4EE9-A61E-248C2C8C6C9C}"/>
              </a:ext>
            </a:extLst>
          </p:cNvPr>
          <p:cNvSpPr txBox="1"/>
          <p:nvPr/>
        </p:nvSpPr>
        <p:spPr>
          <a:xfrm>
            <a:off x="343133" y="986395"/>
            <a:ext cx="407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미국 각 요인 별 영향 분석 결과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A4DEF8-659F-43EC-8A4C-09DA606F4006}"/>
              </a:ext>
            </a:extLst>
          </p:cNvPr>
          <p:cNvGrpSpPr/>
          <p:nvPr/>
        </p:nvGrpSpPr>
        <p:grpSpPr>
          <a:xfrm>
            <a:off x="3430845" y="5287637"/>
            <a:ext cx="5330310" cy="646331"/>
            <a:chOff x="6363855" y="1962690"/>
            <a:chExt cx="5330310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583846-9DC1-48DB-A265-8282AB91A89F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미국의 경우 학위수준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경력에 따른 급여 수준의 차이가 크게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들어난다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BD6C33-1369-4005-A3EC-8FE6E071BEDA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29C9AE"/>
                  </a:solidFill>
                </a:rPr>
                <a:t>■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82E739-2B18-4251-9243-FC0CFF78405C}"/>
              </a:ext>
            </a:extLst>
          </p:cNvPr>
          <p:cNvSpPr txBox="1"/>
          <p:nvPr/>
        </p:nvSpPr>
        <p:spPr>
          <a:xfrm>
            <a:off x="4917607" y="2092089"/>
            <a:ext cx="1433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학위수준 </a:t>
            </a:r>
            <a:r>
              <a:rPr lang="en-US" altLang="ko-KR" sz="900" dirty="0"/>
              <a:t>0~5</a:t>
            </a:r>
            <a:r>
              <a:rPr lang="ko-KR" altLang="en-US" sz="900" dirty="0"/>
              <a:t>수준 기준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7E5EBEF-38D9-4C63-B801-3B88FDDE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217" y="1549433"/>
            <a:ext cx="3910684" cy="3261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28E27244-B267-4B9B-86FF-08E541F0B49E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기초 검정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분석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BD0FB34-A2E7-4C4A-A4A0-C296D24CD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7" y="1572548"/>
            <a:ext cx="3928522" cy="3238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75F736C-D240-4C72-B319-38B2E940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870" y="1549433"/>
            <a:ext cx="3799404" cy="3261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E46D1C-2391-4DCF-AC7E-9574A5EE527A}"/>
              </a:ext>
            </a:extLst>
          </p:cNvPr>
          <p:cNvSpPr txBox="1"/>
          <p:nvPr/>
        </p:nvSpPr>
        <p:spPr>
          <a:xfrm>
            <a:off x="4153691" y="4486408"/>
            <a:ext cx="178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0(</a:t>
            </a:r>
            <a:r>
              <a:rPr lang="ko-KR" altLang="en-US" sz="800" dirty="0"/>
              <a:t>응답 없음</a:t>
            </a:r>
            <a:r>
              <a:rPr lang="en-US" altLang="ko-KR" sz="800" dirty="0"/>
              <a:t>), 1(</a:t>
            </a:r>
            <a:r>
              <a:rPr lang="ko-KR" altLang="en-US" sz="800" dirty="0"/>
              <a:t>고등학교 졸업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2(</a:t>
            </a:r>
            <a:r>
              <a:rPr lang="ko-KR" altLang="en-US" sz="800" dirty="0"/>
              <a:t>직업 대학</a:t>
            </a:r>
            <a:r>
              <a:rPr lang="en-US" altLang="ko-KR" sz="800" dirty="0"/>
              <a:t>), 3(</a:t>
            </a:r>
            <a:r>
              <a:rPr lang="ko-KR" altLang="en-US" sz="800" dirty="0"/>
              <a:t>학사</a:t>
            </a:r>
            <a:r>
              <a:rPr lang="en-US" altLang="ko-KR" sz="800" dirty="0"/>
              <a:t>), 4(</a:t>
            </a:r>
            <a:r>
              <a:rPr lang="ko-KR" altLang="en-US" sz="800" dirty="0"/>
              <a:t>석사</a:t>
            </a:r>
            <a:r>
              <a:rPr lang="en-US" altLang="ko-KR" sz="800" dirty="0"/>
              <a:t>), 5(</a:t>
            </a:r>
            <a:r>
              <a:rPr lang="ko-KR" altLang="en-US" sz="800" dirty="0"/>
              <a:t>박사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32442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EA2FF-82D3-4AA6-BB47-3882DC0DBCB6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-16-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D111DFE-4A0B-4E51-9F45-A85714762179}"/>
              </a:ext>
            </a:extLst>
          </p:cNvPr>
          <p:cNvSpPr/>
          <p:nvPr/>
        </p:nvSpPr>
        <p:spPr>
          <a:xfrm>
            <a:off x="1674" y="1310344"/>
            <a:ext cx="12192000" cy="5070244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38C42-0BB8-4EE9-A61E-248C2C8C6C9C}"/>
              </a:ext>
            </a:extLst>
          </p:cNvPr>
          <p:cNvSpPr txBox="1"/>
          <p:nvPr/>
        </p:nvSpPr>
        <p:spPr>
          <a:xfrm>
            <a:off x="343133" y="986395"/>
            <a:ext cx="407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일본 각 요인 별 영향 분석 결과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A4DEF8-659F-43EC-8A4C-09DA606F4006}"/>
              </a:ext>
            </a:extLst>
          </p:cNvPr>
          <p:cNvGrpSpPr/>
          <p:nvPr/>
        </p:nvGrpSpPr>
        <p:grpSpPr>
          <a:xfrm>
            <a:off x="3430845" y="5252492"/>
            <a:ext cx="5330310" cy="378875"/>
            <a:chOff x="6363855" y="1962690"/>
            <a:chExt cx="5330310" cy="3788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583846-9DC1-48DB-A265-8282AB91A89F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일본의 경우 학위수준에 따른 급여의 분포가 크지 않다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BD6C33-1369-4005-A3EC-8FE6E071BEDA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29C9AE"/>
                  </a:solidFill>
                </a:rPr>
                <a:t>■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82E739-2B18-4251-9243-FC0CFF78405C}"/>
              </a:ext>
            </a:extLst>
          </p:cNvPr>
          <p:cNvSpPr txBox="1"/>
          <p:nvPr/>
        </p:nvSpPr>
        <p:spPr>
          <a:xfrm>
            <a:off x="4917607" y="2092089"/>
            <a:ext cx="1433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학위수준 </a:t>
            </a:r>
            <a:r>
              <a:rPr lang="en-US" altLang="ko-KR" sz="900" dirty="0"/>
              <a:t>0~5</a:t>
            </a:r>
            <a:r>
              <a:rPr lang="ko-KR" altLang="en-US" sz="900" dirty="0"/>
              <a:t>수준 기준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8E27244-B267-4B9B-86FF-08E541F0B49E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기초 검정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분석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02873AC-0B5F-42D9-837E-7CBF773D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9" y="1543497"/>
            <a:ext cx="4070781" cy="3293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2D84FF4-709B-4099-A383-861F9371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72" y="1543497"/>
            <a:ext cx="3866670" cy="3293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19C23E4-8625-4C63-8239-E0D4D865B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374" y="1543498"/>
            <a:ext cx="3809916" cy="3293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4C71F75C-970D-4528-B637-3020EC63F431}"/>
              </a:ext>
            </a:extLst>
          </p:cNvPr>
          <p:cNvGrpSpPr/>
          <p:nvPr/>
        </p:nvGrpSpPr>
        <p:grpSpPr>
          <a:xfrm>
            <a:off x="3430845" y="5738275"/>
            <a:ext cx="5330310" cy="646331"/>
            <a:chOff x="6363855" y="1962690"/>
            <a:chExt cx="5330310" cy="6463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47D3C5-60E7-4422-89A1-32CEB33798A5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연령에 따른 급여 수준의 분포가 유의미하게 증가되는 것이 확인 가능하다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8978C4-76B1-4905-A36D-C5F3EB684831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29C9AE"/>
                  </a:solidFill>
                </a:rPr>
                <a:t>■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6543FFA-751E-4B4F-9562-338AAF32C7D8}"/>
              </a:ext>
            </a:extLst>
          </p:cNvPr>
          <p:cNvSpPr txBox="1"/>
          <p:nvPr/>
        </p:nvSpPr>
        <p:spPr>
          <a:xfrm>
            <a:off x="4221427" y="4486408"/>
            <a:ext cx="178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0(</a:t>
            </a:r>
            <a:r>
              <a:rPr lang="ko-KR" altLang="en-US" sz="800" dirty="0"/>
              <a:t>응답 없음</a:t>
            </a:r>
            <a:r>
              <a:rPr lang="en-US" altLang="ko-KR" sz="800" dirty="0"/>
              <a:t>), 1(</a:t>
            </a:r>
            <a:r>
              <a:rPr lang="ko-KR" altLang="en-US" sz="800" dirty="0"/>
              <a:t>고등학교 졸업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2(</a:t>
            </a:r>
            <a:r>
              <a:rPr lang="ko-KR" altLang="en-US" sz="800" dirty="0"/>
              <a:t>직업 대학</a:t>
            </a:r>
            <a:r>
              <a:rPr lang="en-US" altLang="ko-KR" sz="800" dirty="0"/>
              <a:t>), 3(</a:t>
            </a:r>
            <a:r>
              <a:rPr lang="ko-KR" altLang="en-US" sz="800" dirty="0"/>
              <a:t>학사</a:t>
            </a:r>
            <a:r>
              <a:rPr lang="en-US" altLang="ko-KR" sz="800" dirty="0"/>
              <a:t>), 4(</a:t>
            </a:r>
            <a:r>
              <a:rPr lang="ko-KR" altLang="en-US" sz="800" dirty="0"/>
              <a:t>석사</a:t>
            </a:r>
            <a:r>
              <a:rPr lang="en-US" altLang="ko-KR" sz="800" dirty="0"/>
              <a:t>), 5(</a:t>
            </a:r>
            <a:r>
              <a:rPr lang="ko-KR" altLang="en-US" sz="800" dirty="0"/>
              <a:t>박사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0798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EA2FF-82D3-4AA6-BB47-3882DC0DBCB6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-17-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D111DFE-4A0B-4E51-9F45-A85714762179}"/>
              </a:ext>
            </a:extLst>
          </p:cNvPr>
          <p:cNvSpPr/>
          <p:nvPr/>
        </p:nvSpPr>
        <p:spPr>
          <a:xfrm>
            <a:off x="1636" y="1323332"/>
            <a:ext cx="12192000" cy="5070244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38C42-0BB8-4EE9-A61E-248C2C8C6C9C}"/>
              </a:ext>
            </a:extLst>
          </p:cNvPr>
          <p:cNvSpPr txBox="1"/>
          <p:nvPr/>
        </p:nvSpPr>
        <p:spPr>
          <a:xfrm>
            <a:off x="343133" y="986395"/>
            <a:ext cx="407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중국 각 요인 별 영향 분석 결과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A4DEF8-659F-43EC-8A4C-09DA606F4006}"/>
              </a:ext>
            </a:extLst>
          </p:cNvPr>
          <p:cNvGrpSpPr/>
          <p:nvPr/>
        </p:nvGrpSpPr>
        <p:grpSpPr>
          <a:xfrm>
            <a:off x="3430845" y="5259929"/>
            <a:ext cx="5330310" cy="378875"/>
            <a:chOff x="6363855" y="1962690"/>
            <a:chExt cx="5330310" cy="3788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583846-9DC1-48DB-A265-8282AB91A89F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학위 수준에 따른 급여차이가 눈에 띄게 나타난다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BD6C33-1369-4005-A3EC-8FE6E071BEDA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29C9AE"/>
                  </a:solidFill>
                </a:rPr>
                <a:t>■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82E739-2B18-4251-9243-FC0CFF78405C}"/>
              </a:ext>
            </a:extLst>
          </p:cNvPr>
          <p:cNvSpPr txBox="1"/>
          <p:nvPr/>
        </p:nvSpPr>
        <p:spPr>
          <a:xfrm>
            <a:off x="4917607" y="2092089"/>
            <a:ext cx="1433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학위수준 </a:t>
            </a:r>
            <a:r>
              <a:rPr lang="en-US" altLang="ko-KR" sz="900" dirty="0"/>
              <a:t>0~5</a:t>
            </a:r>
            <a:r>
              <a:rPr lang="ko-KR" altLang="en-US" sz="900" dirty="0"/>
              <a:t>수준 기준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8E27244-B267-4B9B-86FF-08E541F0B49E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기초 검정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분석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DCA9BBF-D2ED-4BE3-84AD-E7ED9F4C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870" y="1549433"/>
            <a:ext cx="3858401" cy="3261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B0C8828-D25B-47AF-A431-773B7702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052" y="1567905"/>
            <a:ext cx="3910685" cy="3238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D718E7B-FA12-458C-A54F-0877FAA59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41" y="1590165"/>
            <a:ext cx="3984278" cy="3216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716877F-4557-446B-8906-8F134D013AA7}"/>
              </a:ext>
            </a:extLst>
          </p:cNvPr>
          <p:cNvGrpSpPr/>
          <p:nvPr/>
        </p:nvGrpSpPr>
        <p:grpSpPr>
          <a:xfrm>
            <a:off x="3422994" y="5782536"/>
            <a:ext cx="5644806" cy="646331"/>
            <a:chOff x="6363855" y="1953454"/>
            <a:chExt cx="5330310" cy="64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7B4F7C-A21A-4D0C-9298-6F3BBFF175EE}"/>
                </a:ext>
              </a:extLst>
            </p:cNvPr>
            <p:cNvSpPr txBox="1"/>
            <p:nvPr/>
          </p:nvSpPr>
          <p:spPr>
            <a:xfrm>
              <a:off x="6742545" y="1953454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연령에 따른 급여차이가 미미하나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영향이 있음을 알 수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CC6388-23BE-49CC-BE0D-57CF3A495058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29C9AE"/>
                  </a:solidFill>
                </a:rPr>
                <a:t>■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7A9763A-0A44-4ED5-921D-CD48471108B5}"/>
              </a:ext>
            </a:extLst>
          </p:cNvPr>
          <p:cNvSpPr txBox="1"/>
          <p:nvPr/>
        </p:nvSpPr>
        <p:spPr>
          <a:xfrm>
            <a:off x="4153691" y="4486408"/>
            <a:ext cx="178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0(</a:t>
            </a:r>
            <a:r>
              <a:rPr lang="ko-KR" altLang="en-US" sz="800" dirty="0"/>
              <a:t>응답 없음</a:t>
            </a:r>
            <a:r>
              <a:rPr lang="en-US" altLang="ko-KR" sz="800" dirty="0"/>
              <a:t>), 1(</a:t>
            </a:r>
            <a:r>
              <a:rPr lang="ko-KR" altLang="en-US" sz="800" dirty="0"/>
              <a:t>고등학교 졸업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2(</a:t>
            </a:r>
            <a:r>
              <a:rPr lang="ko-KR" altLang="en-US" sz="800" dirty="0"/>
              <a:t>직업 대학</a:t>
            </a:r>
            <a:r>
              <a:rPr lang="en-US" altLang="ko-KR" sz="800" dirty="0"/>
              <a:t>), 3(</a:t>
            </a:r>
            <a:r>
              <a:rPr lang="ko-KR" altLang="en-US" sz="800" dirty="0"/>
              <a:t>학사</a:t>
            </a:r>
            <a:r>
              <a:rPr lang="en-US" altLang="ko-KR" sz="800" dirty="0"/>
              <a:t>), 4(</a:t>
            </a:r>
            <a:r>
              <a:rPr lang="ko-KR" altLang="en-US" sz="800" dirty="0"/>
              <a:t>석사</a:t>
            </a:r>
            <a:r>
              <a:rPr lang="en-US" altLang="ko-KR" sz="800" dirty="0"/>
              <a:t>), 5(</a:t>
            </a:r>
            <a:r>
              <a:rPr lang="ko-KR" altLang="en-US" sz="800" dirty="0"/>
              <a:t>박사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88211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EA2FF-82D3-4AA6-BB47-3882DC0DBCB6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-18-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D111DFE-4A0B-4E51-9F45-A85714762179}"/>
              </a:ext>
            </a:extLst>
          </p:cNvPr>
          <p:cNvSpPr/>
          <p:nvPr/>
        </p:nvSpPr>
        <p:spPr>
          <a:xfrm>
            <a:off x="1674" y="1310344"/>
            <a:ext cx="12192000" cy="5070244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38C42-0BB8-4EE9-A61E-248C2C8C6C9C}"/>
              </a:ext>
            </a:extLst>
          </p:cNvPr>
          <p:cNvSpPr txBox="1"/>
          <p:nvPr/>
        </p:nvSpPr>
        <p:spPr>
          <a:xfrm>
            <a:off x="343133" y="986395"/>
            <a:ext cx="407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각 요인 별 영향 분석 결과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A4DEF8-659F-43EC-8A4C-09DA606F4006}"/>
              </a:ext>
            </a:extLst>
          </p:cNvPr>
          <p:cNvGrpSpPr/>
          <p:nvPr/>
        </p:nvGrpSpPr>
        <p:grpSpPr>
          <a:xfrm>
            <a:off x="3430845" y="5136061"/>
            <a:ext cx="5950222" cy="646331"/>
            <a:chOff x="6363855" y="1962690"/>
            <a:chExt cx="5330310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583846-9DC1-48DB-A265-8282AB91A89F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한국의 경우 나이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학위수준에 따른 급여가 증가됨을 알 수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BD6C33-1369-4005-A3EC-8FE6E071BEDA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29C9AE"/>
                  </a:solidFill>
                </a:rPr>
                <a:t>■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82E739-2B18-4251-9243-FC0CFF78405C}"/>
              </a:ext>
            </a:extLst>
          </p:cNvPr>
          <p:cNvSpPr txBox="1"/>
          <p:nvPr/>
        </p:nvSpPr>
        <p:spPr>
          <a:xfrm>
            <a:off x="4917607" y="2092089"/>
            <a:ext cx="1433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학위수준 </a:t>
            </a:r>
            <a:r>
              <a:rPr lang="en-US" altLang="ko-KR" sz="900" dirty="0"/>
              <a:t>0~5</a:t>
            </a:r>
            <a:r>
              <a:rPr lang="ko-KR" altLang="en-US" sz="900" dirty="0"/>
              <a:t>수준 기준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8E27244-B267-4B9B-86FF-08E541F0B49E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기초 검정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분석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D087AC3-6F5B-42FA-B1D1-5DC55E44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869" y="1549433"/>
            <a:ext cx="3837257" cy="3261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9511C4-1451-4AD0-B494-C7DA3F63C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051" y="1589425"/>
            <a:ext cx="3910685" cy="3221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F23144C-BB18-45AF-A380-292695A1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4" y="1600200"/>
            <a:ext cx="3910685" cy="3211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1F8588-85B3-41A6-BD32-50750935BAD5}"/>
              </a:ext>
            </a:extLst>
          </p:cNvPr>
          <p:cNvGrpSpPr/>
          <p:nvPr/>
        </p:nvGrpSpPr>
        <p:grpSpPr>
          <a:xfrm>
            <a:off x="3430845" y="5728036"/>
            <a:ext cx="5950222" cy="378875"/>
            <a:chOff x="6363855" y="1962690"/>
            <a:chExt cx="5950222" cy="3788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520D42-6453-43E1-A497-0D6484CA831C}"/>
                </a:ext>
              </a:extLst>
            </p:cNvPr>
            <p:cNvSpPr txBox="1"/>
            <p:nvPr/>
          </p:nvSpPr>
          <p:spPr>
            <a:xfrm>
              <a:off x="6742545" y="1962690"/>
              <a:ext cx="5571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타 국가에 비해 아주 높은 수준의 급여를 받는 케이스가 매우 적다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900B9B-C0AA-4985-8563-B95100A936E5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29C9AE"/>
                  </a:solidFill>
                </a:rPr>
                <a:t>■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CBC55AE-D28E-48B2-B33E-2BEE5C4D0D19}"/>
              </a:ext>
            </a:extLst>
          </p:cNvPr>
          <p:cNvSpPr txBox="1"/>
          <p:nvPr/>
        </p:nvSpPr>
        <p:spPr>
          <a:xfrm>
            <a:off x="4153691" y="4486408"/>
            <a:ext cx="178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0(</a:t>
            </a:r>
            <a:r>
              <a:rPr lang="ko-KR" altLang="en-US" sz="800" dirty="0"/>
              <a:t>응답 없음</a:t>
            </a:r>
            <a:r>
              <a:rPr lang="en-US" altLang="ko-KR" sz="800" dirty="0"/>
              <a:t>), 1(</a:t>
            </a:r>
            <a:r>
              <a:rPr lang="ko-KR" altLang="en-US" sz="800" dirty="0"/>
              <a:t>고등학교 졸업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2(</a:t>
            </a:r>
            <a:r>
              <a:rPr lang="ko-KR" altLang="en-US" sz="800" dirty="0"/>
              <a:t>직업 대학</a:t>
            </a:r>
            <a:r>
              <a:rPr lang="en-US" altLang="ko-KR" sz="800" dirty="0"/>
              <a:t>), 3(</a:t>
            </a:r>
            <a:r>
              <a:rPr lang="ko-KR" altLang="en-US" sz="800" dirty="0"/>
              <a:t>학사</a:t>
            </a:r>
            <a:r>
              <a:rPr lang="en-US" altLang="ko-KR" sz="800" dirty="0"/>
              <a:t>), 4(</a:t>
            </a:r>
            <a:r>
              <a:rPr lang="ko-KR" altLang="en-US" sz="800" dirty="0"/>
              <a:t>석사</a:t>
            </a:r>
            <a:r>
              <a:rPr lang="en-US" altLang="ko-KR" sz="800" dirty="0"/>
              <a:t>), 5(</a:t>
            </a:r>
            <a:r>
              <a:rPr lang="ko-KR" altLang="en-US" sz="800" dirty="0"/>
              <a:t>박사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98892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3482F3-BE25-4670-A315-052535D52559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25CFC4F-727C-4D23-825B-D9BD9D7A607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D5B6EA-E80F-4A0A-BBA8-7DA31B8F2792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r>
              <a:rPr lang="ko-KR" altLang="en-US" sz="32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 세팅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기초 검정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분석 </a:t>
            </a:r>
            <a:r>
              <a:rPr lang="en-US" altLang="ko-KR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29C9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29C9A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A5F7B-AA37-4938-A756-04DA81E4DC84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-19-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69CFAC37-6884-4EEA-8E4B-3D9E97B5EEA9}"/>
              </a:ext>
            </a:extLst>
          </p:cNvPr>
          <p:cNvSpPr/>
          <p:nvPr/>
        </p:nvSpPr>
        <p:spPr>
          <a:xfrm>
            <a:off x="-3421" y="1449729"/>
            <a:ext cx="12192000" cy="4899711"/>
          </a:xfrm>
          <a:prstGeom prst="rect">
            <a:avLst/>
          </a:prstGeom>
          <a:solidFill>
            <a:srgbClr val="2C8DBF">
              <a:alpha val="60000"/>
            </a:srgb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44DC4D-6E59-425C-A026-235619A12564}"/>
              </a:ext>
            </a:extLst>
          </p:cNvPr>
          <p:cNvGrpSpPr/>
          <p:nvPr/>
        </p:nvGrpSpPr>
        <p:grpSpPr>
          <a:xfrm>
            <a:off x="7031855" y="1123950"/>
            <a:ext cx="3864746" cy="5090519"/>
            <a:chOff x="4417262" y="938239"/>
            <a:chExt cx="3214641" cy="4929951"/>
          </a:xfrm>
        </p:grpSpPr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2F509DA4-096F-4472-81B0-B693830D1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7262" y="4112039"/>
              <a:ext cx="153017" cy="279190"/>
            </a:xfrm>
            <a:custGeom>
              <a:avLst/>
              <a:gdLst>
                <a:gd name="T0" fmla="*/ 21 w 119"/>
                <a:gd name="T1" fmla="*/ 0 h 193"/>
                <a:gd name="T2" fmla="*/ 119 w 119"/>
                <a:gd name="T3" fmla="*/ 193 h 193"/>
                <a:gd name="T4" fmla="*/ 0 w 119"/>
                <a:gd name="T5" fmla="*/ 193 h 193"/>
                <a:gd name="T6" fmla="*/ 21 w 119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93">
                  <a:moveTo>
                    <a:pt x="21" y="0"/>
                  </a:moveTo>
                  <a:lnTo>
                    <a:pt x="119" y="193"/>
                  </a:lnTo>
                  <a:lnTo>
                    <a:pt x="0" y="19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53">
              <a:extLst>
                <a:ext uri="{FF2B5EF4-FFF2-40B4-BE49-F238E27FC236}">
                  <a16:creationId xmlns:a16="http://schemas.microsoft.com/office/drawing/2014/main" id="{9F323DE3-58EC-4BBD-B747-1DB1AEF8F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004" y="1302778"/>
              <a:ext cx="2963899" cy="4565412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54">
              <a:extLst>
                <a:ext uri="{FF2B5EF4-FFF2-40B4-BE49-F238E27FC236}">
                  <a16:creationId xmlns:a16="http://schemas.microsoft.com/office/drawing/2014/main" id="{70D32526-9611-49E0-9B63-9F8A1E1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004" y="1302778"/>
              <a:ext cx="2963899" cy="4565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8683182C-10CE-4031-8B35-029CCABE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888" y="1483600"/>
              <a:ext cx="2598715" cy="4112632"/>
            </a:xfrm>
            <a:custGeom>
              <a:avLst/>
              <a:gdLst>
                <a:gd name="T0" fmla="*/ 2021 w 2021"/>
                <a:gd name="T1" fmla="*/ 2843 h 2843"/>
                <a:gd name="T2" fmla="*/ 1596 w 2021"/>
                <a:gd name="T3" fmla="*/ 2843 h 2843"/>
                <a:gd name="T4" fmla="*/ 0 w 2021"/>
                <a:gd name="T5" fmla="*/ 2843 h 2843"/>
                <a:gd name="T6" fmla="*/ 0 w 2021"/>
                <a:gd name="T7" fmla="*/ 0 h 2843"/>
                <a:gd name="T8" fmla="*/ 2021 w 2021"/>
                <a:gd name="T9" fmla="*/ 0 h 2843"/>
                <a:gd name="T10" fmla="*/ 2021 w 2021"/>
                <a:gd name="T11" fmla="*/ 2489 h 2843"/>
                <a:gd name="T12" fmla="*/ 2021 w 2021"/>
                <a:gd name="T13" fmla="*/ 2843 h 2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843">
                  <a:moveTo>
                    <a:pt x="2021" y="2843"/>
                  </a:moveTo>
                  <a:lnTo>
                    <a:pt x="1596" y="2843"/>
                  </a:lnTo>
                  <a:lnTo>
                    <a:pt x="0" y="2843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89"/>
                  </a:lnTo>
                  <a:lnTo>
                    <a:pt x="2021" y="284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56">
              <a:extLst>
                <a:ext uri="{FF2B5EF4-FFF2-40B4-BE49-F238E27FC236}">
                  <a16:creationId xmlns:a16="http://schemas.microsoft.com/office/drawing/2014/main" id="{0A62EF96-FA2D-4080-8C99-241224CB0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888" y="1483600"/>
              <a:ext cx="2598715" cy="4112632"/>
            </a:xfrm>
            <a:custGeom>
              <a:avLst/>
              <a:gdLst>
                <a:gd name="T0" fmla="*/ 2021 w 2021"/>
                <a:gd name="T1" fmla="*/ 2843 h 2843"/>
                <a:gd name="T2" fmla="*/ 1596 w 2021"/>
                <a:gd name="T3" fmla="*/ 2843 h 2843"/>
                <a:gd name="T4" fmla="*/ 0 w 2021"/>
                <a:gd name="T5" fmla="*/ 2843 h 2843"/>
                <a:gd name="T6" fmla="*/ 0 w 2021"/>
                <a:gd name="T7" fmla="*/ 0 h 2843"/>
                <a:gd name="T8" fmla="*/ 2021 w 2021"/>
                <a:gd name="T9" fmla="*/ 0 h 2843"/>
                <a:gd name="T10" fmla="*/ 2021 w 2021"/>
                <a:gd name="T11" fmla="*/ 2489 h 2843"/>
                <a:gd name="T12" fmla="*/ 2021 w 2021"/>
                <a:gd name="T13" fmla="*/ 2843 h 2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843">
                  <a:moveTo>
                    <a:pt x="2021" y="2843"/>
                  </a:moveTo>
                  <a:lnTo>
                    <a:pt x="1596" y="2843"/>
                  </a:lnTo>
                  <a:lnTo>
                    <a:pt x="0" y="2843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89"/>
                  </a:lnTo>
                  <a:lnTo>
                    <a:pt x="2021" y="28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57">
              <a:extLst>
                <a:ext uri="{FF2B5EF4-FFF2-40B4-BE49-F238E27FC236}">
                  <a16:creationId xmlns:a16="http://schemas.microsoft.com/office/drawing/2014/main" id="{BB19F0EE-3F26-43B9-B70B-2708A610B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886" y="1428630"/>
              <a:ext cx="2576856" cy="4092380"/>
            </a:xfrm>
            <a:custGeom>
              <a:avLst/>
              <a:gdLst>
                <a:gd name="T0" fmla="*/ 2004 w 2004"/>
                <a:gd name="T1" fmla="*/ 2829 h 2829"/>
                <a:gd name="T2" fmla="*/ 1581 w 2004"/>
                <a:gd name="T3" fmla="*/ 2829 h 2829"/>
                <a:gd name="T4" fmla="*/ 0 w 2004"/>
                <a:gd name="T5" fmla="*/ 2829 h 2829"/>
                <a:gd name="T6" fmla="*/ 0 w 2004"/>
                <a:gd name="T7" fmla="*/ 0 h 2829"/>
                <a:gd name="T8" fmla="*/ 2004 w 2004"/>
                <a:gd name="T9" fmla="*/ 0 h 2829"/>
                <a:gd name="T10" fmla="*/ 2004 w 2004"/>
                <a:gd name="T11" fmla="*/ 2475 h 2829"/>
                <a:gd name="T12" fmla="*/ 2004 w 2004"/>
                <a:gd name="T13" fmla="*/ 2829 h 2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4" h="2829">
                  <a:moveTo>
                    <a:pt x="2004" y="2829"/>
                  </a:moveTo>
                  <a:lnTo>
                    <a:pt x="1581" y="2829"/>
                  </a:lnTo>
                  <a:lnTo>
                    <a:pt x="0" y="2829"/>
                  </a:lnTo>
                  <a:lnTo>
                    <a:pt x="0" y="0"/>
                  </a:lnTo>
                  <a:lnTo>
                    <a:pt x="2004" y="0"/>
                  </a:lnTo>
                  <a:lnTo>
                    <a:pt x="2004" y="2475"/>
                  </a:lnTo>
                  <a:lnTo>
                    <a:pt x="2004" y="28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58">
              <a:extLst>
                <a:ext uri="{FF2B5EF4-FFF2-40B4-BE49-F238E27FC236}">
                  <a16:creationId xmlns:a16="http://schemas.microsoft.com/office/drawing/2014/main" id="{13FE2FCE-C215-41B6-A3CF-981FC5D07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886" y="1428630"/>
              <a:ext cx="2576856" cy="4092380"/>
            </a:xfrm>
            <a:custGeom>
              <a:avLst/>
              <a:gdLst>
                <a:gd name="T0" fmla="*/ 2004 w 2004"/>
                <a:gd name="T1" fmla="*/ 2829 h 2829"/>
                <a:gd name="T2" fmla="*/ 1581 w 2004"/>
                <a:gd name="T3" fmla="*/ 2829 h 2829"/>
                <a:gd name="T4" fmla="*/ 0 w 2004"/>
                <a:gd name="T5" fmla="*/ 2829 h 2829"/>
                <a:gd name="T6" fmla="*/ 0 w 2004"/>
                <a:gd name="T7" fmla="*/ 0 h 2829"/>
                <a:gd name="T8" fmla="*/ 2004 w 2004"/>
                <a:gd name="T9" fmla="*/ 0 h 2829"/>
                <a:gd name="T10" fmla="*/ 2004 w 2004"/>
                <a:gd name="T11" fmla="*/ 2475 h 2829"/>
                <a:gd name="T12" fmla="*/ 2004 w 2004"/>
                <a:gd name="T13" fmla="*/ 2829 h 2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4" h="2829">
                  <a:moveTo>
                    <a:pt x="2004" y="2829"/>
                  </a:moveTo>
                  <a:lnTo>
                    <a:pt x="1581" y="2829"/>
                  </a:lnTo>
                  <a:lnTo>
                    <a:pt x="0" y="2829"/>
                  </a:lnTo>
                  <a:lnTo>
                    <a:pt x="0" y="0"/>
                  </a:lnTo>
                  <a:lnTo>
                    <a:pt x="2004" y="0"/>
                  </a:lnTo>
                  <a:lnTo>
                    <a:pt x="2004" y="2475"/>
                  </a:lnTo>
                  <a:lnTo>
                    <a:pt x="2004" y="28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59">
              <a:extLst>
                <a:ext uri="{FF2B5EF4-FFF2-40B4-BE49-F238E27FC236}">
                  <a16:creationId xmlns:a16="http://schemas.microsoft.com/office/drawing/2014/main" id="{DA9FF1BA-DE9C-416E-9A78-FF5B33EAE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595" y="1440203"/>
              <a:ext cx="2598715" cy="4033070"/>
            </a:xfrm>
            <a:custGeom>
              <a:avLst/>
              <a:gdLst>
                <a:gd name="T0" fmla="*/ 1824 w 2021"/>
                <a:gd name="T1" fmla="*/ 2600 h 2788"/>
                <a:gd name="T2" fmla="*/ 1593 w 2021"/>
                <a:gd name="T3" fmla="*/ 2788 h 2788"/>
                <a:gd name="T4" fmla="*/ 0 w 2021"/>
                <a:gd name="T5" fmla="*/ 2788 h 2788"/>
                <a:gd name="T6" fmla="*/ 0 w 2021"/>
                <a:gd name="T7" fmla="*/ 0 h 2788"/>
                <a:gd name="T8" fmla="*/ 2021 w 2021"/>
                <a:gd name="T9" fmla="*/ 0 h 2788"/>
                <a:gd name="T10" fmla="*/ 2021 w 2021"/>
                <a:gd name="T11" fmla="*/ 2441 h 2788"/>
                <a:gd name="T12" fmla="*/ 1824 w 2021"/>
                <a:gd name="T13" fmla="*/ 2600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788">
                  <a:moveTo>
                    <a:pt x="1824" y="2600"/>
                  </a:moveTo>
                  <a:lnTo>
                    <a:pt x="1593" y="2788"/>
                  </a:lnTo>
                  <a:lnTo>
                    <a:pt x="0" y="2788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41"/>
                  </a:lnTo>
                  <a:lnTo>
                    <a:pt x="1824" y="260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60">
              <a:extLst>
                <a:ext uri="{FF2B5EF4-FFF2-40B4-BE49-F238E27FC236}">
                  <a16:creationId xmlns:a16="http://schemas.microsoft.com/office/drawing/2014/main" id="{E649E0CA-8B9B-4DF4-AE3B-254A1EA4E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595" y="1440203"/>
              <a:ext cx="2598715" cy="4033070"/>
            </a:xfrm>
            <a:custGeom>
              <a:avLst/>
              <a:gdLst>
                <a:gd name="T0" fmla="*/ 1824 w 2021"/>
                <a:gd name="T1" fmla="*/ 2600 h 2788"/>
                <a:gd name="T2" fmla="*/ 1593 w 2021"/>
                <a:gd name="T3" fmla="*/ 2788 h 2788"/>
                <a:gd name="T4" fmla="*/ 0 w 2021"/>
                <a:gd name="T5" fmla="*/ 2788 h 2788"/>
                <a:gd name="T6" fmla="*/ 0 w 2021"/>
                <a:gd name="T7" fmla="*/ 0 h 2788"/>
                <a:gd name="T8" fmla="*/ 2021 w 2021"/>
                <a:gd name="T9" fmla="*/ 0 h 2788"/>
                <a:gd name="T10" fmla="*/ 2021 w 2021"/>
                <a:gd name="T11" fmla="*/ 2441 h 2788"/>
                <a:gd name="T12" fmla="*/ 1824 w 2021"/>
                <a:gd name="T13" fmla="*/ 2600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788">
                  <a:moveTo>
                    <a:pt x="1824" y="2600"/>
                  </a:moveTo>
                  <a:lnTo>
                    <a:pt x="1593" y="2788"/>
                  </a:lnTo>
                  <a:lnTo>
                    <a:pt x="0" y="2788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41"/>
                  </a:lnTo>
                  <a:lnTo>
                    <a:pt x="1824" y="26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61">
              <a:extLst>
                <a:ext uri="{FF2B5EF4-FFF2-40B4-BE49-F238E27FC236}">
                  <a16:creationId xmlns:a16="http://schemas.microsoft.com/office/drawing/2014/main" id="{5AD8FE8C-978D-4FCF-A1E6-082CF269D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024" y="1435863"/>
              <a:ext cx="2603859" cy="4040303"/>
            </a:xfrm>
            <a:custGeom>
              <a:avLst/>
              <a:gdLst>
                <a:gd name="T0" fmla="*/ 769 w 853"/>
                <a:gd name="T1" fmla="*/ 1096 h 1176"/>
                <a:gd name="T2" fmla="*/ 774 w 853"/>
                <a:gd name="T3" fmla="*/ 1092 h 1176"/>
                <a:gd name="T4" fmla="*/ 790 w 853"/>
                <a:gd name="T5" fmla="*/ 1079 h 1176"/>
                <a:gd name="T6" fmla="*/ 851 w 853"/>
                <a:gd name="T7" fmla="*/ 1029 h 1176"/>
                <a:gd name="T8" fmla="*/ 851 w 853"/>
                <a:gd name="T9" fmla="*/ 1029 h 1176"/>
                <a:gd name="T10" fmla="*/ 851 w 853"/>
                <a:gd name="T11" fmla="*/ 1 h 1176"/>
                <a:gd name="T12" fmla="*/ 852 w 853"/>
                <a:gd name="T13" fmla="*/ 2 h 1176"/>
                <a:gd name="T14" fmla="*/ 8 w 853"/>
                <a:gd name="T15" fmla="*/ 3 h 1176"/>
                <a:gd name="T16" fmla="*/ 1 w 853"/>
                <a:gd name="T17" fmla="*/ 3 h 1176"/>
                <a:gd name="T18" fmla="*/ 2 w 853"/>
                <a:gd name="T19" fmla="*/ 1 h 1176"/>
                <a:gd name="T20" fmla="*/ 2 w 853"/>
                <a:gd name="T21" fmla="*/ 1175 h 1176"/>
                <a:gd name="T22" fmla="*/ 1 w 853"/>
                <a:gd name="T23" fmla="*/ 1174 h 1176"/>
                <a:gd name="T24" fmla="*/ 672 w 853"/>
                <a:gd name="T25" fmla="*/ 1175 h 1176"/>
                <a:gd name="T26" fmla="*/ 672 w 853"/>
                <a:gd name="T27" fmla="*/ 1175 h 1176"/>
                <a:gd name="T28" fmla="*/ 745 w 853"/>
                <a:gd name="T29" fmla="*/ 1116 h 1176"/>
                <a:gd name="T30" fmla="*/ 763 w 853"/>
                <a:gd name="T31" fmla="*/ 1101 h 1176"/>
                <a:gd name="T32" fmla="*/ 769 w 853"/>
                <a:gd name="T33" fmla="*/ 1096 h 1176"/>
                <a:gd name="T34" fmla="*/ 763 w 853"/>
                <a:gd name="T35" fmla="*/ 1101 h 1176"/>
                <a:gd name="T36" fmla="*/ 745 w 853"/>
                <a:gd name="T37" fmla="*/ 1116 h 1176"/>
                <a:gd name="T38" fmla="*/ 672 w 853"/>
                <a:gd name="T39" fmla="*/ 1175 h 1176"/>
                <a:gd name="T40" fmla="*/ 672 w 853"/>
                <a:gd name="T41" fmla="*/ 1175 h 1176"/>
                <a:gd name="T42" fmla="*/ 672 w 853"/>
                <a:gd name="T43" fmla="*/ 1175 h 1176"/>
                <a:gd name="T44" fmla="*/ 1 w 853"/>
                <a:gd name="T45" fmla="*/ 1176 h 1176"/>
                <a:gd name="T46" fmla="*/ 0 w 853"/>
                <a:gd name="T47" fmla="*/ 1176 h 1176"/>
                <a:gd name="T48" fmla="*/ 0 w 853"/>
                <a:gd name="T49" fmla="*/ 1175 h 1176"/>
                <a:gd name="T50" fmla="*/ 0 w 853"/>
                <a:gd name="T51" fmla="*/ 1 h 1176"/>
                <a:gd name="T52" fmla="*/ 0 w 853"/>
                <a:gd name="T53" fmla="*/ 0 h 1176"/>
                <a:gd name="T54" fmla="*/ 1 w 853"/>
                <a:gd name="T55" fmla="*/ 0 h 1176"/>
                <a:gd name="T56" fmla="*/ 8 w 853"/>
                <a:gd name="T57" fmla="*/ 0 h 1176"/>
                <a:gd name="T58" fmla="*/ 852 w 853"/>
                <a:gd name="T59" fmla="*/ 1 h 1176"/>
                <a:gd name="T60" fmla="*/ 853 w 853"/>
                <a:gd name="T61" fmla="*/ 1 h 1176"/>
                <a:gd name="T62" fmla="*/ 853 w 853"/>
                <a:gd name="T63" fmla="*/ 1 h 1176"/>
                <a:gd name="T64" fmla="*/ 852 w 853"/>
                <a:gd name="T65" fmla="*/ 1029 h 1176"/>
                <a:gd name="T66" fmla="*/ 852 w 853"/>
                <a:gd name="T67" fmla="*/ 1029 h 1176"/>
                <a:gd name="T68" fmla="*/ 852 w 853"/>
                <a:gd name="T69" fmla="*/ 1029 h 1176"/>
                <a:gd name="T70" fmla="*/ 790 w 853"/>
                <a:gd name="T71" fmla="*/ 1079 h 1176"/>
                <a:gd name="T72" fmla="*/ 774 w 853"/>
                <a:gd name="T73" fmla="*/ 1092 h 1176"/>
                <a:gd name="T74" fmla="*/ 769 w 853"/>
                <a:gd name="T75" fmla="*/ 1096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3" h="1176">
                  <a:moveTo>
                    <a:pt x="769" y="1096"/>
                  </a:moveTo>
                  <a:cubicBezTo>
                    <a:pt x="769" y="1096"/>
                    <a:pt x="771" y="1094"/>
                    <a:pt x="774" y="1092"/>
                  </a:cubicBezTo>
                  <a:cubicBezTo>
                    <a:pt x="778" y="1089"/>
                    <a:pt x="783" y="1084"/>
                    <a:pt x="790" y="1079"/>
                  </a:cubicBezTo>
                  <a:cubicBezTo>
                    <a:pt x="804" y="1068"/>
                    <a:pt x="824" y="1051"/>
                    <a:pt x="851" y="1029"/>
                  </a:cubicBezTo>
                  <a:cubicBezTo>
                    <a:pt x="851" y="1029"/>
                    <a:pt x="851" y="1029"/>
                    <a:pt x="851" y="1029"/>
                  </a:cubicBezTo>
                  <a:cubicBezTo>
                    <a:pt x="851" y="860"/>
                    <a:pt x="851" y="485"/>
                    <a:pt x="851" y="1"/>
                  </a:cubicBezTo>
                  <a:cubicBezTo>
                    <a:pt x="852" y="2"/>
                    <a:pt x="852" y="2"/>
                    <a:pt x="852" y="2"/>
                  </a:cubicBezTo>
                  <a:cubicBezTo>
                    <a:pt x="598" y="2"/>
                    <a:pt x="311" y="2"/>
                    <a:pt x="8" y="3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443"/>
                    <a:pt x="2" y="850"/>
                    <a:pt x="2" y="1175"/>
                  </a:cubicBezTo>
                  <a:cubicBezTo>
                    <a:pt x="1" y="1174"/>
                    <a:pt x="1" y="1174"/>
                    <a:pt x="1" y="1174"/>
                  </a:cubicBezTo>
                  <a:cubicBezTo>
                    <a:pt x="307" y="1174"/>
                    <a:pt x="543" y="1175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704" y="1148"/>
                    <a:pt x="728" y="1129"/>
                    <a:pt x="745" y="1116"/>
                  </a:cubicBezTo>
                  <a:cubicBezTo>
                    <a:pt x="753" y="1109"/>
                    <a:pt x="759" y="1104"/>
                    <a:pt x="763" y="1101"/>
                  </a:cubicBezTo>
                  <a:cubicBezTo>
                    <a:pt x="767" y="1097"/>
                    <a:pt x="769" y="1096"/>
                    <a:pt x="769" y="1096"/>
                  </a:cubicBezTo>
                  <a:cubicBezTo>
                    <a:pt x="769" y="1096"/>
                    <a:pt x="767" y="1098"/>
                    <a:pt x="763" y="1101"/>
                  </a:cubicBezTo>
                  <a:cubicBezTo>
                    <a:pt x="759" y="1104"/>
                    <a:pt x="753" y="1109"/>
                    <a:pt x="745" y="1116"/>
                  </a:cubicBezTo>
                  <a:cubicBezTo>
                    <a:pt x="729" y="1129"/>
                    <a:pt x="705" y="1149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543" y="1175"/>
                    <a:pt x="307" y="1176"/>
                    <a:pt x="1" y="1176"/>
                  </a:cubicBezTo>
                  <a:cubicBezTo>
                    <a:pt x="0" y="1176"/>
                    <a:pt x="0" y="1176"/>
                    <a:pt x="0" y="1176"/>
                  </a:cubicBezTo>
                  <a:cubicBezTo>
                    <a:pt x="0" y="1175"/>
                    <a:pt x="0" y="1175"/>
                    <a:pt x="0" y="1175"/>
                  </a:cubicBezTo>
                  <a:cubicBezTo>
                    <a:pt x="0" y="850"/>
                    <a:pt x="0" y="44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311" y="0"/>
                    <a:pt x="598" y="0"/>
                    <a:pt x="852" y="1"/>
                  </a:cubicBezTo>
                  <a:cubicBezTo>
                    <a:pt x="853" y="1"/>
                    <a:pt x="853" y="1"/>
                    <a:pt x="853" y="1"/>
                  </a:cubicBezTo>
                  <a:cubicBezTo>
                    <a:pt x="853" y="1"/>
                    <a:pt x="853" y="1"/>
                    <a:pt x="853" y="1"/>
                  </a:cubicBezTo>
                  <a:cubicBezTo>
                    <a:pt x="852" y="485"/>
                    <a:pt x="852" y="860"/>
                    <a:pt x="852" y="1029"/>
                  </a:cubicBezTo>
                  <a:cubicBezTo>
                    <a:pt x="852" y="1029"/>
                    <a:pt x="852" y="1029"/>
                    <a:pt x="852" y="1029"/>
                  </a:cubicBezTo>
                  <a:cubicBezTo>
                    <a:pt x="852" y="1029"/>
                    <a:pt x="852" y="1029"/>
                    <a:pt x="852" y="1029"/>
                  </a:cubicBezTo>
                  <a:cubicBezTo>
                    <a:pt x="825" y="1051"/>
                    <a:pt x="804" y="1068"/>
                    <a:pt x="790" y="1079"/>
                  </a:cubicBezTo>
                  <a:cubicBezTo>
                    <a:pt x="783" y="1085"/>
                    <a:pt x="778" y="1089"/>
                    <a:pt x="774" y="1092"/>
                  </a:cubicBezTo>
                  <a:cubicBezTo>
                    <a:pt x="771" y="1095"/>
                    <a:pt x="769" y="1096"/>
                    <a:pt x="769" y="109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62">
              <a:extLst>
                <a:ext uri="{FF2B5EF4-FFF2-40B4-BE49-F238E27FC236}">
                  <a16:creationId xmlns:a16="http://schemas.microsoft.com/office/drawing/2014/main" id="{2F76B077-43CD-43A6-AD17-FCBD3B04A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966" y="1158119"/>
              <a:ext cx="1065975" cy="412276"/>
            </a:xfrm>
            <a:custGeom>
              <a:avLst/>
              <a:gdLst>
                <a:gd name="T0" fmla="*/ 349 w 349"/>
                <a:gd name="T1" fmla="*/ 120 h 120"/>
                <a:gd name="T2" fmla="*/ 0 w 349"/>
                <a:gd name="T3" fmla="*/ 120 h 120"/>
                <a:gd name="T4" fmla="*/ 0 w 349"/>
                <a:gd name="T5" fmla="*/ 59 h 120"/>
                <a:gd name="T6" fmla="*/ 59 w 349"/>
                <a:gd name="T7" fmla="*/ 0 h 120"/>
                <a:gd name="T8" fmla="*/ 292 w 349"/>
                <a:gd name="T9" fmla="*/ 0 h 120"/>
                <a:gd name="T10" fmla="*/ 349 w 349"/>
                <a:gd name="T11" fmla="*/ 57 h 120"/>
                <a:gd name="T12" fmla="*/ 349 w 349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120">
                  <a:moveTo>
                    <a:pt x="349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7" y="0"/>
                    <a:pt x="59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323" y="0"/>
                    <a:pt x="349" y="26"/>
                    <a:pt x="349" y="57"/>
                  </a:cubicBezTo>
                  <a:cubicBezTo>
                    <a:pt x="349" y="120"/>
                    <a:pt x="349" y="120"/>
                    <a:pt x="349" y="12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63">
              <a:extLst>
                <a:ext uri="{FF2B5EF4-FFF2-40B4-BE49-F238E27FC236}">
                  <a16:creationId xmlns:a16="http://schemas.microsoft.com/office/drawing/2014/main" id="{3AD70A98-25A0-42DB-B4DD-4F2266A4E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419" y="938239"/>
              <a:ext cx="610782" cy="219880"/>
            </a:xfrm>
            <a:custGeom>
              <a:avLst/>
              <a:gdLst>
                <a:gd name="T0" fmla="*/ 31 w 475"/>
                <a:gd name="T1" fmla="*/ 152 h 152"/>
                <a:gd name="T2" fmla="*/ 0 w 475"/>
                <a:gd name="T3" fmla="*/ 0 h 152"/>
                <a:gd name="T4" fmla="*/ 475 w 475"/>
                <a:gd name="T5" fmla="*/ 0 h 152"/>
                <a:gd name="T6" fmla="*/ 449 w 475"/>
                <a:gd name="T7" fmla="*/ 152 h 152"/>
                <a:gd name="T8" fmla="*/ 31 w 47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152">
                  <a:moveTo>
                    <a:pt x="31" y="152"/>
                  </a:moveTo>
                  <a:lnTo>
                    <a:pt x="0" y="0"/>
                  </a:lnTo>
                  <a:lnTo>
                    <a:pt x="475" y="0"/>
                  </a:lnTo>
                  <a:lnTo>
                    <a:pt x="449" y="152"/>
                  </a:lnTo>
                  <a:lnTo>
                    <a:pt x="31" y="15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E2478E8D-174D-4F99-8BE9-AF4D32BB0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419" y="938239"/>
              <a:ext cx="610782" cy="219880"/>
            </a:xfrm>
            <a:custGeom>
              <a:avLst/>
              <a:gdLst>
                <a:gd name="T0" fmla="*/ 31 w 475"/>
                <a:gd name="T1" fmla="*/ 152 h 152"/>
                <a:gd name="T2" fmla="*/ 0 w 475"/>
                <a:gd name="T3" fmla="*/ 0 h 152"/>
                <a:gd name="T4" fmla="*/ 475 w 475"/>
                <a:gd name="T5" fmla="*/ 0 h 152"/>
                <a:gd name="T6" fmla="*/ 449 w 475"/>
                <a:gd name="T7" fmla="*/ 152 h 152"/>
                <a:gd name="T8" fmla="*/ 31 w 47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152">
                  <a:moveTo>
                    <a:pt x="31" y="152"/>
                  </a:moveTo>
                  <a:lnTo>
                    <a:pt x="0" y="0"/>
                  </a:lnTo>
                  <a:lnTo>
                    <a:pt x="475" y="0"/>
                  </a:lnTo>
                  <a:lnTo>
                    <a:pt x="449" y="152"/>
                  </a:lnTo>
                  <a:lnTo>
                    <a:pt x="31" y="1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83235DFE-0D9A-4DB4-8371-C9BE1346D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911" y="2082485"/>
              <a:ext cx="437191" cy="494731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2 h 342"/>
                <a:gd name="T12" fmla="*/ 331 w 340"/>
                <a:gd name="T13" fmla="*/ 332 h 342"/>
                <a:gd name="T14" fmla="*/ 331 w 340"/>
                <a:gd name="T15" fmla="*/ 9 h 342"/>
                <a:gd name="T16" fmla="*/ 10 w 340"/>
                <a:gd name="T17" fmla="*/ 9 h 342"/>
                <a:gd name="T18" fmla="*/ 10 w 340"/>
                <a:gd name="T19" fmla="*/ 3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2"/>
                  </a:moveTo>
                  <a:lnTo>
                    <a:pt x="331" y="332"/>
                  </a:lnTo>
                  <a:lnTo>
                    <a:pt x="331" y="9"/>
                  </a:lnTo>
                  <a:lnTo>
                    <a:pt x="10" y="9"/>
                  </a:lnTo>
                  <a:lnTo>
                    <a:pt x="10" y="33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66">
              <a:extLst>
                <a:ext uri="{FF2B5EF4-FFF2-40B4-BE49-F238E27FC236}">
                  <a16:creationId xmlns:a16="http://schemas.microsoft.com/office/drawing/2014/main" id="{9DBDB6F2-DEB9-468B-B1F8-3B9435010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2198212"/>
              <a:ext cx="1361722" cy="723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67">
              <a:extLst>
                <a:ext uri="{FF2B5EF4-FFF2-40B4-BE49-F238E27FC236}">
                  <a16:creationId xmlns:a16="http://schemas.microsoft.com/office/drawing/2014/main" id="{448DA84D-6504-43B7-83F2-16E6899D7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2302366"/>
              <a:ext cx="1361722" cy="578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68">
              <a:extLst>
                <a:ext uri="{FF2B5EF4-FFF2-40B4-BE49-F238E27FC236}">
                  <a16:creationId xmlns:a16="http://schemas.microsoft.com/office/drawing/2014/main" id="{50DEB20C-2823-4E37-8C67-5C50398B6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2405073"/>
              <a:ext cx="1361722" cy="723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69">
              <a:extLst>
                <a:ext uri="{FF2B5EF4-FFF2-40B4-BE49-F238E27FC236}">
                  <a16:creationId xmlns:a16="http://schemas.microsoft.com/office/drawing/2014/main" id="{0B5A2798-B46F-4F91-8658-B6B8A4DB8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2504887"/>
              <a:ext cx="1361722" cy="723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3730556F-6DC4-47C9-9748-A6FDBFA50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911" y="2841941"/>
              <a:ext cx="437191" cy="494731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2 h 342"/>
                <a:gd name="T12" fmla="*/ 331 w 340"/>
                <a:gd name="T13" fmla="*/ 332 h 342"/>
                <a:gd name="T14" fmla="*/ 331 w 340"/>
                <a:gd name="T15" fmla="*/ 9 h 342"/>
                <a:gd name="T16" fmla="*/ 10 w 340"/>
                <a:gd name="T17" fmla="*/ 9 h 342"/>
                <a:gd name="T18" fmla="*/ 10 w 340"/>
                <a:gd name="T19" fmla="*/ 3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2"/>
                  </a:moveTo>
                  <a:lnTo>
                    <a:pt x="331" y="332"/>
                  </a:lnTo>
                  <a:lnTo>
                    <a:pt x="331" y="9"/>
                  </a:lnTo>
                  <a:lnTo>
                    <a:pt x="10" y="9"/>
                  </a:lnTo>
                  <a:lnTo>
                    <a:pt x="10" y="33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9D0343F9-6C50-4510-B4B9-43F37A071E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911" y="2841941"/>
              <a:ext cx="437191" cy="494731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2 h 342"/>
                <a:gd name="T12" fmla="*/ 331 w 340"/>
                <a:gd name="T13" fmla="*/ 332 h 342"/>
                <a:gd name="T14" fmla="*/ 331 w 340"/>
                <a:gd name="T15" fmla="*/ 9 h 342"/>
                <a:gd name="T16" fmla="*/ 10 w 340"/>
                <a:gd name="T17" fmla="*/ 9 h 342"/>
                <a:gd name="T18" fmla="*/ 10 w 340"/>
                <a:gd name="T19" fmla="*/ 3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moveTo>
                    <a:pt x="10" y="332"/>
                  </a:moveTo>
                  <a:lnTo>
                    <a:pt x="331" y="332"/>
                  </a:lnTo>
                  <a:lnTo>
                    <a:pt x="331" y="9"/>
                  </a:lnTo>
                  <a:lnTo>
                    <a:pt x="10" y="9"/>
                  </a:lnTo>
                  <a:lnTo>
                    <a:pt x="10" y="3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72">
              <a:extLst>
                <a:ext uri="{FF2B5EF4-FFF2-40B4-BE49-F238E27FC236}">
                  <a16:creationId xmlns:a16="http://schemas.microsoft.com/office/drawing/2014/main" id="{78CEF590-775D-4D96-8790-65DEB2201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8063" y="2872319"/>
              <a:ext cx="430762" cy="381898"/>
            </a:xfrm>
            <a:custGeom>
              <a:avLst/>
              <a:gdLst>
                <a:gd name="T0" fmla="*/ 0 w 335"/>
                <a:gd name="T1" fmla="*/ 157 h 264"/>
                <a:gd name="T2" fmla="*/ 45 w 335"/>
                <a:gd name="T3" fmla="*/ 109 h 264"/>
                <a:gd name="T4" fmla="*/ 121 w 335"/>
                <a:gd name="T5" fmla="*/ 169 h 264"/>
                <a:gd name="T6" fmla="*/ 294 w 335"/>
                <a:gd name="T7" fmla="*/ 0 h 264"/>
                <a:gd name="T8" fmla="*/ 335 w 335"/>
                <a:gd name="T9" fmla="*/ 50 h 264"/>
                <a:gd name="T10" fmla="*/ 119 w 335"/>
                <a:gd name="T11" fmla="*/ 264 h 264"/>
                <a:gd name="T12" fmla="*/ 0 w 335"/>
                <a:gd name="T13" fmla="*/ 15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4">
                  <a:moveTo>
                    <a:pt x="0" y="157"/>
                  </a:moveTo>
                  <a:lnTo>
                    <a:pt x="45" y="109"/>
                  </a:lnTo>
                  <a:lnTo>
                    <a:pt x="121" y="169"/>
                  </a:lnTo>
                  <a:lnTo>
                    <a:pt x="294" y="0"/>
                  </a:lnTo>
                  <a:lnTo>
                    <a:pt x="335" y="50"/>
                  </a:lnTo>
                  <a:lnTo>
                    <a:pt x="119" y="264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73">
              <a:extLst>
                <a:ext uri="{FF2B5EF4-FFF2-40B4-BE49-F238E27FC236}">
                  <a16:creationId xmlns:a16="http://schemas.microsoft.com/office/drawing/2014/main" id="{1F453F72-0512-4A44-85A0-56C678A06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2957667"/>
              <a:ext cx="1361722" cy="723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74">
              <a:extLst>
                <a:ext uri="{FF2B5EF4-FFF2-40B4-BE49-F238E27FC236}">
                  <a16:creationId xmlns:a16="http://schemas.microsoft.com/office/drawing/2014/main" id="{9CEDAA70-E684-4B7F-9E59-665684C8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3061821"/>
              <a:ext cx="1361722" cy="578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75">
              <a:extLst>
                <a:ext uri="{FF2B5EF4-FFF2-40B4-BE49-F238E27FC236}">
                  <a16:creationId xmlns:a16="http://schemas.microsoft.com/office/drawing/2014/main" id="{2AACA962-FA8A-420B-9507-6BC724298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3164528"/>
              <a:ext cx="1361722" cy="723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76">
              <a:extLst>
                <a:ext uri="{FF2B5EF4-FFF2-40B4-BE49-F238E27FC236}">
                  <a16:creationId xmlns:a16="http://schemas.microsoft.com/office/drawing/2014/main" id="{CC4FCDF9-16DC-45A8-883D-4F1E804E1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3264343"/>
              <a:ext cx="1361722" cy="578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7">
              <a:extLst>
                <a:ext uri="{FF2B5EF4-FFF2-40B4-BE49-F238E27FC236}">
                  <a16:creationId xmlns:a16="http://schemas.microsoft.com/office/drawing/2014/main" id="{7BDD3582-5EAC-4590-8D01-272B721E8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911" y="3576804"/>
              <a:ext cx="437191" cy="494731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2 h 342"/>
                <a:gd name="T12" fmla="*/ 331 w 340"/>
                <a:gd name="T13" fmla="*/ 332 h 342"/>
                <a:gd name="T14" fmla="*/ 331 w 340"/>
                <a:gd name="T15" fmla="*/ 9 h 342"/>
                <a:gd name="T16" fmla="*/ 10 w 340"/>
                <a:gd name="T17" fmla="*/ 9 h 342"/>
                <a:gd name="T18" fmla="*/ 10 w 340"/>
                <a:gd name="T19" fmla="*/ 3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2"/>
                  </a:moveTo>
                  <a:lnTo>
                    <a:pt x="331" y="332"/>
                  </a:lnTo>
                  <a:lnTo>
                    <a:pt x="331" y="9"/>
                  </a:lnTo>
                  <a:lnTo>
                    <a:pt x="10" y="9"/>
                  </a:lnTo>
                  <a:lnTo>
                    <a:pt x="10" y="33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8">
              <a:extLst>
                <a:ext uri="{FF2B5EF4-FFF2-40B4-BE49-F238E27FC236}">
                  <a16:creationId xmlns:a16="http://schemas.microsoft.com/office/drawing/2014/main" id="{FB962E25-1299-46DF-8D16-1345D22BE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8063" y="3607182"/>
              <a:ext cx="430762" cy="381898"/>
            </a:xfrm>
            <a:custGeom>
              <a:avLst/>
              <a:gdLst>
                <a:gd name="T0" fmla="*/ 0 w 335"/>
                <a:gd name="T1" fmla="*/ 157 h 264"/>
                <a:gd name="T2" fmla="*/ 45 w 335"/>
                <a:gd name="T3" fmla="*/ 107 h 264"/>
                <a:gd name="T4" fmla="*/ 121 w 335"/>
                <a:gd name="T5" fmla="*/ 169 h 264"/>
                <a:gd name="T6" fmla="*/ 294 w 335"/>
                <a:gd name="T7" fmla="*/ 0 h 264"/>
                <a:gd name="T8" fmla="*/ 335 w 335"/>
                <a:gd name="T9" fmla="*/ 50 h 264"/>
                <a:gd name="T10" fmla="*/ 119 w 335"/>
                <a:gd name="T11" fmla="*/ 264 h 264"/>
                <a:gd name="T12" fmla="*/ 0 w 335"/>
                <a:gd name="T13" fmla="*/ 15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4">
                  <a:moveTo>
                    <a:pt x="0" y="157"/>
                  </a:moveTo>
                  <a:lnTo>
                    <a:pt x="45" y="107"/>
                  </a:lnTo>
                  <a:lnTo>
                    <a:pt x="121" y="169"/>
                  </a:lnTo>
                  <a:lnTo>
                    <a:pt x="294" y="0"/>
                  </a:lnTo>
                  <a:lnTo>
                    <a:pt x="335" y="50"/>
                  </a:lnTo>
                  <a:lnTo>
                    <a:pt x="119" y="264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79">
              <a:extLst>
                <a:ext uri="{FF2B5EF4-FFF2-40B4-BE49-F238E27FC236}">
                  <a16:creationId xmlns:a16="http://schemas.microsoft.com/office/drawing/2014/main" id="{B312FA83-B477-4CB1-910D-306B5C044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3693977"/>
              <a:ext cx="1361722" cy="578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80">
              <a:extLst>
                <a:ext uri="{FF2B5EF4-FFF2-40B4-BE49-F238E27FC236}">
                  <a16:creationId xmlns:a16="http://schemas.microsoft.com/office/drawing/2014/main" id="{A89A3EAE-CB24-44DB-93EA-B9AE87E4F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3796685"/>
              <a:ext cx="1361722" cy="723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81">
              <a:extLst>
                <a:ext uri="{FF2B5EF4-FFF2-40B4-BE49-F238E27FC236}">
                  <a16:creationId xmlns:a16="http://schemas.microsoft.com/office/drawing/2014/main" id="{53E2314C-D727-45B7-A319-952FD04E5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3896499"/>
              <a:ext cx="1361722" cy="578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82">
              <a:extLst>
                <a:ext uri="{FF2B5EF4-FFF2-40B4-BE49-F238E27FC236}">
                  <a16:creationId xmlns:a16="http://schemas.microsoft.com/office/drawing/2014/main" id="{61002C28-F5A6-4B2D-9699-8EE65C50E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3999206"/>
              <a:ext cx="1361722" cy="723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3">
              <a:extLst>
                <a:ext uri="{FF2B5EF4-FFF2-40B4-BE49-F238E27FC236}">
                  <a16:creationId xmlns:a16="http://schemas.microsoft.com/office/drawing/2014/main" id="{055ECB33-3472-43F8-AAEF-093B9686F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1911" y="4287076"/>
              <a:ext cx="437191" cy="491838"/>
            </a:xfrm>
            <a:custGeom>
              <a:avLst/>
              <a:gdLst>
                <a:gd name="T0" fmla="*/ 340 w 340"/>
                <a:gd name="T1" fmla="*/ 340 h 340"/>
                <a:gd name="T2" fmla="*/ 0 w 340"/>
                <a:gd name="T3" fmla="*/ 340 h 340"/>
                <a:gd name="T4" fmla="*/ 0 w 340"/>
                <a:gd name="T5" fmla="*/ 0 h 340"/>
                <a:gd name="T6" fmla="*/ 340 w 340"/>
                <a:gd name="T7" fmla="*/ 0 h 340"/>
                <a:gd name="T8" fmla="*/ 340 w 340"/>
                <a:gd name="T9" fmla="*/ 340 h 340"/>
                <a:gd name="T10" fmla="*/ 10 w 340"/>
                <a:gd name="T11" fmla="*/ 331 h 340"/>
                <a:gd name="T12" fmla="*/ 331 w 340"/>
                <a:gd name="T13" fmla="*/ 331 h 340"/>
                <a:gd name="T14" fmla="*/ 331 w 340"/>
                <a:gd name="T15" fmla="*/ 10 h 340"/>
                <a:gd name="T16" fmla="*/ 10 w 340"/>
                <a:gd name="T17" fmla="*/ 10 h 340"/>
                <a:gd name="T18" fmla="*/ 10 w 340"/>
                <a:gd name="T19" fmla="*/ 33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340" y="340"/>
                  </a:moveTo>
                  <a:lnTo>
                    <a:pt x="0" y="340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0"/>
                  </a:lnTo>
                  <a:close/>
                  <a:moveTo>
                    <a:pt x="10" y="331"/>
                  </a:moveTo>
                  <a:lnTo>
                    <a:pt x="331" y="331"/>
                  </a:lnTo>
                  <a:lnTo>
                    <a:pt x="331" y="10"/>
                  </a:lnTo>
                  <a:lnTo>
                    <a:pt x="10" y="10"/>
                  </a:lnTo>
                  <a:lnTo>
                    <a:pt x="10" y="33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4">
              <a:extLst>
                <a:ext uri="{FF2B5EF4-FFF2-40B4-BE49-F238E27FC236}">
                  <a16:creationId xmlns:a16="http://schemas.microsoft.com/office/drawing/2014/main" id="{329EF626-6152-43D8-8830-74814ECF5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8063" y="4318901"/>
              <a:ext cx="430762" cy="377558"/>
            </a:xfrm>
            <a:custGeom>
              <a:avLst/>
              <a:gdLst>
                <a:gd name="T0" fmla="*/ 0 w 335"/>
                <a:gd name="T1" fmla="*/ 154 h 261"/>
                <a:gd name="T2" fmla="*/ 45 w 335"/>
                <a:gd name="T3" fmla="*/ 107 h 261"/>
                <a:gd name="T4" fmla="*/ 121 w 335"/>
                <a:gd name="T5" fmla="*/ 166 h 261"/>
                <a:gd name="T6" fmla="*/ 294 w 335"/>
                <a:gd name="T7" fmla="*/ 0 h 261"/>
                <a:gd name="T8" fmla="*/ 335 w 335"/>
                <a:gd name="T9" fmla="*/ 47 h 261"/>
                <a:gd name="T10" fmla="*/ 119 w 335"/>
                <a:gd name="T11" fmla="*/ 261 h 261"/>
                <a:gd name="T12" fmla="*/ 0 w 335"/>
                <a:gd name="T13" fmla="*/ 154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1">
                  <a:moveTo>
                    <a:pt x="0" y="154"/>
                  </a:moveTo>
                  <a:lnTo>
                    <a:pt x="45" y="107"/>
                  </a:lnTo>
                  <a:lnTo>
                    <a:pt x="121" y="166"/>
                  </a:lnTo>
                  <a:lnTo>
                    <a:pt x="294" y="0"/>
                  </a:lnTo>
                  <a:lnTo>
                    <a:pt x="335" y="47"/>
                  </a:lnTo>
                  <a:lnTo>
                    <a:pt x="119" y="261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85">
              <a:extLst>
                <a:ext uri="{FF2B5EF4-FFF2-40B4-BE49-F238E27FC236}">
                  <a16:creationId xmlns:a16="http://schemas.microsoft.com/office/drawing/2014/main" id="{1A4C063D-BC21-4A1F-AFD9-C5188189E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4401356"/>
              <a:ext cx="1361722" cy="723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86">
              <a:extLst>
                <a:ext uri="{FF2B5EF4-FFF2-40B4-BE49-F238E27FC236}">
                  <a16:creationId xmlns:a16="http://schemas.microsoft.com/office/drawing/2014/main" id="{8B5E77A3-4533-42E0-AFBF-DEE58004F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4504063"/>
              <a:ext cx="1361722" cy="723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87">
              <a:extLst>
                <a:ext uri="{FF2B5EF4-FFF2-40B4-BE49-F238E27FC236}">
                  <a16:creationId xmlns:a16="http://schemas.microsoft.com/office/drawing/2014/main" id="{4CDF3BA9-59D1-444F-B066-EBA7C0DB2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4606770"/>
              <a:ext cx="1361722" cy="723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val 88">
              <a:extLst>
                <a:ext uri="{FF2B5EF4-FFF2-40B4-BE49-F238E27FC236}">
                  <a16:creationId xmlns:a16="http://schemas.microsoft.com/office/drawing/2014/main" id="{66EFDA0B-7668-42AA-8BDF-CBF0FDAE5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551" y="4710924"/>
              <a:ext cx="1361722" cy="578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9">
              <a:extLst>
                <a:ext uri="{FF2B5EF4-FFF2-40B4-BE49-F238E27FC236}">
                  <a16:creationId xmlns:a16="http://schemas.microsoft.com/office/drawing/2014/main" id="{A5CD04F8-B15C-44C0-9CC8-6087F4E0D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513" y="4806399"/>
              <a:ext cx="288032" cy="662534"/>
            </a:xfrm>
            <a:custGeom>
              <a:avLst/>
              <a:gdLst>
                <a:gd name="T0" fmla="*/ 224 w 224"/>
                <a:gd name="T1" fmla="*/ 0 h 458"/>
                <a:gd name="T2" fmla="*/ 0 w 224"/>
                <a:gd name="T3" fmla="*/ 458 h 458"/>
                <a:gd name="T4" fmla="*/ 159 w 224"/>
                <a:gd name="T5" fmla="*/ 458 h 458"/>
                <a:gd name="T6" fmla="*/ 224 w 224"/>
                <a:gd name="T7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458">
                  <a:moveTo>
                    <a:pt x="224" y="0"/>
                  </a:moveTo>
                  <a:lnTo>
                    <a:pt x="0" y="458"/>
                  </a:lnTo>
                  <a:lnTo>
                    <a:pt x="159" y="45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90">
              <a:extLst>
                <a:ext uri="{FF2B5EF4-FFF2-40B4-BE49-F238E27FC236}">
                  <a16:creationId xmlns:a16="http://schemas.microsoft.com/office/drawing/2014/main" id="{C8022024-7BE8-479D-BDEB-55411422F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964" y="4809292"/>
              <a:ext cx="550346" cy="663981"/>
            </a:xfrm>
            <a:custGeom>
              <a:avLst/>
              <a:gdLst>
                <a:gd name="T0" fmla="*/ 0 w 428"/>
                <a:gd name="T1" fmla="*/ 459 h 459"/>
                <a:gd name="T2" fmla="*/ 65 w 428"/>
                <a:gd name="T3" fmla="*/ 0 h 459"/>
                <a:gd name="T4" fmla="*/ 428 w 428"/>
                <a:gd name="T5" fmla="*/ 112 h 459"/>
                <a:gd name="T6" fmla="*/ 0 w 428"/>
                <a:gd name="T7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459">
                  <a:moveTo>
                    <a:pt x="0" y="459"/>
                  </a:moveTo>
                  <a:lnTo>
                    <a:pt x="65" y="0"/>
                  </a:lnTo>
                  <a:lnTo>
                    <a:pt x="428" y="112"/>
                  </a:lnTo>
                  <a:lnTo>
                    <a:pt x="0" y="45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91">
              <a:extLst>
                <a:ext uri="{FF2B5EF4-FFF2-40B4-BE49-F238E27FC236}">
                  <a16:creationId xmlns:a16="http://schemas.microsoft.com/office/drawing/2014/main" id="{EA699AD1-1936-4023-A164-CE0BB4428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964" y="4803506"/>
              <a:ext cx="556776" cy="669767"/>
            </a:xfrm>
            <a:custGeom>
              <a:avLst/>
              <a:gdLst>
                <a:gd name="T0" fmla="*/ 0 w 182"/>
                <a:gd name="T1" fmla="*/ 195 h 195"/>
                <a:gd name="T2" fmla="*/ 51 w 182"/>
                <a:gd name="T3" fmla="*/ 153 h 195"/>
                <a:gd name="T4" fmla="*/ 179 w 182"/>
                <a:gd name="T5" fmla="*/ 48 h 195"/>
                <a:gd name="T6" fmla="*/ 179 w 182"/>
                <a:gd name="T7" fmla="*/ 50 h 195"/>
                <a:gd name="T8" fmla="*/ 120 w 182"/>
                <a:gd name="T9" fmla="*/ 32 h 195"/>
                <a:gd name="T10" fmla="*/ 26 w 182"/>
                <a:gd name="T11" fmla="*/ 3 h 195"/>
                <a:gd name="T12" fmla="*/ 28 w 182"/>
                <a:gd name="T13" fmla="*/ 2 h 195"/>
                <a:gd name="T14" fmla="*/ 8 w 182"/>
                <a:gd name="T15" fmla="*/ 140 h 195"/>
                <a:gd name="T16" fmla="*/ 0 w 182"/>
                <a:gd name="T17" fmla="*/ 195 h 195"/>
                <a:gd name="T18" fmla="*/ 0 w 182"/>
                <a:gd name="T19" fmla="*/ 194 h 195"/>
                <a:gd name="T20" fmla="*/ 0 w 182"/>
                <a:gd name="T21" fmla="*/ 191 h 195"/>
                <a:gd name="T22" fmla="*/ 2 w 182"/>
                <a:gd name="T23" fmla="*/ 181 h 195"/>
                <a:gd name="T24" fmla="*/ 7 w 182"/>
                <a:gd name="T25" fmla="*/ 141 h 195"/>
                <a:gd name="T26" fmla="*/ 26 w 182"/>
                <a:gd name="T27" fmla="*/ 2 h 195"/>
                <a:gd name="T28" fmla="*/ 26 w 182"/>
                <a:gd name="T29" fmla="*/ 0 h 195"/>
                <a:gd name="T30" fmla="*/ 27 w 182"/>
                <a:gd name="T31" fmla="*/ 1 h 195"/>
                <a:gd name="T32" fmla="*/ 121 w 182"/>
                <a:gd name="T33" fmla="*/ 30 h 195"/>
                <a:gd name="T34" fmla="*/ 180 w 182"/>
                <a:gd name="T35" fmla="*/ 48 h 195"/>
                <a:gd name="T36" fmla="*/ 182 w 182"/>
                <a:gd name="T37" fmla="*/ 49 h 195"/>
                <a:gd name="T38" fmla="*/ 180 w 182"/>
                <a:gd name="T39" fmla="*/ 50 h 195"/>
                <a:gd name="T40" fmla="*/ 51 w 182"/>
                <a:gd name="T41" fmla="*/ 154 h 195"/>
                <a:gd name="T42" fmla="*/ 13 w 182"/>
                <a:gd name="T43" fmla="*/ 184 h 195"/>
                <a:gd name="T44" fmla="*/ 3 w 182"/>
                <a:gd name="T45" fmla="*/ 192 h 195"/>
                <a:gd name="T46" fmla="*/ 1 w 182"/>
                <a:gd name="T47" fmla="*/ 194 h 195"/>
                <a:gd name="T48" fmla="*/ 0 w 182"/>
                <a:gd name="T4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2" h="195">
                  <a:moveTo>
                    <a:pt x="0" y="195"/>
                  </a:moveTo>
                  <a:cubicBezTo>
                    <a:pt x="4" y="192"/>
                    <a:pt x="20" y="178"/>
                    <a:pt x="51" y="153"/>
                  </a:cubicBezTo>
                  <a:cubicBezTo>
                    <a:pt x="83" y="126"/>
                    <a:pt x="128" y="90"/>
                    <a:pt x="179" y="48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60" y="44"/>
                    <a:pt x="141" y="38"/>
                    <a:pt x="120" y="32"/>
                  </a:cubicBezTo>
                  <a:cubicBezTo>
                    <a:pt x="87" y="22"/>
                    <a:pt x="55" y="12"/>
                    <a:pt x="26" y="3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0" y="58"/>
                    <a:pt x="13" y="106"/>
                    <a:pt x="8" y="140"/>
                  </a:cubicBezTo>
                  <a:cubicBezTo>
                    <a:pt x="3" y="173"/>
                    <a:pt x="1" y="191"/>
                    <a:pt x="0" y="195"/>
                  </a:cubicBezTo>
                  <a:cubicBezTo>
                    <a:pt x="0" y="195"/>
                    <a:pt x="0" y="195"/>
                    <a:pt x="0" y="194"/>
                  </a:cubicBezTo>
                  <a:cubicBezTo>
                    <a:pt x="0" y="193"/>
                    <a:pt x="0" y="193"/>
                    <a:pt x="0" y="191"/>
                  </a:cubicBezTo>
                  <a:cubicBezTo>
                    <a:pt x="1" y="189"/>
                    <a:pt x="1" y="185"/>
                    <a:pt x="2" y="181"/>
                  </a:cubicBezTo>
                  <a:cubicBezTo>
                    <a:pt x="3" y="172"/>
                    <a:pt x="5" y="158"/>
                    <a:pt x="7" y="141"/>
                  </a:cubicBezTo>
                  <a:cubicBezTo>
                    <a:pt x="12" y="107"/>
                    <a:pt x="18" y="58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56" y="10"/>
                    <a:pt x="88" y="20"/>
                    <a:pt x="121" y="30"/>
                  </a:cubicBezTo>
                  <a:cubicBezTo>
                    <a:pt x="141" y="36"/>
                    <a:pt x="161" y="42"/>
                    <a:pt x="180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29" y="91"/>
                    <a:pt x="84" y="128"/>
                    <a:pt x="51" y="154"/>
                  </a:cubicBezTo>
                  <a:cubicBezTo>
                    <a:pt x="35" y="167"/>
                    <a:pt x="22" y="177"/>
                    <a:pt x="13" y="184"/>
                  </a:cubicBezTo>
                  <a:cubicBezTo>
                    <a:pt x="9" y="188"/>
                    <a:pt x="6" y="190"/>
                    <a:pt x="3" y="192"/>
                  </a:cubicBezTo>
                  <a:cubicBezTo>
                    <a:pt x="2" y="193"/>
                    <a:pt x="1" y="194"/>
                    <a:pt x="1" y="194"/>
                  </a:cubicBezTo>
                  <a:cubicBezTo>
                    <a:pt x="0" y="195"/>
                    <a:pt x="0" y="195"/>
                    <a:pt x="0" y="1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92">
              <a:extLst>
                <a:ext uri="{FF2B5EF4-FFF2-40B4-BE49-F238E27FC236}">
                  <a16:creationId xmlns:a16="http://schemas.microsoft.com/office/drawing/2014/main" id="{69883664-3422-4939-9476-C3714A8AC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07" y="938239"/>
              <a:ext cx="73294" cy="219880"/>
            </a:xfrm>
            <a:custGeom>
              <a:avLst/>
              <a:gdLst>
                <a:gd name="T0" fmla="*/ 57 w 57"/>
                <a:gd name="T1" fmla="*/ 0 h 152"/>
                <a:gd name="T2" fmla="*/ 27 w 57"/>
                <a:gd name="T3" fmla="*/ 0 h 152"/>
                <a:gd name="T4" fmla="*/ 0 w 57"/>
                <a:gd name="T5" fmla="*/ 152 h 152"/>
                <a:gd name="T6" fmla="*/ 31 w 57"/>
                <a:gd name="T7" fmla="*/ 152 h 152"/>
                <a:gd name="T8" fmla="*/ 57 w 57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52">
                  <a:moveTo>
                    <a:pt x="57" y="0"/>
                  </a:moveTo>
                  <a:lnTo>
                    <a:pt x="27" y="0"/>
                  </a:lnTo>
                  <a:lnTo>
                    <a:pt x="0" y="152"/>
                  </a:lnTo>
                  <a:lnTo>
                    <a:pt x="31" y="15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3">
              <a:extLst>
                <a:ext uri="{FF2B5EF4-FFF2-40B4-BE49-F238E27FC236}">
                  <a16:creationId xmlns:a16="http://schemas.microsoft.com/office/drawing/2014/main" id="{A49153AB-07C3-4DFF-8C58-41EA1FA6F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07" y="938239"/>
              <a:ext cx="73294" cy="219880"/>
            </a:xfrm>
            <a:custGeom>
              <a:avLst/>
              <a:gdLst>
                <a:gd name="T0" fmla="*/ 57 w 57"/>
                <a:gd name="T1" fmla="*/ 0 h 152"/>
                <a:gd name="T2" fmla="*/ 27 w 57"/>
                <a:gd name="T3" fmla="*/ 0 h 152"/>
                <a:gd name="T4" fmla="*/ 0 w 57"/>
                <a:gd name="T5" fmla="*/ 152 h 152"/>
                <a:gd name="T6" fmla="*/ 31 w 57"/>
                <a:gd name="T7" fmla="*/ 152 h 152"/>
                <a:gd name="T8" fmla="*/ 57 w 57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52">
                  <a:moveTo>
                    <a:pt x="57" y="0"/>
                  </a:moveTo>
                  <a:lnTo>
                    <a:pt x="27" y="0"/>
                  </a:lnTo>
                  <a:lnTo>
                    <a:pt x="0" y="152"/>
                  </a:lnTo>
                  <a:lnTo>
                    <a:pt x="31" y="152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01">
              <a:extLst>
                <a:ext uri="{FF2B5EF4-FFF2-40B4-BE49-F238E27FC236}">
                  <a16:creationId xmlns:a16="http://schemas.microsoft.com/office/drawing/2014/main" id="{736FFB49-264C-4862-AB2E-3E204D09E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420" y="2110693"/>
              <a:ext cx="430762" cy="381898"/>
            </a:xfrm>
            <a:custGeom>
              <a:avLst/>
              <a:gdLst>
                <a:gd name="T0" fmla="*/ 0 w 335"/>
                <a:gd name="T1" fmla="*/ 155 h 264"/>
                <a:gd name="T2" fmla="*/ 45 w 335"/>
                <a:gd name="T3" fmla="*/ 107 h 264"/>
                <a:gd name="T4" fmla="*/ 121 w 335"/>
                <a:gd name="T5" fmla="*/ 167 h 264"/>
                <a:gd name="T6" fmla="*/ 295 w 335"/>
                <a:gd name="T7" fmla="*/ 0 h 264"/>
                <a:gd name="T8" fmla="*/ 335 w 335"/>
                <a:gd name="T9" fmla="*/ 48 h 264"/>
                <a:gd name="T10" fmla="*/ 119 w 335"/>
                <a:gd name="T11" fmla="*/ 264 h 264"/>
                <a:gd name="T12" fmla="*/ 0 w 335"/>
                <a:gd name="T13" fmla="*/ 15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4">
                  <a:moveTo>
                    <a:pt x="0" y="155"/>
                  </a:moveTo>
                  <a:lnTo>
                    <a:pt x="45" y="107"/>
                  </a:lnTo>
                  <a:lnTo>
                    <a:pt x="121" y="167"/>
                  </a:lnTo>
                  <a:lnTo>
                    <a:pt x="295" y="0"/>
                  </a:lnTo>
                  <a:lnTo>
                    <a:pt x="335" y="48"/>
                  </a:lnTo>
                  <a:lnTo>
                    <a:pt x="119" y="264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51">
              <a:extLst>
                <a:ext uri="{FF2B5EF4-FFF2-40B4-BE49-F238E27FC236}">
                  <a16:creationId xmlns:a16="http://schemas.microsoft.com/office/drawing/2014/main" id="{26A0F63A-DC55-49B8-9549-E9EF967C7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434" y="5249053"/>
              <a:ext cx="167161" cy="34718"/>
            </a:xfrm>
            <a:custGeom>
              <a:avLst/>
              <a:gdLst>
                <a:gd name="T0" fmla="*/ 54 w 55"/>
                <a:gd name="T1" fmla="*/ 10 h 10"/>
                <a:gd name="T2" fmla="*/ 28 w 55"/>
                <a:gd name="T3" fmla="*/ 3 h 10"/>
                <a:gd name="T4" fmla="*/ 0 w 55"/>
                <a:gd name="T5" fmla="*/ 5 h 10"/>
                <a:gd name="T6" fmla="*/ 8 w 55"/>
                <a:gd name="T7" fmla="*/ 2 h 10"/>
                <a:gd name="T8" fmla="*/ 28 w 55"/>
                <a:gd name="T9" fmla="*/ 1 h 10"/>
                <a:gd name="T10" fmla="*/ 47 w 55"/>
                <a:gd name="T11" fmla="*/ 5 h 10"/>
                <a:gd name="T12" fmla="*/ 54 w 55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0">
                  <a:moveTo>
                    <a:pt x="54" y="10"/>
                  </a:moveTo>
                  <a:cubicBezTo>
                    <a:pt x="54" y="10"/>
                    <a:pt x="43" y="4"/>
                    <a:pt x="28" y="3"/>
                  </a:cubicBezTo>
                  <a:cubicBezTo>
                    <a:pt x="12" y="1"/>
                    <a:pt x="0" y="6"/>
                    <a:pt x="0" y="5"/>
                  </a:cubicBezTo>
                  <a:cubicBezTo>
                    <a:pt x="0" y="5"/>
                    <a:pt x="3" y="4"/>
                    <a:pt x="8" y="2"/>
                  </a:cubicBezTo>
                  <a:cubicBezTo>
                    <a:pt x="13" y="1"/>
                    <a:pt x="20" y="0"/>
                    <a:pt x="28" y="1"/>
                  </a:cubicBezTo>
                  <a:cubicBezTo>
                    <a:pt x="36" y="1"/>
                    <a:pt x="43" y="3"/>
                    <a:pt x="47" y="5"/>
                  </a:cubicBezTo>
                  <a:cubicBezTo>
                    <a:pt x="52" y="8"/>
                    <a:pt x="55" y="9"/>
                    <a:pt x="54" y="1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F7F8F6-5AE7-4EBF-AC77-1F56AC83718E}"/>
              </a:ext>
            </a:extLst>
          </p:cNvPr>
          <p:cNvSpPr txBox="1"/>
          <p:nvPr/>
        </p:nvSpPr>
        <p:spPr>
          <a:xfrm>
            <a:off x="1035631" y="3121023"/>
            <a:ext cx="56871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기초 검정 결과와 주요 분석 결과를 바탕으로 이러한 결과값에  대한 추가적인 분석과 다른 요소가 작용했는지 확인해본다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BC932E-8BD1-4C10-B0BC-4EEB485ABE43}"/>
              </a:ext>
            </a:extLst>
          </p:cNvPr>
          <p:cNvSpPr txBox="1"/>
          <p:nvPr/>
        </p:nvSpPr>
        <p:spPr>
          <a:xfrm>
            <a:off x="682041" y="3190641"/>
            <a:ext cx="422731" cy="374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9C9AE"/>
                </a:solidFill>
              </a:rPr>
              <a:t>■</a:t>
            </a:r>
          </a:p>
        </p:txBody>
      </p:sp>
    </p:spTree>
    <p:extLst>
      <p:ext uri="{BB962C8B-B14F-4D97-AF65-F5344CB8AC3E}">
        <p14:creationId xmlns:p14="http://schemas.microsoft.com/office/powerpoint/2010/main" val="3465402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3B581-7755-4789-99FA-115F13BAC50B}"/>
              </a:ext>
            </a:extLst>
          </p:cNvPr>
          <p:cNvSpPr txBox="1"/>
          <p:nvPr/>
        </p:nvSpPr>
        <p:spPr>
          <a:xfrm>
            <a:off x="11563350" y="6374367"/>
            <a:ext cx="70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-20-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E49645-2BB6-44C6-822D-0ACB7A42D935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분석</a:t>
            </a:r>
            <a:r>
              <a:rPr lang="ko-KR" altLang="en-US" sz="32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미국 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일본 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중국 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69E2C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FEE02F79-80E6-4688-83BB-8C51C86D27A2}"/>
              </a:ext>
            </a:extLst>
          </p:cNvPr>
          <p:cNvSpPr/>
          <p:nvPr/>
        </p:nvSpPr>
        <p:spPr>
          <a:xfrm>
            <a:off x="1674" y="1395610"/>
            <a:ext cx="12192000" cy="4899711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E9FB40-D640-4C62-A833-F3724266DA41}"/>
              </a:ext>
            </a:extLst>
          </p:cNvPr>
          <p:cNvGrpSpPr/>
          <p:nvPr/>
        </p:nvGrpSpPr>
        <p:grpSpPr>
          <a:xfrm>
            <a:off x="765690" y="4978604"/>
            <a:ext cx="5330310" cy="646331"/>
            <a:chOff x="6363855" y="1962690"/>
            <a:chExt cx="533031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396965-2840-4F5B-A466-64C1102E1565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0~5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경력 수준에서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100,000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불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이하 분포가 눈에 띄게 많다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B3B718-A55F-4F49-8BD2-765C8BC9FBAC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8370FD-1FDE-4923-9804-76571C30B82A}"/>
              </a:ext>
            </a:extLst>
          </p:cNvPr>
          <p:cNvGrpSpPr/>
          <p:nvPr/>
        </p:nvGrpSpPr>
        <p:grpSpPr>
          <a:xfrm>
            <a:off x="757839" y="5648990"/>
            <a:ext cx="5330310" cy="646331"/>
            <a:chOff x="6363855" y="1962690"/>
            <a:chExt cx="5330310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68F00C-EA43-4C5B-B7BA-60D4351E49F2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년 이상 경력 수준에서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100,000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불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~ 200,000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불 분포가 증가되는 걸 확인 할 수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CAD64B-FFE9-481B-B147-AFEC93DB8414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A541B39-DC63-4B2F-A827-69B3B2CE0474}"/>
              </a:ext>
            </a:extLst>
          </p:cNvPr>
          <p:cNvGrpSpPr/>
          <p:nvPr/>
        </p:nvGrpSpPr>
        <p:grpSpPr>
          <a:xfrm>
            <a:off x="6474690" y="4972931"/>
            <a:ext cx="5330310" cy="646331"/>
            <a:chOff x="6363855" y="1962690"/>
            <a:chExt cx="5330310" cy="64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74A9E4-305F-48ED-9CBC-01341BE5BB15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100,000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불 이상의 연봉의 경우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학사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수준에서 분포가 증가된다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FDA127-35D2-46D5-B731-D9D5C3D5480E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10C1778-B835-489E-BD93-3CE9E99BD857}"/>
              </a:ext>
            </a:extLst>
          </p:cNvPr>
          <p:cNvGrpSpPr/>
          <p:nvPr/>
        </p:nvGrpSpPr>
        <p:grpSpPr>
          <a:xfrm>
            <a:off x="6474690" y="5617693"/>
            <a:ext cx="5330310" cy="646331"/>
            <a:chOff x="6363855" y="1962690"/>
            <a:chExt cx="5330310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75684F-2529-4DA8-9A8A-1983AA8FF934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석사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수준에서 평균적으로 가장 높은 수준의 분포도를 나타내고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53D3AF-5287-45A8-A169-AF410BE57005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939386-A304-4739-8A0C-1551AAAC06D2}"/>
              </a:ext>
            </a:extLst>
          </p:cNvPr>
          <p:cNvSpPr txBox="1"/>
          <p:nvPr/>
        </p:nvSpPr>
        <p:spPr>
          <a:xfrm>
            <a:off x="343133" y="986395"/>
            <a:ext cx="380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학위수준에 따른  급여 수준분석 결과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D6B7AEE-2172-4F3D-9747-2A6DEC788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4" y="1561481"/>
            <a:ext cx="5246232" cy="3326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6885399-E13A-4D2D-A2B1-B80D893B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226" y="1560383"/>
            <a:ext cx="5246232" cy="3337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59E4158-6646-412F-98C9-8C305323191C}"/>
              </a:ext>
            </a:extLst>
          </p:cNvPr>
          <p:cNvSpPr/>
          <p:nvPr/>
        </p:nvSpPr>
        <p:spPr>
          <a:xfrm>
            <a:off x="8700655" y="1883936"/>
            <a:ext cx="2790592" cy="2516566"/>
          </a:xfrm>
          <a:prstGeom prst="round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722F597-71D1-49A8-AC76-F7B171E496BC}"/>
              </a:ext>
            </a:extLst>
          </p:cNvPr>
          <p:cNvSpPr/>
          <p:nvPr/>
        </p:nvSpPr>
        <p:spPr>
          <a:xfrm>
            <a:off x="1413164" y="2743200"/>
            <a:ext cx="2115127" cy="1791097"/>
          </a:xfrm>
          <a:prstGeom prst="round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1984C7-3FDA-445F-9F99-9B3246EF815A}"/>
              </a:ext>
            </a:extLst>
          </p:cNvPr>
          <p:cNvSpPr txBox="1"/>
          <p:nvPr/>
        </p:nvSpPr>
        <p:spPr>
          <a:xfrm>
            <a:off x="6397226" y="4562558"/>
            <a:ext cx="178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0(</a:t>
            </a:r>
            <a:r>
              <a:rPr lang="ko-KR" altLang="en-US" sz="800" dirty="0"/>
              <a:t>응답 없음</a:t>
            </a:r>
            <a:r>
              <a:rPr lang="en-US" altLang="ko-KR" sz="800" dirty="0"/>
              <a:t>), 1(</a:t>
            </a:r>
            <a:r>
              <a:rPr lang="ko-KR" altLang="en-US" sz="800" dirty="0"/>
              <a:t>고등학교 졸업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2(</a:t>
            </a:r>
            <a:r>
              <a:rPr lang="ko-KR" altLang="en-US" sz="800" dirty="0"/>
              <a:t>직업 대학</a:t>
            </a:r>
            <a:r>
              <a:rPr lang="en-US" altLang="ko-KR" sz="800" dirty="0"/>
              <a:t>), 3(</a:t>
            </a:r>
            <a:r>
              <a:rPr lang="ko-KR" altLang="en-US" sz="800" dirty="0"/>
              <a:t>학사</a:t>
            </a:r>
            <a:r>
              <a:rPr lang="en-US" altLang="ko-KR" sz="800" dirty="0"/>
              <a:t>), 4(</a:t>
            </a:r>
            <a:r>
              <a:rPr lang="ko-KR" altLang="en-US" sz="800" dirty="0"/>
              <a:t>석사</a:t>
            </a:r>
            <a:r>
              <a:rPr lang="en-US" altLang="ko-KR" sz="800" dirty="0"/>
              <a:t>), 5(</a:t>
            </a:r>
            <a:r>
              <a:rPr lang="ko-KR" altLang="en-US" sz="800" dirty="0"/>
              <a:t>박사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17983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3B581-7755-4789-99FA-115F13BAC50B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-21-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E49645-2BB6-44C6-822D-0ACB7A42D935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분석</a:t>
            </a:r>
            <a:r>
              <a:rPr lang="ko-KR" altLang="en-US" sz="32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미국 </a:t>
            </a:r>
            <a:r>
              <a:rPr lang="en-US" altLang="ko-KR" sz="24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일본 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중국 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69E2C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FEE02F79-80E6-4688-83BB-8C51C86D27A2}"/>
              </a:ext>
            </a:extLst>
          </p:cNvPr>
          <p:cNvSpPr/>
          <p:nvPr/>
        </p:nvSpPr>
        <p:spPr>
          <a:xfrm>
            <a:off x="1674" y="1395610"/>
            <a:ext cx="12192000" cy="4899711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E9FB40-D640-4C62-A833-F3724266DA41}"/>
              </a:ext>
            </a:extLst>
          </p:cNvPr>
          <p:cNvGrpSpPr/>
          <p:nvPr/>
        </p:nvGrpSpPr>
        <p:grpSpPr>
          <a:xfrm>
            <a:off x="765690" y="4978604"/>
            <a:ext cx="5330310" cy="646331"/>
            <a:chOff x="6363855" y="1962690"/>
            <a:chExt cx="533031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396965-2840-4F5B-A466-64C1102E1565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고졸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), 1(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직업학교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급여분포와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학사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급여분포가 큰 차이를 보이지 않고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B3B718-A55F-4F49-8BD2-765C8BC9FBAC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8370FD-1FDE-4923-9804-76571C30B82A}"/>
              </a:ext>
            </a:extLst>
          </p:cNvPr>
          <p:cNvGrpSpPr/>
          <p:nvPr/>
        </p:nvGrpSpPr>
        <p:grpSpPr>
          <a:xfrm>
            <a:off x="757839" y="5648990"/>
            <a:ext cx="5330310" cy="646331"/>
            <a:chOff x="6363855" y="1962690"/>
            <a:chExt cx="5330310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68F00C-EA43-4C5B-B7BA-60D4351E49F2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이는 일본의 취업에 대학의 진학 여부가 큰 영향을 주지 않는 문화가 영향을 준 것으로 보인다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CAD64B-FFE9-481B-B147-AFEC93DB8414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A541B39-DC63-4B2F-A827-69B3B2CE0474}"/>
              </a:ext>
            </a:extLst>
          </p:cNvPr>
          <p:cNvGrpSpPr/>
          <p:nvPr/>
        </p:nvGrpSpPr>
        <p:grpSpPr>
          <a:xfrm>
            <a:off x="6474690" y="4972931"/>
            <a:ext cx="5330310" cy="646331"/>
            <a:chOff x="6363855" y="1962690"/>
            <a:chExt cx="5330310" cy="64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74A9E4-305F-48ED-9CBC-01341BE5BB15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100,000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불 이상의 연봉의 경우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학사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수준에서 분포가 증가된다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FDA127-35D2-46D5-B731-D9D5C3D5480E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10C1778-B835-489E-BD93-3CE9E99BD857}"/>
              </a:ext>
            </a:extLst>
          </p:cNvPr>
          <p:cNvGrpSpPr/>
          <p:nvPr/>
        </p:nvGrpSpPr>
        <p:grpSpPr>
          <a:xfrm>
            <a:off x="6474690" y="5617693"/>
            <a:ext cx="5330310" cy="646331"/>
            <a:chOff x="6363855" y="1962690"/>
            <a:chExt cx="5330310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75684F-2529-4DA8-9A8A-1983AA8FF934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석사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수준에서 평균적으로 가장 높은 수준의 분포도를 나타내고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53D3AF-5287-45A8-A169-AF410BE57005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939386-A304-4739-8A0C-1551AAAC06D2}"/>
              </a:ext>
            </a:extLst>
          </p:cNvPr>
          <p:cNvSpPr txBox="1"/>
          <p:nvPr/>
        </p:nvSpPr>
        <p:spPr>
          <a:xfrm>
            <a:off x="343133" y="986395"/>
            <a:ext cx="380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학위수준에 따른  급여 수준분석 결과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AB3C99F-F90D-49C5-992D-88BA9F39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87" y="1604240"/>
            <a:ext cx="5246232" cy="3293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722F597-71D1-49A8-AC76-F7B171E496BC}"/>
              </a:ext>
            </a:extLst>
          </p:cNvPr>
          <p:cNvSpPr/>
          <p:nvPr/>
        </p:nvSpPr>
        <p:spPr>
          <a:xfrm>
            <a:off x="1413164" y="2641604"/>
            <a:ext cx="2216727" cy="1791097"/>
          </a:xfrm>
          <a:prstGeom prst="round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3AED8B2-9483-4197-8A94-95D1B7F6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27" y="1582311"/>
            <a:ext cx="5246232" cy="3293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59E4158-6646-412F-98C9-8C305323191C}"/>
              </a:ext>
            </a:extLst>
          </p:cNvPr>
          <p:cNvSpPr/>
          <p:nvPr/>
        </p:nvSpPr>
        <p:spPr>
          <a:xfrm>
            <a:off x="7432937" y="2743200"/>
            <a:ext cx="3096518" cy="1675929"/>
          </a:xfrm>
          <a:prstGeom prst="round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3C0A82-D72E-4E9F-B782-B574D943A973}"/>
              </a:ext>
            </a:extLst>
          </p:cNvPr>
          <p:cNvSpPr txBox="1"/>
          <p:nvPr/>
        </p:nvSpPr>
        <p:spPr>
          <a:xfrm>
            <a:off x="757839" y="4569696"/>
            <a:ext cx="178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0(</a:t>
            </a:r>
            <a:r>
              <a:rPr lang="ko-KR" altLang="en-US" sz="800" dirty="0"/>
              <a:t>응답 없음</a:t>
            </a:r>
            <a:r>
              <a:rPr lang="en-US" altLang="ko-KR" sz="800" dirty="0"/>
              <a:t>), 1(</a:t>
            </a:r>
            <a:r>
              <a:rPr lang="ko-KR" altLang="en-US" sz="800" dirty="0"/>
              <a:t>고등학교 졸업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2(</a:t>
            </a:r>
            <a:r>
              <a:rPr lang="ko-KR" altLang="en-US" sz="800" dirty="0"/>
              <a:t>직업 대학</a:t>
            </a:r>
            <a:r>
              <a:rPr lang="en-US" altLang="ko-KR" sz="800" dirty="0"/>
              <a:t>), 3(</a:t>
            </a:r>
            <a:r>
              <a:rPr lang="ko-KR" altLang="en-US" sz="800" dirty="0"/>
              <a:t>학사</a:t>
            </a:r>
            <a:r>
              <a:rPr lang="en-US" altLang="ko-KR" sz="800" dirty="0"/>
              <a:t>), 4(</a:t>
            </a:r>
            <a:r>
              <a:rPr lang="ko-KR" altLang="en-US" sz="800" dirty="0"/>
              <a:t>석사</a:t>
            </a:r>
            <a:r>
              <a:rPr lang="en-US" altLang="ko-KR" sz="800" dirty="0"/>
              <a:t>), 5(</a:t>
            </a:r>
            <a:r>
              <a:rPr lang="ko-KR" altLang="en-US" sz="800" dirty="0"/>
              <a:t>박사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7228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8021" y="-6752"/>
            <a:ext cx="12192000" cy="6871503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-1215" y="0"/>
            <a:ext cx="128337" cy="1203155"/>
          </a:xfrm>
          <a:prstGeom prst="rect">
            <a:avLst/>
          </a:prstGeom>
          <a:solidFill>
            <a:srgbClr val="C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대회 개요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방향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5CAE01-8F9B-4F5B-88A0-1D2DF8E1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9855"/>
            <a:ext cx="5093855" cy="1876726"/>
          </a:xfrm>
          <a:prstGeom prst="rect">
            <a:avLst/>
          </a:prstGeom>
        </p:spPr>
      </p:pic>
      <p:pic>
        <p:nvPicPr>
          <p:cNvPr id="6146" name="Picture 2" descr="한국고용정보원">
            <a:extLst>
              <a:ext uri="{FF2B5EF4-FFF2-40B4-BE49-F238E27FC236}">
                <a16:creationId xmlns:a16="http://schemas.microsoft.com/office/drawing/2014/main" id="{4396F977-D1CF-450F-9D7B-93A24AA6C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13" y="3601453"/>
            <a:ext cx="2942388" cy="112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데이콘 기업, 채용, 투자, 뉴스">
            <a:extLst>
              <a:ext uri="{FF2B5EF4-FFF2-40B4-BE49-F238E27FC236}">
                <a16:creationId xmlns:a16="http://schemas.microsoft.com/office/drawing/2014/main" id="{C06233EF-F858-45F5-B9E1-1E9776E8E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82" y="3506581"/>
            <a:ext cx="1552073" cy="143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B90FE5-76BE-48BF-9B2F-D59DA051AE21}"/>
              </a:ext>
            </a:extLst>
          </p:cNvPr>
          <p:cNvSpPr txBox="1"/>
          <p:nvPr/>
        </p:nvSpPr>
        <p:spPr>
          <a:xfrm>
            <a:off x="5881437" y="1560673"/>
            <a:ext cx="6220326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구직자들을 위해 기업 트렌드 정보를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 시각화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구현하고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정보전달의 효율성을 기대할 수 있는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및 인사이트 발굴</a:t>
            </a:r>
            <a:endParaRPr lang="en-US" altLang="ko-KR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 트렌드를 확인할 수 있는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비정형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정형 데이터 발굴</a:t>
            </a:r>
            <a:endParaRPr lang="en-US" altLang="ko-KR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구직자가 필요로 하는 기업 트렌드 아이디어 및 인사이트 발굴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69389DC-BBEE-49B7-B4D0-ABE788F0991E}"/>
              </a:ext>
            </a:extLst>
          </p:cNvPr>
          <p:cNvSpPr/>
          <p:nvPr/>
        </p:nvSpPr>
        <p:spPr>
          <a:xfrm>
            <a:off x="5689600" y="1339273"/>
            <a:ext cx="6345990" cy="5232500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3B581-7755-4789-99FA-115F13BAC50B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-22-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E49645-2BB6-44C6-822D-0ACB7A42D935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분석</a:t>
            </a:r>
            <a:r>
              <a:rPr lang="ko-KR" altLang="en-US" sz="32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미국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일본 </a:t>
            </a:r>
            <a:r>
              <a:rPr lang="en-US" altLang="ko-KR" sz="24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중국 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69E2C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FEE02F79-80E6-4688-83BB-8C51C86D27A2}"/>
              </a:ext>
            </a:extLst>
          </p:cNvPr>
          <p:cNvSpPr/>
          <p:nvPr/>
        </p:nvSpPr>
        <p:spPr>
          <a:xfrm>
            <a:off x="1674" y="1395610"/>
            <a:ext cx="12192000" cy="4899711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E9FB40-D640-4C62-A833-F3724266DA41}"/>
              </a:ext>
            </a:extLst>
          </p:cNvPr>
          <p:cNvGrpSpPr/>
          <p:nvPr/>
        </p:nvGrpSpPr>
        <p:grpSpPr>
          <a:xfrm>
            <a:off x="765690" y="4978604"/>
            <a:ext cx="5330310" cy="646331"/>
            <a:chOff x="6363855" y="1962690"/>
            <a:chExt cx="533031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396965-2840-4F5B-A466-64C1102E1565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중국의 경우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3~5(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학사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~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박사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수준의 응답 비율이 극단적으로 많았다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B3B718-A55F-4F49-8BD2-765C8BC9FBAC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8370FD-1FDE-4923-9804-76571C30B82A}"/>
              </a:ext>
            </a:extLst>
          </p:cNvPr>
          <p:cNvGrpSpPr/>
          <p:nvPr/>
        </p:nvGrpSpPr>
        <p:grpSpPr>
          <a:xfrm>
            <a:off x="757839" y="5648990"/>
            <a:ext cx="5330310" cy="646331"/>
            <a:chOff x="6363855" y="1962690"/>
            <a:chExt cx="5330310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68F00C-EA43-4C5B-B7BA-60D4351E49F2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평균적인 급여 수준의 경우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석사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분포가 가장 높게 나타난 것을 확인 할 수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CAD64B-FFE9-481B-B147-AFEC93DB8414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A541B39-DC63-4B2F-A827-69B3B2CE0474}"/>
              </a:ext>
            </a:extLst>
          </p:cNvPr>
          <p:cNvGrpSpPr/>
          <p:nvPr/>
        </p:nvGrpSpPr>
        <p:grpSpPr>
          <a:xfrm>
            <a:off x="6474690" y="4972931"/>
            <a:ext cx="5330310" cy="378875"/>
            <a:chOff x="6363855" y="1962690"/>
            <a:chExt cx="5330310" cy="3788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74A9E4-305F-48ED-9CBC-01341BE5BB15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급여를 받는 대부분의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20~40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 비중이 많았다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FDA127-35D2-46D5-B731-D9D5C3D5480E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10C1778-B835-489E-BD93-3CE9E99BD857}"/>
              </a:ext>
            </a:extLst>
          </p:cNvPr>
          <p:cNvGrpSpPr/>
          <p:nvPr/>
        </p:nvGrpSpPr>
        <p:grpSpPr>
          <a:xfrm>
            <a:off x="6474690" y="5617693"/>
            <a:ext cx="5330310" cy="646331"/>
            <a:chOff x="6363855" y="1962690"/>
            <a:chExt cx="5330310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75684F-2529-4DA8-9A8A-1983AA8FF934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20~30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 까지는 급여수준이 비슷하지만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30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대를 넘어가는 분기에서 급여수준이 상승되는 분포를 보인다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53D3AF-5287-45A8-A169-AF410BE57005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939386-A304-4739-8A0C-1551AAAC06D2}"/>
              </a:ext>
            </a:extLst>
          </p:cNvPr>
          <p:cNvSpPr txBox="1"/>
          <p:nvPr/>
        </p:nvSpPr>
        <p:spPr>
          <a:xfrm>
            <a:off x="343133" y="986395"/>
            <a:ext cx="380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학위수준에 따른  급여 수준분석 결과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722F597-71D1-49A8-AC76-F7B171E496BC}"/>
              </a:ext>
            </a:extLst>
          </p:cNvPr>
          <p:cNvSpPr/>
          <p:nvPr/>
        </p:nvSpPr>
        <p:spPr>
          <a:xfrm>
            <a:off x="1413164" y="2641604"/>
            <a:ext cx="2216727" cy="1791097"/>
          </a:xfrm>
          <a:prstGeom prst="round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3C0A82-D72E-4E9F-B782-B574D943A973}"/>
              </a:ext>
            </a:extLst>
          </p:cNvPr>
          <p:cNvSpPr txBox="1"/>
          <p:nvPr/>
        </p:nvSpPr>
        <p:spPr>
          <a:xfrm>
            <a:off x="757839" y="4569696"/>
            <a:ext cx="178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0(</a:t>
            </a:r>
            <a:r>
              <a:rPr lang="ko-KR" altLang="en-US" sz="800" dirty="0"/>
              <a:t>응답 없음</a:t>
            </a:r>
            <a:r>
              <a:rPr lang="en-US" altLang="ko-KR" sz="800" dirty="0"/>
              <a:t>), 1(</a:t>
            </a:r>
            <a:r>
              <a:rPr lang="ko-KR" altLang="en-US" sz="800" dirty="0"/>
              <a:t>고등학교 졸업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2(</a:t>
            </a:r>
            <a:r>
              <a:rPr lang="ko-KR" altLang="en-US" sz="800" dirty="0"/>
              <a:t>직업 대학</a:t>
            </a:r>
            <a:r>
              <a:rPr lang="en-US" altLang="ko-KR" sz="800" dirty="0"/>
              <a:t>), 3(</a:t>
            </a:r>
            <a:r>
              <a:rPr lang="ko-KR" altLang="en-US" sz="800" dirty="0"/>
              <a:t>학사</a:t>
            </a:r>
            <a:r>
              <a:rPr lang="en-US" altLang="ko-KR" sz="800" dirty="0"/>
              <a:t>), 4(</a:t>
            </a:r>
            <a:r>
              <a:rPr lang="ko-KR" altLang="en-US" sz="800" dirty="0"/>
              <a:t>석사</a:t>
            </a:r>
            <a:r>
              <a:rPr lang="en-US" altLang="ko-KR" sz="800" dirty="0"/>
              <a:t>), 5(</a:t>
            </a:r>
            <a:r>
              <a:rPr lang="ko-KR" altLang="en-US" sz="800" dirty="0"/>
              <a:t>박사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FFFF198-857E-4E28-856C-E40D5CAE6E1C}"/>
              </a:ext>
            </a:extLst>
          </p:cNvPr>
          <p:cNvGrpSpPr/>
          <p:nvPr/>
        </p:nvGrpSpPr>
        <p:grpSpPr>
          <a:xfrm>
            <a:off x="623346" y="1607330"/>
            <a:ext cx="5286972" cy="3320264"/>
            <a:chOff x="4153691" y="1567905"/>
            <a:chExt cx="3958046" cy="325705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AA4875E3-D6D9-4E54-A4EF-34DD738B8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052" y="1567905"/>
              <a:ext cx="3910685" cy="323879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3AF504E-8F05-4EB9-A5BD-458D7D7920AE}"/>
                </a:ext>
              </a:extLst>
            </p:cNvPr>
            <p:cNvSpPr txBox="1"/>
            <p:nvPr/>
          </p:nvSpPr>
          <p:spPr>
            <a:xfrm>
              <a:off x="4153691" y="4486408"/>
              <a:ext cx="1782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0(</a:t>
              </a:r>
              <a:r>
                <a:rPr lang="ko-KR" altLang="en-US" sz="800" dirty="0"/>
                <a:t>응답 없음</a:t>
              </a:r>
              <a:r>
                <a:rPr lang="en-US" altLang="ko-KR" sz="800" dirty="0"/>
                <a:t>), 1(</a:t>
              </a:r>
              <a:r>
                <a:rPr lang="ko-KR" altLang="en-US" sz="800" dirty="0"/>
                <a:t>고등학교 졸업</a:t>
              </a:r>
              <a:r>
                <a:rPr lang="en-US" altLang="ko-KR" sz="800" dirty="0"/>
                <a:t>)</a:t>
              </a:r>
            </a:p>
            <a:p>
              <a:r>
                <a:rPr lang="en-US" altLang="ko-KR" sz="800" dirty="0"/>
                <a:t>2(</a:t>
              </a:r>
              <a:r>
                <a:rPr lang="ko-KR" altLang="en-US" sz="800" dirty="0"/>
                <a:t>직업 대학</a:t>
              </a:r>
              <a:r>
                <a:rPr lang="en-US" altLang="ko-KR" sz="800" dirty="0"/>
                <a:t>), 3(</a:t>
              </a:r>
              <a:r>
                <a:rPr lang="ko-KR" altLang="en-US" sz="800" dirty="0"/>
                <a:t>학사</a:t>
              </a:r>
              <a:r>
                <a:rPr lang="en-US" altLang="ko-KR" sz="800" dirty="0"/>
                <a:t>), 4(</a:t>
              </a:r>
              <a:r>
                <a:rPr lang="ko-KR" altLang="en-US" sz="800" dirty="0"/>
                <a:t>석사</a:t>
              </a:r>
              <a:r>
                <a:rPr lang="en-US" altLang="ko-KR" sz="800" dirty="0"/>
                <a:t>), 5(</a:t>
              </a:r>
              <a:r>
                <a:rPr lang="ko-KR" altLang="en-US" sz="800" dirty="0"/>
                <a:t>박사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772F6F10-C234-4FD7-9609-C02145E7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585808"/>
            <a:ext cx="5270123" cy="3290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59E4158-6646-412F-98C9-8C305323191C}"/>
              </a:ext>
            </a:extLst>
          </p:cNvPr>
          <p:cNvSpPr/>
          <p:nvPr/>
        </p:nvSpPr>
        <p:spPr>
          <a:xfrm>
            <a:off x="7136604" y="2734949"/>
            <a:ext cx="2007396" cy="1675929"/>
          </a:xfrm>
          <a:prstGeom prst="round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2A39AF5-8142-436D-8EFA-4F9C7DA15FF7}"/>
              </a:ext>
            </a:extLst>
          </p:cNvPr>
          <p:cNvSpPr/>
          <p:nvPr/>
        </p:nvSpPr>
        <p:spPr>
          <a:xfrm>
            <a:off x="3629891" y="2326063"/>
            <a:ext cx="1991976" cy="2049054"/>
          </a:xfrm>
          <a:prstGeom prst="round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19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3B581-7755-4789-99FA-115F13BAC50B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-23-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E49645-2BB6-44C6-822D-0ACB7A42D935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분석</a:t>
            </a:r>
            <a:r>
              <a:rPr lang="ko-KR" altLang="en-US" sz="32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미국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일본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중국 </a:t>
            </a:r>
            <a:r>
              <a:rPr lang="en-US" altLang="ko-KR" sz="24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D9D9D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FEE02F79-80E6-4688-83BB-8C51C86D27A2}"/>
              </a:ext>
            </a:extLst>
          </p:cNvPr>
          <p:cNvSpPr/>
          <p:nvPr/>
        </p:nvSpPr>
        <p:spPr>
          <a:xfrm>
            <a:off x="1674" y="1395610"/>
            <a:ext cx="12192000" cy="4899711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E9FB40-D640-4C62-A833-F3724266DA41}"/>
              </a:ext>
            </a:extLst>
          </p:cNvPr>
          <p:cNvGrpSpPr/>
          <p:nvPr/>
        </p:nvGrpSpPr>
        <p:grpSpPr>
          <a:xfrm>
            <a:off x="765690" y="4978604"/>
            <a:ext cx="5330310" cy="646331"/>
            <a:chOff x="6363855" y="1962690"/>
            <a:chExt cx="533031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396965-2840-4F5B-A466-64C1102E1565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한국의 경우 연령대 분포가 일정하지만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급여 분포의 경우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0~100,000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불 수준에 고르게 분포가 되어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B3B718-A55F-4F49-8BD2-765C8BC9FBAC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8370FD-1FDE-4923-9804-76571C30B82A}"/>
              </a:ext>
            </a:extLst>
          </p:cNvPr>
          <p:cNvGrpSpPr/>
          <p:nvPr/>
        </p:nvGrpSpPr>
        <p:grpSpPr>
          <a:xfrm>
            <a:off x="520767" y="5648990"/>
            <a:ext cx="5990094" cy="646331"/>
            <a:chOff x="6363855" y="1962690"/>
            <a:chExt cx="5990094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68F00C-EA43-4C5B-B7BA-60D4351E49F2}"/>
                </a:ext>
              </a:extLst>
            </p:cNvPr>
            <p:cNvSpPr txBox="1"/>
            <p:nvPr/>
          </p:nvSpPr>
          <p:spPr>
            <a:xfrm>
              <a:off x="6742545" y="1962690"/>
              <a:ext cx="56114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한국의 프로그래밍 경력 비율 수준을 고려 했을 때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30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 이상에 프로그래밍을 시작하는 사람의 수가 적지 않음을 알 수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CAD64B-FFE9-481B-B147-AFEC93DB8414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A541B39-DC63-4B2F-A827-69B3B2CE0474}"/>
              </a:ext>
            </a:extLst>
          </p:cNvPr>
          <p:cNvGrpSpPr/>
          <p:nvPr/>
        </p:nvGrpSpPr>
        <p:grpSpPr>
          <a:xfrm>
            <a:off x="6474690" y="4972931"/>
            <a:ext cx="5330310" cy="646331"/>
            <a:chOff x="6363855" y="1962690"/>
            <a:chExt cx="5330310" cy="64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74A9E4-305F-48ED-9CBC-01341BE5BB15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학사와 석사의 비중이 가장 많지만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학위 수준에 따른 급여 수준이 상승하는 분포를 보이고 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FDA127-35D2-46D5-B731-D9D5C3D5480E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10C1778-B835-489E-BD93-3CE9E99BD857}"/>
              </a:ext>
            </a:extLst>
          </p:cNvPr>
          <p:cNvGrpSpPr/>
          <p:nvPr/>
        </p:nvGrpSpPr>
        <p:grpSpPr>
          <a:xfrm>
            <a:off x="6474690" y="5617693"/>
            <a:ext cx="5717310" cy="923330"/>
            <a:chOff x="6363855" y="1962690"/>
            <a:chExt cx="5330310" cy="9233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75684F-2529-4DA8-9A8A-1983AA8FF934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일본과 비슷한 분포를 보이지만 높은 대학 진학률과 박사학위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취득률이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상대적으로 낮은 것이 변수로 작용한 것으로 보인다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53D3AF-5287-45A8-A169-AF410BE57005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939386-A304-4739-8A0C-1551AAAC06D2}"/>
              </a:ext>
            </a:extLst>
          </p:cNvPr>
          <p:cNvSpPr txBox="1"/>
          <p:nvPr/>
        </p:nvSpPr>
        <p:spPr>
          <a:xfrm>
            <a:off x="343133" y="986395"/>
            <a:ext cx="380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학위수준에 따른  급여 수준분석 결과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722F597-71D1-49A8-AC76-F7B171E496BC}"/>
              </a:ext>
            </a:extLst>
          </p:cNvPr>
          <p:cNvSpPr/>
          <p:nvPr/>
        </p:nvSpPr>
        <p:spPr>
          <a:xfrm>
            <a:off x="1413164" y="2641604"/>
            <a:ext cx="2216727" cy="1791097"/>
          </a:xfrm>
          <a:prstGeom prst="round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3C0A82-D72E-4E9F-B782-B574D943A973}"/>
              </a:ext>
            </a:extLst>
          </p:cNvPr>
          <p:cNvSpPr txBox="1"/>
          <p:nvPr/>
        </p:nvSpPr>
        <p:spPr>
          <a:xfrm>
            <a:off x="757839" y="4569696"/>
            <a:ext cx="178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0(</a:t>
            </a:r>
            <a:r>
              <a:rPr lang="ko-KR" altLang="en-US" sz="800" dirty="0"/>
              <a:t>응답 없음</a:t>
            </a:r>
            <a:r>
              <a:rPr lang="en-US" altLang="ko-KR" sz="800" dirty="0"/>
              <a:t>), 1(</a:t>
            </a:r>
            <a:r>
              <a:rPr lang="ko-KR" altLang="en-US" sz="800" dirty="0"/>
              <a:t>고등학교 졸업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2(</a:t>
            </a:r>
            <a:r>
              <a:rPr lang="ko-KR" altLang="en-US" sz="800" dirty="0"/>
              <a:t>직업 대학</a:t>
            </a:r>
            <a:r>
              <a:rPr lang="en-US" altLang="ko-KR" sz="800" dirty="0"/>
              <a:t>), 3(</a:t>
            </a:r>
            <a:r>
              <a:rPr lang="ko-KR" altLang="en-US" sz="800" dirty="0"/>
              <a:t>학사</a:t>
            </a:r>
            <a:r>
              <a:rPr lang="en-US" altLang="ko-KR" sz="800" dirty="0"/>
              <a:t>), 4(</a:t>
            </a:r>
            <a:r>
              <a:rPr lang="ko-KR" altLang="en-US" sz="800" dirty="0"/>
              <a:t>석사</a:t>
            </a:r>
            <a:r>
              <a:rPr lang="en-US" altLang="ko-KR" sz="800" dirty="0"/>
              <a:t>), 5(</a:t>
            </a:r>
            <a:r>
              <a:rPr lang="ko-KR" altLang="en-US" sz="800" dirty="0"/>
              <a:t>박사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544811-5B6B-4321-BDA3-3690736A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09" y="1607773"/>
            <a:ext cx="5270123" cy="3292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2A39AF5-8142-436D-8EFA-4F9C7DA15FF7}"/>
              </a:ext>
            </a:extLst>
          </p:cNvPr>
          <p:cNvSpPr/>
          <p:nvPr/>
        </p:nvSpPr>
        <p:spPr>
          <a:xfrm>
            <a:off x="1543903" y="2827863"/>
            <a:ext cx="4077964" cy="1603517"/>
          </a:xfrm>
          <a:prstGeom prst="round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F3D4ACF-918F-44F5-B5E5-80D8A5E3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935" y="1588274"/>
            <a:ext cx="5270123" cy="3319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D5B9463-C7CC-4E3C-9E60-CF36CA7579E8}"/>
              </a:ext>
            </a:extLst>
          </p:cNvPr>
          <p:cNvSpPr/>
          <p:nvPr/>
        </p:nvSpPr>
        <p:spPr>
          <a:xfrm>
            <a:off x="7890933" y="2827862"/>
            <a:ext cx="3420534" cy="1603517"/>
          </a:xfrm>
          <a:prstGeom prst="round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591A1E-D7CD-4BBC-ACE4-8502175FDD18}"/>
              </a:ext>
            </a:extLst>
          </p:cNvPr>
          <p:cNvSpPr txBox="1"/>
          <p:nvPr/>
        </p:nvSpPr>
        <p:spPr>
          <a:xfrm>
            <a:off x="6356935" y="4584379"/>
            <a:ext cx="2380381" cy="345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0(</a:t>
            </a:r>
            <a:r>
              <a:rPr lang="ko-KR" altLang="en-US" sz="800" dirty="0"/>
              <a:t>응답 없음</a:t>
            </a:r>
            <a:r>
              <a:rPr lang="en-US" altLang="ko-KR" sz="800" dirty="0"/>
              <a:t>), 1(</a:t>
            </a:r>
            <a:r>
              <a:rPr lang="ko-KR" altLang="en-US" sz="800" dirty="0"/>
              <a:t>고등학교 졸업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2(</a:t>
            </a:r>
            <a:r>
              <a:rPr lang="ko-KR" altLang="en-US" sz="800" dirty="0"/>
              <a:t>직업 대학</a:t>
            </a:r>
            <a:r>
              <a:rPr lang="en-US" altLang="ko-KR" sz="800" dirty="0"/>
              <a:t>), 3(</a:t>
            </a:r>
            <a:r>
              <a:rPr lang="ko-KR" altLang="en-US" sz="800" dirty="0"/>
              <a:t>학사</a:t>
            </a:r>
            <a:r>
              <a:rPr lang="en-US" altLang="ko-KR" sz="800" dirty="0"/>
              <a:t>), 4(</a:t>
            </a:r>
            <a:r>
              <a:rPr lang="ko-KR" altLang="en-US" sz="800" dirty="0"/>
              <a:t>석사</a:t>
            </a:r>
            <a:r>
              <a:rPr lang="en-US" altLang="ko-KR" sz="800" dirty="0"/>
              <a:t>), 5(</a:t>
            </a:r>
            <a:r>
              <a:rPr lang="ko-KR" altLang="en-US" sz="800" dirty="0"/>
              <a:t>박사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81652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3B581-7755-4789-99FA-115F13BAC50B}"/>
              </a:ext>
            </a:extLst>
          </p:cNvPr>
          <p:cNvSpPr txBox="1"/>
          <p:nvPr/>
        </p:nvSpPr>
        <p:spPr>
          <a:xfrm>
            <a:off x="11563350" y="6374367"/>
            <a:ext cx="70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-24-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E49645-2BB6-44C6-822D-0ACB7A42D935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en-US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결과</a:t>
            </a:r>
            <a:r>
              <a:rPr lang="ko-KR" altLang="en-US" sz="32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미국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일본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중국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</a:t>
            </a:r>
            <a:r>
              <a:rPr lang="en-US" altLang="ko-KR" sz="24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2371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en-US" sz="2400" dirty="0">
              <a:solidFill>
                <a:srgbClr val="2371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FEE02F79-80E6-4688-83BB-8C51C86D27A2}"/>
              </a:ext>
            </a:extLst>
          </p:cNvPr>
          <p:cNvSpPr/>
          <p:nvPr/>
        </p:nvSpPr>
        <p:spPr>
          <a:xfrm>
            <a:off x="0" y="1405135"/>
            <a:ext cx="12192000" cy="4899711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E9FB40-D640-4C62-A833-F3724266DA41}"/>
              </a:ext>
            </a:extLst>
          </p:cNvPr>
          <p:cNvGrpSpPr/>
          <p:nvPr/>
        </p:nvGrpSpPr>
        <p:grpSpPr>
          <a:xfrm>
            <a:off x="899457" y="1680655"/>
            <a:ext cx="5330310" cy="1477328"/>
            <a:chOff x="6363855" y="1962690"/>
            <a:chExt cx="5330310" cy="14773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396965-2840-4F5B-A466-64C1102E1565}"/>
                </a:ext>
              </a:extLst>
            </p:cNvPr>
            <p:cNvSpPr txBox="1"/>
            <p:nvPr/>
          </p:nvSpPr>
          <p:spPr>
            <a:xfrm>
              <a:off x="6742545" y="1962690"/>
              <a:ext cx="495162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0" i="0" dirty="0">
                  <a:effectLst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미국의 데이터분야의 초입하는 유저의 수가 다른 국가에 비해 적은 것으로 나타났다</a:t>
              </a:r>
              <a:r>
                <a:rPr lang="en-US" altLang="ko-KR" sz="1800" b="0" i="0" dirty="0">
                  <a:effectLst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 분야에 진출을 준비하는</a:t>
              </a:r>
              <a:r>
                <a:rPr lang="ko-KR" altLang="en-US" sz="1800" b="0" i="0" dirty="0">
                  <a:effectLst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학생들이 많은 공부와 경력을 쌓고 높은 평균 급여 수준과 다양한 </a:t>
              </a:r>
              <a:r>
                <a:rPr lang="ko-KR" altLang="en-US" sz="1800" b="0" i="0" dirty="0" err="1">
                  <a:effectLst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직군의</a:t>
              </a:r>
              <a:r>
                <a:rPr lang="ko-KR" altLang="en-US" sz="1800" b="0" i="0" dirty="0">
                  <a:effectLst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다양성이 있는 미국으로 진출 가능성을 확인</a:t>
              </a:r>
              <a:r>
                <a:rPr lang="en-US" altLang="ko-KR" sz="1800" b="0" i="0" dirty="0">
                  <a:effectLst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B3B718-A55F-4F49-8BD2-765C8BC9FBAC}"/>
                </a:ext>
              </a:extLst>
            </p:cNvPr>
            <p:cNvSpPr txBox="1"/>
            <p:nvPr/>
          </p:nvSpPr>
          <p:spPr>
            <a:xfrm>
              <a:off x="6363855" y="196670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8370FD-1FDE-4923-9804-76571C30B82A}"/>
              </a:ext>
            </a:extLst>
          </p:cNvPr>
          <p:cNvGrpSpPr/>
          <p:nvPr/>
        </p:nvGrpSpPr>
        <p:grpSpPr>
          <a:xfrm>
            <a:off x="947609" y="4465660"/>
            <a:ext cx="5913864" cy="649454"/>
            <a:chOff x="6345989" y="2948846"/>
            <a:chExt cx="5913864" cy="64945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68F00C-EA43-4C5B-B7BA-60D4351E49F2}"/>
                </a:ext>
              </a:extLst>
            </p:cNvPr>
            <p:cNvSpPr txBox="1"/>
            <p:nvPr/>
          </p:nvSpPr>
          <p:spPr>
            <a:xfrm>
              <a:off x="6648449" y="2951969"/>
              <a:ext cx="56114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최고 수준의 급여분포와 한국 일본의 물가를 고려했을 때 최고 수준의 급여 비중이 미국에 비해 많이 부족하다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CAD64B-FFE9-481B-B147-AFEC93DB8414}"/>
                </a:ext>
              </a:extLst>
            </p:cNvPr>
            <p:cNvSpPr txBox="1"/>
            <p:nvPr/>
          </p:nvSpPr>
          <p:spPr>
            <a:xfrm>
              <a:off x="6345989" y="2948846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10C1778-B835-489E-BD93-3CE9E99BD857}"/>
              </a:ext>
            </a:extLst>
          </p:cNvPr>
          <p:cNvGrpSpPr/>
          <p:nvPr/>
        </p:nvGrpSpPr>
        <p:grpSpPr>
          <a:xfrm>
            <a:off x="924441" y="3237530"/>
            <a:ext cx="5659031" cy="939054"/>
            <a:chOff x="6425212" y="1042748"/>
            <a:chExt cx="5275976" cy="9390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75684F-2529-4DA8-9A8A-1983AA8FF934}"/>
                </a:ext>
              </a:extLst>
            </p:cNvPr>
            <p:cNvSpPr txBox="1"/>
            <p:nvPr/>
          </p:nvSpPr>
          <p:spPr>
            <a:xfrm>
              <a:off x="6749568" y="1058472"/>
              <a:ext cx="49516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경력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년 미만 응답자 수가 많았던 한국과 중국이지만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한국의 경우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40,000$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이상의 급여를 받는다는 응답의 비율이 중국에 비해 압도적으로 많았다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53D3AF-5287-45A8-A169-AF410BE57005}"/>
                </a:ext>
              </a:extLst>
            </p:cNvPr>
            <p:cNvSpPr txBox="1"/>
            <p:nvPr/>
          </p:nvSpPr>
          <p:spPr>
            <a:xfrm>
              <a:off x="6425212" y="1042748"/>
              <a:ext cx="378690" cy="37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472C4"/>
                  </a:solidFill>
                </a:rPr>
                <a:t>■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939386-A304-4739-8A0C-1551AAAC06D2}"/>
              </a:ext>
            </a:extLst>
          </p:cNvPr>
          <p:cNvSpPr txBox="1"/>
          <p:nvPr/>
        </p:nvSpPr>
        <p:spPr>
          <a:xfrm>
            <a:off x="343133" y="986395"/>
            <a:ext cx="380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 결과</a:t>
            </a:r>
          </a:p>
        </p:txBody>
      </p: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26C35C41-0F07-4F9B-A0A8-E1550616E67D}"/>
              </a:ext>
            </a:extLst>
          </p:cNvPr>
          <p:cNvGrpSpPr/>
          <p:nvPr/>
        </p:nvGrpSpPr>
        <p:grpSpPr>
          <a:xfrm>
            <a:off x="7199216" y="2028537"/>
            <a:ext cx="4607229" cy="3633856"/>
            <a:chOff x="6152630" y="2135312"/>
            <a:chExt cx="4607229" cy="3633856"/>
          </a:xfrm>
        </p:grpSpPr>
        <p:grpSp>
          <p:nvGrpSpPr>
            <p:cNvPr id="419" name="Group 205">
              <a:extLst>
                <a:ext uri="{FF2B5EF4-FFF2-40B4-BE49-F238E27FC236}">
                  <a16:creationId xmlns:a16="http://schemas.microsoft.com/office/drawing/2014/main" id="{B47D1990-F9B4-47FC-B1B3-F3DE36918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52630" y="2135312"/>
              <a:ext cx="4607229" cy="3633856"/>
              <a:chOff x="582" y="772"/>
              <a:chExt cx="5504" cy="3615"/>
            </a:xfrm>
          </p:grpSpPr>
          <p:sp>
            <p:nvSpPr>
              <p:cNvPr id="524" name="Rectangle 5">
                <a:extLst>
                  <a:ext uri="{FF2B5EF4-FFF2-40B4-BE49-F238E27FC236}">
                    <a16:creationId xmlns:a16="http://schemas.microsoft.com/office/drawing/2014/main" id="{24D04B04-E43B-47E5-AB71-1164C602E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" y="2910"/>
                <a:ext cx="399" cy="52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Oval 6">
                <a:extLst>
                  <a:ext uri="{FF2B5EF4-FFF2-40B4-BE49-F238E27FC236}">
                    <a16:creationId xmlns:a16="http://schemas.microsoft.com/office/drawing/2014/main" id="{BFD5054D-03F9-4E4F-BA3C-B309530F5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3" y="2910"/>
                <a:ext cx="4" cy="52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Oval 7">
                <a:extLst>
                  <a:ext uri="{FF2B5EF4-FFF2-40B4-BE49-F238E27FC236}">
                    <a16:creationId xmlns:a16="http://schemas.microsoft.com/office/drawing/2014/main" id="{11217A80-1EB6-4813-BF56-80F7DF433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3" y="2910"/>
                <a:ext cx="5" cy="5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Oval 8">
                <a:extLst>
                  <a:ext uri="{FF2B5EF4-FFF2-40B4-BE49-F238E27FC236}">
                    <a16:creationId xmlns:a16="http://schemas.microsoft.com/office/drawing/2014/main" id="{7A2D2013-B02F-4E96-B1C9-A9659814D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6" y="2910"/>
                <a:ext cx="5" cy="52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Oval 9">
                <a:extLst>
                  <a:ext uri="{FF2B5EF4-FFF2-40B4-BE49-F238E27FC236}">
                    <a16:creationId xmlns:a16="http://schemas.microsoft.com/office/drawing/2014/main" id="{A223C3A8-604C-4078-A57D-A141B7754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2910"/>
                <a:ext cx="5" cy="5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Oval 10">
                <a:extLst>
                  <a:ext uri="{FF2B5EF4-FFF2-40B4-BE49-F238E27FC236}">
                    <a16:creationId xmlns:a16="http://schemas.microsoft.com/office/drawing/2014/main" id="{346BB7C5-11EF-43BB-8CDF-417B8BD5B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2" y="2934"/>
                <a:ext cx="205" cy="7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Rectangle 11">
                <a:extLst>
                  <a:ext uri="{FF2B5EF4-FFF2-40B4-BE49-F238E27FC236}">
                    <a16:creationId xmlns:a16="http://schemas.microsoft.com/office/drawing/2014/main" id="{EC90AC42-EB2E-4CC8-8D84-5BFE69DD2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8" y="3150"/>
                <a:ext cx="399" cy="107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12">
                <a:extLst>
                  <a:ext uri="{FF2B5EF4-FFF2-40B4-BE49-F238E27FC236}">
                    <a16:creationId xmlns:a16="http://schemas.microsoft.com/office/drawing/2014/main" id="{AA3BAA54-14A5-4D26-8579-D8BC18C75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3157"/>
                <a:ext cx="403" cy="95"/>
              </a:xfrm>
              <a:custGeom>
                <a:avLst/>
                <a:gdLst>
                  <a:gd name="T0" fmla="*/ 170 w 170"/>
                  <a:gd name="T1" fmla="*/ 29 h 40"/>
                  <a:gd name="T2" fmla="*/ 169 w 170"/>
                  <a:gd name="T3" fmla="*/ 30 h 40"/>
                  <a:gd name="T4" fmla="*/ 167 w 170"/>
                  <a:gd name="T5" fmla="*/ 31 h 40"/>
                  <a:gd name="T6" fmla="*/ 155 w 170"/>
                  <a:gd name="T7" fmla="*/ 34 h 40"/>
                  <a:gd name="T8" fmla="*/ 137 w 170"/>
                  <a:gd name="T9" fmla="*/ 31 h 40"/>
                  <a:gd name="T10" fmla="*/ 128 w 170"/>
                  <a:gd name="T11" fmla="*/ 23 h 40"/>
                  <a:gd name="T12" fmla="*/ 125 w 170"/>
                  <a:gd name="T13" fmla="*/ 11 h 40"/>
                  <a:gd name="T14" fmla="*/ 128 w 170"/>
                  <a:gd name="T15" fmla="*/ 4 h 40"/>
                  <a:gd name="T16" fmla="*/ 135 w 170"/>
                  <a:gd name="T17" fmla="*/ 1 h 40"/>
                  <a:gd name="T18" fmla="*/ 142 w 170"/>
                  <a:gd name="T19" fmla="*/ 4 h 40"/>
                  <a:gd name="T20" fmla="*/ 145 w 170"/>
                  <a:gd name="T21" fmla="*/ 12 h 40"/>
                  <a:gd name="T22" fmla="*/ 140 w 170"/>
                  <a:gd name="T23" fmla="*/ 28 h 40"/>
                  <a:gd name="T24" fmla="*/ 124 w 170"/>
                  <a:gd name="T25" fmla="*/ 36 h 40"/>
                  <a:gd name="T26" fmla="*/ 105 w 170"/>
                  <a:gd name="T27" fmla="*/ 34 h 40"/>
                  <a:gd name="T28" fmla="*/ 88 w 170"/>
                  <a:gd name="T29" fmla="*/ 23 h 40"/>
                  <a:gd name="T30" fmla="*/ 85 w 170"/>
                  <a:gd name="T31" fmla="*/ 13 h 40"/>
                  <a:gd name="T32" fmla="*/ 88 w 170"/>
                  <a:gd name="T33" fmla="*/ 3 h 40"/>
                  <a:gd name="T34" fmla="*/ 93 w 170"/>
                  <a:gd name="T35" fmla="*/ 0 h 40"/>
                  <a:gd name="T36" fmla="*/ 99 w 170"/>
                  <a:gd name="T37" fmla="*/ 2 h 40"/>
                  <a:gd name="T38" fmla="*/ 105 w 170"/>
                  <a:gd name="T39" fmla="*/ 11 h 40"/>
                  <a:gd name="T40" fmla="*/ 98 w 170"/>
                  <a:gd name="T41" fmla="*/ 31 h 40"/>
                  <a:gd name="T42" fmla="*/ 79 w 170"/>
                  <a:gd name="T43" fmla="*/ 39 h 40"/>
                  <a:gd name="T44" fmla="*/ 60 w 170"/>
                  <a:gd name="T45" fmla="*/ 37 h 40"/>
                  <a:gd name="T46" fmla="*/ 45 w 170"/>
                  <a:gd name="T47" fmla="*/ 25 h 40"/>
                  <a:gd name="T48" fmla="*/ 43 w 170"/>
                  <a:gd name="T49" fmla="*/ 7 h 40"/>
                  <a:gd name="T50" fmla="*/ 50 w 170"/>
                  <a:gd name="T51" fmla="*/ 1 h 40"/>
                  <a:gd name="T52" fmla="*/ 58 w 170"/>
                  <a:gd name="T53" fmla="*/ 3 h 40"/>
                  <a:gd name="T54" fmla="*/ 62 w 170"/>
                  <a:gd name="T55" fmla="*/ 19 h 40"/>
                  <a:gd name="T56" fmla="*/ 54 w 170"/>
                  <a:gd name="T57" fmla="*/ 31 h 40"/>
                  <a:gd name="T58" fmla="*/ 31 w 170"/>
                  <a:gd name="T59" fmla="*/ 39 h 40"/>
                  <a:gd name="T60" fmla="*/ 13 w 170"/>
                  <a:gd name="T61" fmla="*/ 35 h 40"/>
                  <a:gd name="T62" fmla="*/ 3 w 170"/>
                  <a:gd name="T63" fmla="*/ 28 h 40"/>
                  <a:gd name="T64" fmla="*/ 1 w 170"/>
                  <a:gd name="T65" fmla="*/ 26 h 40"/>
                  <a:gd name="T66" fmla="*/ 0 w 170"/>
                  <a:gd name="T67" fmla="*/ 25 h 40"/>
                  <a:gd name="T68" fmla="*/ 13 w 170"/>
                  <a:gd name="T69" fmla="*/ 35 h 40"/>
                  <a:gd name="T70" fmla="*/ 31 w 170"/>
                  <a:gd name="T71" fmla="*/ 38 h 40"/>
                  <a:gd name="T72" fmla="*/ 53 w 170"/>
                  <a:gd name="T73" fmla="*/ 29 h 40"/>
                  <a:gd name="T74" fmla="*/ 61 w 170"/>
                  <a:gd name="T75" fmla="*/ 18 h 40"/>
                  <a:gd name="T76" fmla="*/ 57 w 170"/>
                  <a:gd name="T77" fmla="*/ 5 h 40"/>
                  <a:gd name="T78" fmla="*/ 50 w 170"/>
                  <a:gd name="T79" fmla="*/ 3 h 40"/>
                  <a:gd name="T80" fmla="*/ 45 w 170"/>
                  <a:gd name="T81" fmla="*/ 8 h 40"/>
                  <a:gd name="T82" fmla="*/ 47 w 170"/>
                  <a:gd name="T83" fmla="*/ 24 h 40"/>
                  <a:gd name="T84" fmla="*/ 61 w 170"/>
                  <a:gd name="T85" fmla="*/ 35 h 40"/>
                  <a:gd name="T86" fmla="*/ 79 w 170"/>
                  <a:gd name="T87" fmla="*/ 37 h 40"/>
                  <a:gd name="T88" fmla="*/ 97 w 170"/>
                  <a:gd name="T89" fmla="*/ 29 h 40"/>
                  <a:gd name="T90" fmla="*/ 103 w 170"/>
                  <a:gd name="T91" fmla="*/ 12 h 40"/>
                  <a:gd name="T92" fmla="*/ 98 w 170"/>
                  <a:gd name="T93" fmla="*/ 4 h 40"/>
                  <a:gd name="T94" fmla="*/ 90 w 170"/>
                  <a:gd name="T95" fmla="*/ 4 h 40"/>
                  <a:gd name="T96" fmla="*/ 87 w 170"/>
                  <a:gd name="T97" fmla="*/ 13 h 40"/>
                  <a:gd name="T98" fmla="*/ 90 w 170"/>
                  <a:gd name="T99" fmla="*/ 21 h 40"/>
                  <a:gd name="T100" fmla="*/ 105 w 170"/>
                  <a:gd name="T101" fmla="*/ 32 h 40"/>
                  <a:gd name="T102" fmla="*/ 123 w 170"/>
                  <a:gd name="T103" fmla="*/ 34 h 40"/>
                  <a:gd name="T104" fmla="*/ 138 w 170"/>
                  <a:gd name="T105" fmla="*/ 27 h 40"/>
                  <a:gd name="T106" fmla="*/ 144 w 170"/>
                  <a:gd name="T107" fmla="*/ 12 h 40"/>
                  <a:gd name="T108" fmla="*/ 135 w 170"/>
                  <a:gd name="T109" fmla="*/ 2 h 40"/>
                  <a:gd name="T110" fmla="*/ 129 w 170"/>
                  <a:gd name="T111" fmla="*/ 5 h 40"/>
                  <a:gd name="T112" fmla="*/ 126 w 170"/>
                  <a:gd name="T113" fmla="*/ 11 h 40"/>
                  <a:gd name="T114" fmla="*/ 129 w 170"/>
                  <a:gd name="T115" fmla="*/ 23 h 40"/>
                  <a:gd name="T116" fmla="*/ 137 w 170"/>
                  <a:gd name="T117" fmla="*/ 30 h 40"/>
                  <a:gd name="T118" fmla="*/ 155 w 170"/>
                  <a:gd name="T119" fmla="*/ 33 h 40"/>
                  <a:gd name="T120" fmla="*/ 166 w 170"/>
                  <a:gd name="T121" fmla="*/ 30 h 40"/>
                  <a:gd name="T122" fmla="*/ 170 w 170"/>
                  <a:gd name="T123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0" h="40">
                    <a:moveTo>
                      <a:pt x="170" y="29"/>
                    </a:moveTo>
                    <a:cubicBezTo>
                      <a:pt x="170" y="29"/>
                      <a:pt x="170" y="29"/>
                      <a:pt x="169" y="30"/>
                    </a:cubicBezTo>
                    <a:cubicBezTo>
                      <a:pt x="169" y="30"/>
                      <a:pt x="168" y="30"/>
                      <a:pt x="167" y="31"/>
                    </a:cubicBezTo>
                    <a:cubicBezTo>
                      <a:pt x="164" y="32"/>
                      <a:pt x="160" y="33"/>
                      <a:pt x="155" y="34"/>
                    </a:cubicBezTo>
                    <a:cubicBezTo>
                      <a:pt x="150" y="35"/>
                      <a:pt x="143" y="35"/>
                      <a:pt x="137" y="31"/>
                    </a:cubicBezTo>
                    <a:cubicBezTo>
                      <a:pt x="133" y="30"/>
                      <a:pt x="130" y="27"/>
                      <a:pt x="128" y="23"/>
                    </a:cubicBezTo>
                    <a:cubicBezTo>
                      <a:pt x="126" y="20"/>
                      <a:pt x="124" y="15"/>
                      <a:pt x="125" y="11"/>
                    </a:cubicBezTo>
                    <a:cubicBezTo>
                      <a:pt x="125" y="8"/>
                      <a:pt x="126" y="6"/>
                      <a:pt x="128" y="4"/>
                    </a:cubicBezTo>
                    <a:cubicBezTo>
                      <a:pt x="130" y="2"/>
                      <a:pt x="132" y="0"/>
                      <a:pt x="135" y="1"/>
                    </a:cubicBezTo>
                    <a:cubicBezTo>
                      <a:pt x="138" y="1"/>
                      <a:pt x="140" y="2"/>
                      <a:pt x="142" y="4"/>
                    </a:cubicBezTo>
                    <a:cubicBezTo>
                      <a:pt x="144" y="7"/>
                      <a:pt x="145" y="9"/>
                      <a:pt x="145" y="12"/>
                    </a:cubicBezTo>
                    <a:cubicBezTo>
                      <a:pt x="146" y="18"/>
                      <a:pt x="144" y="24"/>
                      <a:pt x="140" y="28"/>
                    </a:cubicBezTo>
                    <a:cubicBezTo>
                      <a:pt x="136" y="33"/>
                      <a:pt x="130" y="35"/>
                      <a:pt x="124" y="36"/>
                    </a:cubicBezTo>
                    <a:cubicBezTo>
                      <a:pt x="117" y="37"/>
                      <a:pt x="111" y="36"/>
                      <a:pt x="105" y="34"/>
                    </a:cubicBezTo>
                    <a:cubicBezTo>
                      <a:pt x="99" y="32"/>
                      <a:pt x="93" y="28"/>
                      <a:pt x="88" y="23"/>
                    </a:cubicBezTo>
                    <a:cubicBezTo>
                      <a:pt x="86" y="20"/>
                      <a:pt x="85" y="16"/>
                      <a:pt x="85" y="13"/>
                    </a:cubicBezTo>
                    <a:cubicBezTo>
                      <a:pt x="84" y="9"/>
                      <a:pt x="85" y="5"/>
                      <a:pt x="88" y="3"/>
                    </a:cubicBezTo>
                    <a:cubicBezTo>
                      <a:pt x="89" y="1"/>
                      <a:pt x="91" y="1"/>
                      <a:pt x="93" y="0"/>
                    </a:cubicBezTo>
                    <a:cubicBezTo>
                      <a:pt x="95" y="0"/>
                      <a:pt x="97" y="1"/>
                      <a:pt x="99" y="2"/>
                    </a:cubicBezTo>
                    <a:cubicBezTo>
                      <a:pt x="102" y="4"/>
                      <a:pt x="104" y="7"/>
                      <a:pt x="105" y="11"/>
                    </a:cubicBezTo>
                    <a:cubicBezTo>
                      <a:pt x="107" y="18"/>
                      <a:pt x="104" y="26"/>
                      <a:pt x="98" y="31"/>
                    </a:cubicBezTo>
                    <a:cubicBezTo>
                      <a:pt x="93" y="36"/>
                      <a:pt x="86" y="38"/>
                      <a:pt x="79" y="39"/>
                    </a:cubicBezTo>
                    <a:cubicBezTo>
                      <a:pt x="73" y="39"/>
                      <a:pt x="66" y="39"/>
                      <a:pt x="60" y="37"/>
                    </a:cubicBezTo>
                    <a:cubicBezTo>
                      <a:pt x="54" y="35"/>
                      <a:pt x="48" y="31"/>
                      <a:pt x="45" y="25"/>
                    </a:cubicBezTo>
                    <a:cubicBezTo>
                      <a:pt x="42" y="20"/>
                      <a:pt x="41" y="13"/>
                      <a:pt x="43" y="7"/>
                    </a:cubicBezTo>
                    <a:cubicBezTo>
                      <a:pt x="44" y="4"/>
                      <a:pt x="47" y="2"/>
                      <a:pt x="50" y="1"/>
                    </a:cubicBezTo>
                    <a:cubicBezTo>
                      <a:pt x="53" y="1"/>
                      <a:pt x="56" y="2"/>
                      <a:pt x="58" y="3"/>
                    </a:cubicBezTo>
                    <a:cubicBezTo>
                      <a:pt x="63" y="7"/>
                      <a:pt x="64" y="14"/>
                      <a:pt x="62" y="19"/>
                    </a:cubicBezTo>
                    <a:cubicBezTo>
                      <a:pt x="61" y="24"/>
                      <a:pt x="57" y="28"/>
                      <a:pt x="54" y="31"/>
                    </a:cubicBezTo>
                    <a:cubicBezTo>
                      <a:pt x="47" y="37"/>
                      <a:pt x="38" y="39"/>
                      <a:pt x="31" y="39"/>
                    </a:cubicBezTo>
                    <a:cubicBezTo>
                      <a:pt x="23" y="40"/>
                      <a:pt x="17" y="38"/>
                      <a:pt x="13" y="35"/>
                    </a:cubicBezTo>
                    <a:cubicBezTo>
                      <a:pt x="8" y="33"/>
                      <a:pt x="5" y="30"/>
                      <a:pt x="3" y="28"/>
                    </a:cubicBezTo>
                    <a:cubicBezTo>
                      <a:pt x="2" y="27"/>
                      <a:pt x="1" y="27"/>
                      <a:pt x="1" y="26"/>
                    </a:cubicBezTo>
                    <a:cubicBezTo>
                      <a:pt x="1" y="25"/>
                      <a:pt x="0" y="25"/>
                      <a:pt x="0" y="25"/>
                    </a:cubicBezTo>
                    <a:cubicBezTo>
                      <a:pt x="1" y="25"/>
                      <a:pt x="4" y="30"/>
                      <a:pt x="13" y="35"/>
                    </a:cubicBezTo>
                    <a:cubicBezTo>
                      <a:pt x="17" y="37"/>
                      <a:pt x="24" y="39"/>
                      <a:pt x="31" y="38"/>
                    </a:cubicBezTo>
                    <a:cubicBezTo>
                      <a:pt x="38" y="38"/>
                      <a:pt x="46" y="35"/>
                      <a:pt x="53" y="29"/>
                    </a:cubicBezTo>
                    <a:cubicBezTo>
                      <a:pt x="56" y="26"/>
                      <a:pt x="59" y="23"/>
                      <a:pt x="61" y="18"/>
                    </a:cubicBezTo>
                    <a:cubicBezTo>
                      <a:pt x="62" y="14"/>
                      <a:pt x="61" y="8"/>
                      <a:pt x="57" y="5"/>
                    </a:cubicBezTo>
                    <a:cubicBezTo>
                      <a:pt x="55" y="3"/>
                      <a:pt x="53" y="3"/>
                      <a:pt x="50" y="3"/>
                    </a:cubicBezTo>
                    <a:cubicBezTo>
                      <a:pt x="48" y="4"/>
                      <a:pt x="46" y="5"/>
                      <a:pt x="45" y="8"/>
                    </a:cubicBezTo>
                    <a:cubicBezTo>
                      <a:pt x="43" y="13"/>
                      <a:pt x="44" y="19"/>
                      <a:pt x="47" y="24"/>
                    </a:cubicBezTo>
                    <a:cubicBezTo>
                      <a:pt x="50" y="29"/>
                      <a:pt x="55" y="33"/>
                      <a:pt x="61" y="35"/>
                    </a:cubicBezTo>
                    <a:cubicBezTo>
                      <a:pt x="66" y="37"/>
                      <a:pt x="73" y="37"/>
                      <a:pt x="79" y="37"/>
                    </a:cubicBezTo>
                    <a:cubicBezTo>
                      <a:pt x="86" y="36"/>
                      <a:pt x="92" y="34"/>
                      <a:pt x="97" y="29"/>
                    </a:cubicBezTo>
                    <a:cubicBezTo>
                      <a:pt x="102" y="25"/>
                      <a:pt x="104" y="18"/>
                      <a:pt x="103" y="12"/>
                    </a:cubicBezTo>
                    <a:cubicBezTo>
                      <a:pt x="102" y="8"/>
                      <a:pt x="100" y="5"/>
                      <a:pt x="98" y="4"/>
                    </a:cubicBezTo>
                    <a:cubicBezTo>
                      <a:pt x="95" y="2"/>
                      <a:pt x="92" y="2"/>
                      <a:pt x="90" y="4"/>
                    </a:cubicBezTo>
                    <a:cubicBezTo>
                      <a:pt x="87" y="6"/>
                      <a:pt x="86" y="10"/>
                      <a:pt x="87" y="13"/>
                    </a:cubicBezTo>
                    <a:cubicBezTo>
                      <a:pt x="87" y="16"/>
                      <a:pt x="88" y="19"/>
                      <a:pt x="90" y="21"/>
                    </a:cubicBezTo>
                    <a:cubicBezTo>
                      <a:pt x="94" y="26"/>
                      <a:pt x="100" y="30"/>
                      <a:pt x="105" y="32"/>
                    </a:cubicBezTo>
                    <a:cubicBezTo>
                      <a:pt x="111" y="34"/>
                      <a:pt x="117" y="35"/>
                      <a:pt x="123" y="34"/>
                    </a:cubicBezTo>
                    <a:cubicBezTo>
                      <a:pt x="129" y="33"/>
                      <a:pt x="135" y="31"/>
                      <a:pt x="138" y="27"/>
                    </a:cubicBezTo>
                    <a:cubicBezTo>
                      <a:pt x="142" y="23"/>
                      <a:pt x="144" y="17"/>
                      <a:pt x="144" y="12"/>
                    </a:cubicBezTo>
                    <a:cubicBezTo>
                      <a:pt x="143" y="7"/>
                      <a:pt x="140" y="3"/>
                      <a:pt x="135" y="2"/>
                    </a:cubicBezTo>
                    <a:cubicBezTo>
                      <a:pt x="133" y="2"/>
                      <a:pt x="131" y="3"/>
                      <a:pt x="129" y="5"/>
                    </a:cubicBezTo>
                    <a:cubicBezTo>
                      <a:pt x="128" y="7"/>
                      <a:pt x="127" y="9"/>
                      <a:pt x="126" y="11"/>
                    </a:cubicBezTo>
                    <a:cubicBezTo>
                      <a:pt x="126" y="15"/>
                      <a:pt x="127" y="19"/>
                      <a:pt x="129" y="23"/>
                    </a:cubicBezTo>
                    <a:cubicBezTo>
                      <a:pt x="131" y="26"/>
                      <a:pt x="134" y="29"/>
                      <a:pt x="137" y="30"/>
                    </a:cubicBezTo>
                    <a:cubicBezTo>
                      <a:pt x="144" y="34"/>
                      <a:pt x="150" y="34"/>
                      <a:pt x="155" y="33"/>
                    </a:cubicBezTo>
                    <a:cubicBezTo>
                      <a:pt x="160" y="33"/>
                      <a:pt x="164" y="31"/>
                      <a:pt x="166" y="30"/>
                    </a:cubicBezTo>
                    <a:cubicBezTo>
                      <a:pt x="169" y="29"/>
                      <a:pt x="170" y="29"/>
                      <a:pt x="170" y="29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Rectangle 13">
                <a:extLst>
                  <a:ext uri="{FF2B5EF4-FFF2-40B4-BE49-F238E27FC236}">
                    <a16:creationId xmlns:a16="http://schemas.microsoft.com/office/drawing/2014/main" id="{AFBE0702-E783-496C-B576-C9BF18D9C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" y="2965"/>
                <a:ext cx="363" cy="18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Oval 14">
                <a:extLst>
                  <a:ext uri="{FF2B5EF4-FFF2-40B4-BE49-F238E27FC236}">
                    <a16:creationId xmlns:a16="http://schemas.microsoft.com/office/drawing/2014/main" id="{A96638D2-CF3D-40BF-9879-C8D2EFC82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1" y="2969"/>
                <a:ext cx="7" cy="181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Oval 15">
                <a:extLst>
                  <a:ext uri="{FF2B5EF4-FFF2-40B4-BE49-F238E27FC236}">
                    <a16:creationId xmlns:a16="http://schemas.microsoft.com/office/drawing/2014/main" id="{805E55F0-A510-43E1-ADFA-80DBCA3D9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9" y="2967"/>
                <a:ext cx="5" cy="178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Oval 16">
                <a:extLst>
                  <a:ext uri="{FF2B5EF4-FFF2-40B4-BE49-F238E27FC236}">
                    <a16:creationId xmlns:a16="http://schemas.microsoft.com/office/drawing/2014/main" id="{B4871648-1E34-431A-92FE-50914EF6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4" y="2962"/>
                <a:ext cx="5" cy="18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Oval 17">
                <a:extLst>
                  <a:ext uri="{FF2B5EF4-FFF2-40B4-BE49-F238E27FC236}">
                    <a16:creationId xmlns:a16="http://schemas.microsoft.com/office/drawing/2014/main" id="{F33DFC28-4B8C-4E9F-BB69-525A37A84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1" y="2965"/>
                <a:ext cx="5" cy="180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Rectangle 18">
                <a:extLst>
                  <a:ext uri="{FF2B5EF4-FFF2-40B4-BE49-F238E27FC236}">
                    <a16:creationId xmlns:a16="http://schemas.microsoft.com/office/drawing/2014/main" id="{1CF33FF9-8734-4D8E-9908-BC6DCCC56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856"/>
                <a:ext cx="2451" cy="1626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Rectangle 19">
                <a:extLst>
                  <a:ext uri="{FF2B5EF4-FFF2-40B4-BE49-F238E27FC236}">
                    <a16:creationId xmlns:a16="http://schemas.microsoft.com/office/drawing/2014/main" id="{E78B993C-2FAC-4DF9-9871-4A7557EEC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856"/>
                <a:ext cx="2451" cy="1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23">
                <a:extLst>
                  <a:ext uri="{FF2B5EF4-FFF2-40B4-BE49-F238E27FC236}">
                    <a16:creationId xmlns:a16="http://schemas.microsoft.com/office/drawing/2014/main" id="{C0E137F9-05FB-49EF-AE69-E01890F60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" y="4093"/>
                <a:ext cx="294" cy="232"/>
              </a:xfrm>
              <a:custGeom>
                <a:avLst/>
                <a:gdLst>
                  <a:gd name="T0" fmla="*/ 14 w 124"/>
                  <a:gd name="T1" fmla="*/ 97 h 98"/>
                  <a:gd name="T2" fmla="*/ 8 w 124"/>
                  <a:gd name="T3" fmla="*/ 66 h 98"/>
                  <a:gd name="T4" fmla="*/ 22 w 124"/>
                  <a:gd name="T5" fmla="*/ 56 h 98"/>
                  <a:gd name="T6" fmla="*/ 38 w 124"/>
                  <a:gd name="T7" fmla="*/ 48 h 98"/>
                  <a:gd name="T8" fmla="*/ 54 w 124"/>
                  <a:gd name="T9" fmla="*/ 19 h 98"/>
                  <a:gd name="T10" fmla="*/ 85 w 124"/>
                  <a:gd name="T11" fmla="*/ 0 h 98"/>
                  <a:gd name="T12" fmla="*/ 118 w 124"/>
                  <a:gd name="T13" fmla="*/ 27 h 98"/>
                  <a:gd name="T14" fmla="*/ 124 w 124"/>
                  <a:gd name="T15" fmla="*/ 70 h 98"/>
                  <a:gd name="T16" fmla="*/ 117 w 124"/>
                  <a:gd name="T17" fmla="*/ 93 h 98"/>
                  <a:gd name="T18" fmla="*/ 96 w 124"/>
                  <a:gd name="T19" fmla="*/ 98 h 98"/>
                  <a:gd name="T20" fmla="*/ 16 w 124"/>
                  <a:gd name="T21" fmla="*/ 9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98">
                    <a:moveTo>
                      <a:pt x="14" y="97"/>
                    </a:moveTo>
                    <a:cubicBezTo>
                      <a:pt x="10" y="93"/>
                      <a:pt x="0" y="81"/>
                      <a:pt x="8" y="66"/>
                    </a:cubicBezTo>
                    <a:cubicBezTo>
                      <a:pt x="10" y="61"/>
                      <a:pt x="16" y="59"/>
                      <a:pt x="22" y="56"/>
                    </a:cubicBezTo>
                    <a:cubicBezTo>
                      <a:pt x="27" y="54"/>
                      <a:pt x="33" y="52"/>
                      <a:pt x="38" y="48"/>
                    </a:cubicBezTo>
                    <a:cubicBezTo>
                      <a:pt x="46" y="41"/>
                      <a:pt x="48" y="29"/>
                      <a:pt x="54" y="19"/>
                    </a:cubicBezTo>
                    <a:cubicBezTo>
                      <a:pt x="61" y="8"/>
                      <a:pt x="73" y="0"/>
                      <a:pt x="85" y="0"/>
                    </a:cubicBezTo>
                    <a:cubicBezTo>
                      <a:pt x="100" y="1"/>
                      <a:pt x="112" y="13"/>
                      <a:pt x="118" y="27"/>
                    </a:cubicBezTo>
                    <a:cubicBezTo>
                      <a:pt x="123" y="40"/>
                      <a:pt x="124" y="55"/>
                      <a:pt x="124" y="70"/>
                    </a:cubicBezTo>
                    <a:cubicBezTo>
                      <a:pt x="124" y="78"/>
                      <a:pt x="123" y="88"/>
                      <a:pt x="117" y="93"/>
                    </a:cubicBezTo>
                    <a:cubicBezTo>
                      <a:pt x="112" y="98"/>
                      <a:pt x="104" y="98"/>
                      <a:pt x="96" y="98"/>
                    </a:cubicBezTo>
                    <a:cubicBezTo>
                      <a:pt x="69" y="97"/>
                      <a:pt x="43" y="96"/>
                      <a:pt x="16" y="95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24">
                <a:extLst>
                  <a:ext uri="{FF2B5EF4-FFF2-40B4-BE49-F238E27FC236}">
                    <a16:creationId xmlns:a16="http://schemas.microsoft.com/office/drawing/2014/main" id="{41190164-6452-4E7B-9DB8-40BF4A51DA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3" y="3801"/>
                <a:ext cx="498" cy="586"/>
              </a:xfrm>
              <a:custGeom>
                <a:avLst/>
                <a:gdLst>
                  <a:gd name="T0" fmla="*/ 0 w 210"/>
                  <a:gd name="T1" fmla="*/ 0 h 247"/>
                  <a:gd name="T2" fmla="*/ 56 w 210"/>
                  <a:gd name="T3" fmla="*/ 246 h 247"/>
                  <a:gd name="T4" fmla="*/ 58 w 210"/>
                  <a:gd name="T5" fmla="*/ 246 h 247"/>
                  <a:gd name="T6" fmla="*/ 63 w 210"/>
                  <a:gd name="T7" fmla="*/ 247 h 247"/>
                  <a:gd name="T8" fmla="*/ 64 w 210"/>
                  <a:gd name="T9" fmla="*/ 247 h 247"/>
                  <a:gd name="T10" fmla="*/ 163 w 210"/>
                  <a:gd name="T11" fmla="*/ 247 h 247"/>
                  <a:gd name="T12" fmla="*/ 202 w 210"/>
                  <a:gd name="T13" fmla="*/ 69 h 247"/>
                  <a:gd name="T14" fmla="*/ 203 w 210"/>
                  <a:gd name="T15" fmla="*/ 63 h 247"/>
                  <a:gd name="T16" fmla="*/ 210 w 210"/>
                  <a:gd name="T17" fmla="*/ 0 h 247"/>
                  <a:gd name="T18" fmla="*/ 149 w 210"/>
                  <a:gd name="T19" fmla="*/ 144 h 247"/>
                  <a:gd name="T20" fmla="*/ 176 w 210"/>
                  <a:gd name="T21" fmla="*/ 78 h 247"/>
                  <a:gd name="T22" fmla="*/ 178 w 210"/>
                  <a:gd name="T23" fmla="*/ 78 h 247"/>
                  <a:gd name="T24" fmla="*/ 191 w 210"/>
                  <a:gd name="T25" fmla="*/ 144 h 247"/>
                  <a:gd name="T26" fmla="*/ 178 w 210"/>
                  <a:gd name="T27" fmla="*/ 78 h 247"/>
                  <a:gd name="T28" fmla="*/ 115 w 210"/>
                  <a:gd name="T29" fmla="*/ 160 h 247"/>
                  <a:gd name="T30" fmla="*/ 145 w 210"/>
                  <a:gd name="T31" fmla="*/ 217 h 247"/>
                  <a:gd name="T32" fmla="*/ 83 w 210"/>
                  <a:gd name="T33" fmla="*/ 160 h 247"/>
                  <a:gd name="T34" fmla="*/ 115 w 210"/>
                  <a:gd name="T35" fmla="*/ 217 h 247"/>
                  <a:gd name="T36" fmla="*/ 83 w 210"/>
                  <a:gd name="T37" fmla="*/ 160 h 247"/>
                  <a:gd name="T38" fmla="*/ 60 w 210"/>
                  <a:gd name="T39" fmla="*/ 217 h 247"/>
                  <a:gd name="T40" fmla="*/ 81 w 210"/>
                  <a:gd name="T41" fmla="*/ 160 h 247"/>
                  <a:gd name="T42" fmla="*/ 82 w 210"/>
                  <a:gd name="T43" fmla="*/ 144 h 247"/>
                  <a:gd name="T44" fmla="*/ 111 w 210"/>
                  <a:gd name="T45" fmla="*/ 78 h 247"/>
                  <a:gd name="T46" fmla="*/ 82 w 210"/>
                  <a:gd name="T47" fmla="*/ 144 h 247"/>
                  <a:gd name="T48" fmla="*/ 114 w 210"/>
                  <a:gd name="T49" fmla="*/ 78 h 247"/>
                  <a:gd name="T50" fmla="*/ 147 w 210"/>
                  <a:gd name="T51" fmla="*/ 144 h 247"/>
                  <a:gd name="T52" fmla="*/ 113 w 210"/>
                  <a:gd name="T53" fmla="*/ 63 h 247"/>
                  <a:gd name="T54" fmla="*/ 152 w 210"/>
                  <a:gd name="T55" fmla="*/ 2 h 247"/>
                  <a:gd name="T56" fmla="*/ 113 w 210"/>
                  <a:gd name="T57" fmla="*/ 63 h 247"/>
                  <a:gd name="T58" fmla="*/ 76 w 210"/>
                  <a:gd name="T59" fmla="*/ 63 h 247"/>
                  <a:gd name="T60" fmla="*/ 110 w 210"/>
                  <a:gd name="T61" fmla="*/ 2 h 247"/>
                  <a:gd name="T62" fmla="*/ 73 w 210"/>
                  <a:gd name="T63" fmla="*/ 63 h 247"/>
                  <a:gd name="T64" fmla="*/ 32 w 210"/>
                  <a:gd name="T65" fmla="*/ 39 h 247"/>
                  <a:gd name="T66" fmla="*/ 69 w 210"/>
                  <a:gd name="T67" fmla="*/ 2 h 247"/>
                  <a:gd name="T68" fmla="*/ 75 w 210"/>
                  <a:gd name="T69" fmla="*/ 78 h 247"/>
                  <a:gd name="T70" fmla="*/ 49 w 210"/>
                  <a:gd name="T71" fmla="*/ 144 h 247"/>
                  <a:gd name="T72" fmla="*/ 38 w 210"/>
                  <a:gd name="T73" fmla="*/ 78 h 247"/>
                  <a:gd name="T74" fmla="*/ 47 w 210"/>
                  <a:gd name="T75" fmla="*/ 144 h 247"/>
                  <a:gd name="T76" fmla="*/ 15 w 210"/>
                  <a:gd name="T77" fmla="*/ 78 h 247"/>
                  <a:gd name="T78" fmla="*/ 47 w 210"/>
                  <a:gd name="T79" fmla="*/ 144 h 247"/>
                  <a:gd name="T80" fmla="*/ 58 w 210"/>
                  <a:gd name="T81" fmla="*/ 217 h 247"/>
                  <a:gd name="T82" fmla="*/ 29 w 210"/>
                  <a:gd name="T83" fmla="*/ 160 h 247"/>
                  <a:gd name="T84" fmla="*/ 147 w 210"/>
                  <a:gd name="T85" fmla="*/ 217 h 247"/>
                  <a:gd name="T86" fmla="*/ 169 w 210"/>
                  <a:gd name="T87" fmla="*/ 160 h 247"/>
                  <a:gd name="T88" fmla="*/ 147 w 210"/>
                  <a:gd name="T89" fmla="*/ 217 h 247"/>
                  <a:gd name="T90" fmla="*/ 154 w 210"/>
                  <a:gd name="T91" fmla="*/ 2 h 247"/>
                  <a:gd name="T92" fmla="*/ 178 w 210"/>
                  <a:gd name="T93" fmla="*/ 63 h 247"/>
                  <a:gd name="T94" fmla="*/ 24 w 210"/>
                  <a:gd name="T95" fmla="*/ 2 h 247"/>
                  <a:gd name="T96" fmla="*/ 13 w 210"/>
                  <a:gd name="T97" fmla="*/ 63 h 247"/>
                  <a:gd name="T98" fmla="*/ 24 w 210"/>
                  <a:gd name="T99" fmla="*/ 2 h 247"/>
                  <a:gd name="T100" fmla="*/ 167 w 210"/>
                  <a:gd name="T101" fmla="*/ 217 h 247"/>
                  <a:gd name="T102" fmla="*/ 190 w 210"/>
                  <a:gd name="T103" fmla="*/ 160 h 247"/>
                  <a:gd name="T104" fmla="*/ 201 w 210"/>
                  <a:gd name="T105" fmla="*/ 63 h 247"/>
                  <a:gd name="T106" fmla="*/ 185 w 210"/>
                  <a:gd name="T107" fmla="*/ 2 h 247"/>
                  <a:gd name="T108" fmla="*/ 201 w 210"/>
                  <a:gd name="T109" fmla="*/ 6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10" h="247">
                    <a:moveTo>
                      <a:pt x="2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8" y="226"/>
                      <a:pt x="38" y="226"/>
                      <a:pt x="38" y="226"/>
                    </a:cubicBezTo>
                    <a:cubicBezTo>
                      <a:pt x="40" y="236"/>
                      <a:pt x="47" y="243"/>
                      <a:pt x="56" y="246"/>
                    </a:cubicBezTo>
                    <a:cubicBezTo>
                      <a:pt x="57" y="246"/>
                      <a:pt x="57" y="246"/>
                      <a:pt x="57" y="246"/>
                    </a:cubicBezTo>
                    <a:cubicBezTo>
                      <a:pt x="57" y="246"/>
                      <a:pt x="58" y="246"/>
                      <a:pt x="58" y="246"/>
                    </a:cubicBezTo>
                    <a:cubicBezTo>
                      <a:pt x="60" y="247"/>
                      <a:pt x="61" y="247"/>
                      <a:pt x="63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158" y="247"/>
                      <a:pt x="158" y="247"/>
                      <a:pt x="158" y="247"/>
                    </a:cubicBezTo>
                    <a:cubicBezTo>
                      <a:pt x="159" y="247"/>
                      <a:pt x="161" y="247"/>
                      <a:pt x="163" y="247"/>
                    </a:cubicBezTo>
                    <a:cubicBezTo>
                      <a:pt x="174" y="245"/>
                      <a:pt x="183" y="236"/>
                      <a:pt x="184" y="224"/>
                    </a:cubicBezTo>
                    <a:cubicBezTo>
                      <a:pt x="202" y="69"/>
                      <a:pt x="202" y="69"/>
                      <a:pt x="202" y="69"/>
                    </a:cubicBezTo>
                    <a:cubicBezTo>
                      <a:pt x="203" y="63"/>
                      <a:pt x="203" y="63"/>
                      <a:pt x="203" y="63"/>
                    </a:cubicBezTo>
                    <a:cubicBezTo>
                      <a:pt x="203" y="63"/>
                      <a:pt x="203" y="63"/>
                      <a:pt x="203" y="63"/>
                    </a:cubicBezTo>
                    <a:cubicBezTo>
                      <a:pt x="210" y="1"/>
                      <a:pt x="210" y="1"/>
                      <a:pt x="210" y="1"/>
                    </a:cubicBezTo>
                    <a:lnTo>
                      <a:pt x="210" y="0"/>
                    </a:lnTo>
                    <a:close/>
                    <a:moveTo>
                      <a:pt x="171" y="144"/>
                    </a:moveTo>
                    <a:cubicBezTo>
                      <a:pt x="149" y="144"/>
                      <a:pt x="149" y="144"/>
                      <a:pt x="149" y="144"/>
                    </a:cubicBezTo>
                    <a:cubicBezTo>
                      <a:pt x="151" y="78"/>
                      <a:pt x="151" y="78"/>
                      <a:pt x="151" y="78"/>
                    </a:cubicBezTo>
                    <a:cubicBezTo>
                      <a:pt x="176" y="78"/>
                      <a:pt x="176" y="78"/>
                      <a:pt x="176" y="78"/>
                    </a:cubicBezTo>
                    <a:lnTo>
                      <a:pt x="171" y="144"/>
                    </a:lnTo>
                    <a:close/>
                    <a:moveTo>
                      <a:pt x="178" y="78"/>
                    </a:moveTo>
                    <a:cubicBezTo>
                      <a:pt x="199" y="78"/>
                      <a:pt x="199" y="78"/>
                      <a:pt x="199" y="78"/>
                    </a:cubicBezTo>
                    <a:cubicBezTo>
                      <a:pt x="191" y="144"/>
                      <a:pt x="191" y="144"/>
                      <a:pt x="191" y="144"/>
                    </a:cubicBezTo>
                    <a:cubicBezTo>
                      <a:pt x="173" y="144"/>
                      <a:pt x="173" y="144"/>
                      <a:pt x="173" y="144"/>
                    </a:cubicBezTo>
                    <a:lnTo>
                      <a:pt x="178" y="78"/>
                    </a:lnTo>
                    <a:close/>
                    <a:moveTo>
                      <a:pt x="117" y="217"/>
                    </a:move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45" y="217"/>
                      <a:pt x="145" y="217"/>
                      <a:pt x="145" y="217"/>
                    </a:cubicBezTo>
                    <a:lnTo>
                      <a:pt x="117" y="217"/>
                    </a:lnTo>
                    <a:close/>
                    <a:moveTo>
                      <a:pt x="83" y="160"/>
                    </a:move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5" y="217"/>
                      <a:pt x="115" y="217"/>
                      <a:pt x="115" y="217"/>
                    </a:cubicBezTo>
                    <a:cubicBezTo>
                      <a:pt x="88" y="217"/>
                      <a:pt x="88" y="217"/>
                      <a:pt x="88" y="217"/>
                    </a:cubicBezTo>
                    <a:lnTo>
                      <a:pt x="83" y="160"/>
                    </a:lnTo>
                    <a:close/>
                    <a:moveTo>
                      <a:pt x="85" y="217"/>
                    </a:moveTo>
                    <a:cubicBezTo>
                      <a:pt x="60" y="217"/>
                      <a:pt x="60" y="217"/>
                      <a:pt x="60" y="217"/>
                    </a:cubicBezTo>
                    <a:cubicBezTo>
                      <a:pt x="58" y="201"/>
                      <a:pt x="55" y="181"/>
                      <a:pt x="51" y="160"/>
                    </a:cubicBezTo>
                    <a:cubicBezTo>
                      <a:pt x="81" y="160"/>
                      <a:pt x="81" y="160"/>
                      <a:pt x="81" y="160"/>
                    </a:cubicBezTo>
                    <a:lnTo>
                      <a:pt x="85" y="217"/>
                    </a:lnTo>
                    <a:close/>
                    <a:moveTo>
                      <a:pt x="82" y="144"/>
                    </a:moveTo>
                    <a:cubicBezTo>
                      <a:pt x="77" y="78"/>
                      <a:pt x="77" y="78"/>
                      <a:pt x="77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3" y="144"/>
                      <a:pt x="113" y="144"/>
                      <a:pt x="113" y="144"/>
                    </a:cubicBezTo>
                    <a:lnTo>
                      <a:pt x="82" y="144"/>
                    </a:lnTo>
                    <a:close/>
                    <a:moveTo>
                      <a:pt x="115" y="144"/>
                    </a:moveTo>
                    <a:cubicBezTo>
                      <a:pt x="114" y="78"/>
                      <a:pt x="114" y="78"/>
                      <a:pt x="114" y="78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7" y="144"/>
                      <a:pt x="147" y="144"/>
                      <a:pt x="147" y="144"/>
                    </a:cubicBezTo>
                    <a:lnTo>
                      <a:pt x="115" y="144"/>
                    </a:lnTo>
                    <a:close/>
                    <a:moveTo>
                      <a:pt x="113" y="63"/>
                    </a:moveTo>
                    <a:cubicBezTo>
                      <a:pt x="112" y="2"/>
                      <a:pt x="112" y="2"/>
                      <a:pt x="112" y="2"/>
                    </a:cubicBezTo>
                    <a:cubicBezTo>
                      <a:pt x="152" y="2"/>
                      <a:pt x="152" y="2"/>
                      <a:pt x="152" y="2"/>
                    </a:cubicBezTo>
                    <a:cubicBezTo>
                      <a:pt x="150" y="63"/>
                      <a:pt x="150" y="63"/>
                      <a:pt x="150" y="63"/>
                    </a:cubicBezTo>
                    <a:lnTo>
                      <a:pt x="113" y="63"/>
                    </a:lnTo>
                    <a:close/>
                    <a:moveTo>
                      <a:pt x="111" y="63"/>
                    </a:moveTo>
                    <a:cubicBezTo>
                      <a:pt x="76" y="63"/>
                      <a:pt x="76" y="63"/>
                      <a:pt x="76" y="63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110" y="2"/>
                      <a:pt x="110" y="2"/>
                      <a:pt x="110" y="2"/>
                    </a:cubicBezTo>
                    <a:lnTo>
                      <a:pt x="111" y="63"/>
                    </a:lnTo>
                    <a:close/>
                    <a:moveTo>
                      <a:pt x="73" y="63"/>
                    </a:move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54"/>
                      <a:pt x="33" y="46"/>
                      <a:pt x="32" y="39"/>
                    </a:cubicBezTo>
                    <a:cubicBezTo>
                      <a:pt x="28" y="14"/>
                      <a:pt x="27" y="5"/>
                      <a:pt x="26" y="2"/>
                    </a:cubicBezTo>
                    <a:cubicBezTo>
                      <a:pt x="69" y="2"/>
                      <a:pt x="69" y="2"/>
                      <a:pt x="69" y="2"/>
                    </a:cubicBezTo>
                    <a:lnTo>
                      <a:pt x="73" y="63"/>
                    </a:lnTo>
                    <a:close/>
                    <a:moveTo>
                      <a:pt x="75" y="78"/>
                    </a:moveTo>
                    <a:cubicBezTo>
                      <a:pt x="80" y="144"/>
                      <a:pt x="80" y="144"/>
                      <a:pt x="80" y="144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48" y="137"/>
                      <a:pt x="47" y="130"/>
                      <a:pt x="46" y="124"/>
                    </a:cubicBezTo>
                    <a:cubicBezTo>
                      <a:pt x="43" y="108"/>
                      <a:pt x="41" y="93"/>
                      <a:pt x="38" y="78"/>
                    </a:cubicBezTo>
                    <a:lnTo>
                      <a:pt x="75" y="78"/>
                    </a:lnTo>
                    <a:close/>
                    <a:moveTo>
                      <a:pt x="47" y="144"/>
                    </a:moveTo>
                    <a:cubicBezTo>
                      <a:pt x="26" y="144"/>
                      <a:pt x="26" y="144"/>
                      <a:pt x="26" y="144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36" y="78"/>
                      <a:pt x="36" y="78"/>
                      <a:pt x="36" y="78"/>
                    </a:cubicBezTo>
                    <a:cubicBezTo>
                      <a:pt x="39" y="99"/>
                      <a:pt x="43" y="121"/>
                      <a:pt x="47" y="144"/>
                    </a:cubicBezTo>
                    <a:close/>
                    <a:moveTo>
                      <a:pt x="49" y="160"/>
                    </a:moveTo>
                    <a:cubicBezTo>
                      <a:pt x="52" y="179"/>
                      <a:pt x="55" y="199"/>
                      <a:pt x="58" y="217"/>
                    </a:cubicBezTo>
                    <a:cubicBezTo>
                      <a:pt x="38" y="217"/>
                      <a:pt x="38" y="217"/>
                      <a:pt x="38" y="217"/>
                    </a:cubicBezTo>
                    <a:cubicBezTo>
                      <a:pt x="29" y="160"/>
                      <a:pt x="29" y="160"/>
                      <a:pt x="29" y="160"/>
                    </a:cubicBezTo>
                    <a:lnTo>
                      <a:pt x="49" y="160"/>
                    </a:lnTo>
                    <a:close/>
                    <a:moveTo>
                      <a:pt x="147" y="217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64" y="217"/>
                      <a:pt x="164" y="217"/>
                      <a:pt x="164" y="217"/>
                    </a:cubicBezTo>
                    <a:lnTo>
                      <a:pt x="147" y="217"/>
                    </a:lnTo>
                    <a:close/>
                    <a:moveTo>
                      <a:pt x="152" y="63"/>
                    </a:moveTo>
                    <a:cubicBezTo>
                      <a:pt x="154" y="2"/>
                      <a:pt x="154" y="2"/>
                      <a:pt x="154" y="2"/>
                    </a:cubicBezTo>
                    <a:cubicBezTo>
                      <a:pt x="183" y="2"/>
                      <a:pt x="183" y="2"/>
                      <a:pt x="183" y="2"/>
                    </a:cubicBezTo>
                    <a:cubicBezTo>
                      <a:pt x="178" y="63"/>
                      <a:pt x="178" y="63"/>
                      <a:pt x="178" y="63"/>
                    </a:cubicBezTo>
                    <a:lnTo>
                      <a:pt x="152" y="63"/>
                    </a:lnTo>
                    <a:close/>
                    <a:moveTo>
                      <a:pt x="24" y="2"/>
                    </a:moveTo>
                    <a:cubicBezTo>
                      <a:pt x="25" y="6"/>
                      <a:pt x="29" y="30"/>
                      <a:pt x="34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4" y="2"/>
                    </a:lnTo>
                    <a:close/>
                    <a:moveTo>
                      <a:pt x="183" y="217"/>
                    </a:moveTo>
                    <a:cubicBezTo>
                      <a:pt x="167" y="217"/>
                      <a:pt x="167" y="217"/>
                      <a:pt x="167" y="217"/>
                    </a:cubicBezTo>
                    <a:cubicBezTo>
                      <a:pt x="171" y="160"/>
                      <a:pt x="171" y="160"/>
                      <a:pt x="171" y="160"/>
                    </a:cubicBezTo>
                    <a:cubicBezTo>
                      <a:pt x="190" y="160"/>
                      <a:pt x="190" y="160"/>
                      <a:pt x="190" y="160"/>
                    </a:cubicBezTo>
                    <a:lnTo>
                      <a:pt x="183" y="217"/>
                    </a:lnTo>
                    <a:close/>
                    <a:moveTo>
                      <a:pt x="201" y="63"/>
                    </a:moveTo>
                    <a:cubicBezTo>
                      <a:pt x="180" y="63"/>
                      <a:pt x="180" y="63"/>
                      <a:pt x="180" y="63"/>
                    </a:cubicBezTo>
                    <a:cubicBezTo>
                      <a:pt x="185" y="2"/>
                      <a:pt x="185" y="2"/>
                      <a:pt x="185" y="2"/>
                    </a:cubicBezTo>
                    <a:cubicBezTo>
                      <a:pt x="208" y="2"/>
                      <a:pt x="208" y="2"/>
                      <a:pt x="208" y="2"/>
                    </a:cubicBezTo>
                    <a:lnTo>
                      <a:pt x="201" y="63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32">
                <a:extLst>
                  <a:ext uri="{FF2B5EF4-FFF2-40B4-BE49-F238E27FC236}">
                    <a16:creationId xmlns:a16="http://schemas.microsoft.com/office/drawing/2014/main" id="{0F7F098B-BAC0-471D-840C-A2F14BE47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9" y="2682"/>
                <a:ext cx="1049" cy="297"/>
              </a:xfrm>
              <a:custGeom>
                <a:avLst/>
                <a:gdLst>
                  <a:gd name="T0" fmla="*/ 429 w 442"/>
                  <a:gd name="T1" fmla="*/ 125 h 125"/>
                  <a:gd name="T2" fmla="*/ 13 w 442"/>
                  <a:gd name="T3" fmla="*/ 125 h 125"/>
                  <a:gd name="T4" fmla="*/ 0 w 442"/>
                  <a:gd name="T5" fmla="*/ 112 h 125"/>
                  <a:gd name="T6" fmla="*/ 0 w 442"/>
                  <a:gd name="T7" fmla="*/ 13 h 125"/>
                  <a:gd name="T8" fmla="*/ 13 w 442"/>
                  <a:gd name="T9" fmla="*/ 0 h 125"/>
                  <a:gd name="T10" fmla="*/ 429 w 442"/>
                  <a:gd name="T11" fmla="*/ 0 h 125"/>
                  <a:gd name="T12" fmla="*/ 442 w 442"/>
                  <a:gd name="T13" fmla="*/ 13 h 125"/>
                  <a:gd name="T14" fmla="*/ 442 w 442"/>
                  <a:gd name="T15" fmla="*/ 112 h 125"/>
                  <a:gd name="T16" fmla="*/ 429 w 442"/>
                  <a:gd name="T17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2" h="125">
                    <a:moveTo>
                      <a:pt x="429" y="125"/>
                    </a:moveTo>
                    <a:cubicBezTo>
                      <a:pt x="13" y="125"/>
                      <a:pt x="13" y="125"/>
                      <a:pt x="13" y="125"/>
                    </a:cubicBezTo>
                    <a:cubicBezTo>
                      <a:pt x="6" y="125"/>
                      <a:pt x="0" y="119"/>
                      <a:pt x="0" y="1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429" y="0"/>
                      <a:pt x="429" y="0"/>
                      <a:pt x="429" y="0"/>
                    </a:cubicBezTo>
                    <a:cubicBezTo>
                      <a:pt x="436" y="0"/>
                      <a:pt x="442" y="6"/>
                      <a:pt x="442" y="13"/>
                    </a:cubicBezTo>
                    <a:cubicBezTo>
                      <a:pt x="442" y="112"/>
                      <a:pt x="442" y="112"/>
                      <a:pt x="442" y="112"/>
                    </a:cubicBezTo>
                    <a:cubicBezTo>
                      <a:pt x="442" y="119"/>
                      <a:pt x="436" y="125"/>
                      <a:pt x="429" y="125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33">
                <a:extLst>
                  <a:ext uri="{FF2B5EF4-FFF2-40B4-BE49-F238E27FC236}">
                    <a16:creationId xmlns:a16="http://schemas.microsoft.com/office/drawing/2014/main" id="{6496EF41-819F-4905-B3C0-925396335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8" y="2767"/>
                <a:ext cx="145" cy="145"/>
              </a:xfrm>
              <a:custGeom>
                <a:avLst/>
                <a:gdLst>
                  <a:gd name="T0" fmla="*/ 51 w 61"/>
                  <a:gd name="T1" fmla="*/ 47 h 61"/>
                  <a:gd name="T2" fmla="*/ 13 w 61"/>
                  <a:gd name="T3" fmla="*/ 51 h 61"/>
                  <a:gd name="T4" fmla="*/ 9 w 61"/>
                  <a:gd name="T5" fmla="*/ 13 h 61"/>
                  <a:gd name="T6" fmla="*/ 47 w 61"/>
                  <a:gd name="T7" fmla="*/ 9 h 61"/>
                  <a:gd name="T8" fmla="*/ 51 w 61"/>
                  <a:gd name="T9" fmla="*/ 4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51" y="47"/>
                    </a:moveTo>
                    <a:cubicBezTo>
                      <a:pt x="42" y="59"/>
                      <a:pt x="25" y="61"/>
                      <a:pt x="13" y="51"/>
                    </a:cubicBezTo>
                    <a:cubicBezTo>
                      <a:pt x="2" y="42"/>
                      <a:pt x="0" y="25"/>
                      <a:pt x="9" y="13"/>
                    </a:cubicBezTo>
                    <a:cubicBezTo>
                      <a:pt x="19" y="2"/>
                      <a:pt x="36" y="0"/>
                      <a:pt x="47" y="9"/>
                    </a:cubicBezTo>
                    <a:cubicBezTo>
                      <a:pt x="59" y="18"/>
                      <a:pt x="61" y="35"/>
                      <a:pt x="51" y="47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34">
                <a:extLst>
                  <a:ext uri="{FF2B5EF4-FFF2-40B4-BE49-F238E27FC236}">
                    <a16:creationId xmlns:a16="http://schemas.microsoft.com/office/drawing/2014/main" id="{FC175A55-D2DF-4844-A1E7-6E78BBBE4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" y="2817"/>
                <a:ext cx="74" cy="48"/>
              </a:xfrm>
              <a:custGeom>
                <a:avLst/>
                <a:gdLst>
                  <a:gd name="T0" fmla="*/ 30 w 31"/>
                  <a:gd name="T1" fmla="*/ 0 h 20"/>
                  <a:gd name="T2" fmla="*/ 16 w 31"/>
                  <a:gd name="T3" fmla="*/ 16 h 20"/>
                  <a:gd name="T4" fmla="*/ 12 w 31"/>
                  <a:gd name="T5" fmla="*/ 19 h 20"/>
                  <a:gd name="T6" fmla="*/ 12 w 31"/>
                  <a:gd name="T7" fmla="*/ 20 h 20"/>
                  <a:gd name="T8" fmla="*/ 11 w 31"/>
                  <a:gd name="T9" fmla="*/ 19 h 20"/>
                  <a:gd name="T10" fmla="*/ 0 w 31"/>
                  <a:gd name="T11" fmla="*/ 7 h 20"/>
                  <a:gd name="T12" fmla="*/ 12 w 31"/>
                  <a:gd name="T13" fmla="*/ 18 h 20"/>
                  <a:gd name="T14" fmla="*/ 11 w 31"/>
                  <a:gd name="T15" fmla="*/ 18 h 20"/>
                  <a:gd name="T16" fmla="*/ 14 w 31"/>
                  <a:gd name="T17" fmla="*/ 14 h 20"/>
                  <a:gd name="T18" fmla="*/ 30 w 31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0">
                    <a:moveTo>
                      <a:pt x="30" y="0"/>
                    </a:moveTo>
                    <a:cubicBezTo>
                      <a:pt x="31" y="0"/>
                      <a:pt x="24" y="7"/>
                      <a:pt x="16" y="16"/>
                    </a:cubicBezTo>
                    <a:cubicBezTo>
                      <a:pt x="15" y="17"/>
                      <a:pt x="14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" y="12"/>
                      <a:pt x="0" y="7"/>
                      <a:pt x="0" y="7"/>
                    </a:cubicBezTo>
                    <a:cubicBezTo>
                      <a:pt x="0" y="6"/>
                      <a:pt x="6" y="11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7"/>
                      <a:pt x="13" y="15"/>
                      <a:pt x="14" y="14"/>
                    </a:cubicBezTo>
                    <a:cubicBezTo>
                      <a:pt x="23" y="6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Oval 35">
                <a:extLst>
                  <a:ext uri="{FF2B5EF4-FFF2-40B4-BE49-F238E27FC236}">
                    <a16:creationId xmlns:a16="http://schemas.microsoft.com/office/drawing/2014/main" id="{2FD97148-C67D-44FE-BA90-99933A30D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7" y="2805"/>
                <a:ext cx="626" cy="5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Oval 36">
                <a:extLst>
                  <a:ext uri="{FF2B5EF4-FFF2-40B4-BE49-F238E27FC236}">
                    <a16:creationId xmlns:a16="http://schemas.microsoft.com/office/drawing/2014/main" id="{96DF8926-70D6-4C75-A6A1-B70F14EB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" y="2858"/>
                <a:ext cx="629" cy="4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52">
                <a:extLst>
                  <a:ext uri="{FF2B5EF4-FFF2-40B4-BE49-F238E27FC236}">
                    <a16:creationId xmlns:a16="http://schemas.microsoft.com/office/drawing/2014/main" id="{76F50B84-6EC2-4C49-9DD1-0767DF6EA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" y="896"/>
                <a:ext cx="2538" cy="1667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Rectangle 53">
                <a:extLst>
                  <a:ext uri="{FF2B5EF4-FFF2-40B4-BE49-F238E27FC236}">
                    <a16:creationId xmlns:a16="http://schemas.microsoft.com/office/drawing/2014/main" id="{C405A406-EF4E-41C9-BF5F-4C124BF1D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" y="896"/>
                <a:ext cx="2538" cy="1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54">
                <a:extLst>
                  <a:ext uri="{FF2B5EF4-FFF2-40B4-BE49-F238E27FC236}">
                    <a16:creationId xmlns:a16="http://schemas.microsoft.com/office/drawing/2014/main" id="{5DB0C4B7-DE21-40EE-9BD1-F9D938D3B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0" y="894"/>
                <a:ext cx="2541" cy="1672"/>
              </a:xfrm>
              <a:custGeom>
                <a:avLst/>
                <a:gdLst>
                  <a:gd name="T0" fmla="*/ 1071 w 1071"/>
                  <a:gd name="T1" fmla="*/ 703 h 704"/>
                  <a:gd name="T2" fmla="*/ 1070 w 1071"/>
                  <a:gd name="T3" fmla="*/ 1 h 704"/>
                  <a:gd name="T4" fmla="*/ 1071 w 1071"/>
                  <a:gd name="T5" fmla="*/ 2 h 704"/>
                  <a:gd name="T6" fmla="*/ 1 w 1071"/>
                  <a:gd name="T7" fmla="*/ 2 h 704"/>
                  <a:gd name="T8" fmla="*/ 1 w 1071"/>
                  <a:gd name="T9" fmla="*/ 2 h 704"/>
                  <a:gd name="T10" fmla="*/ 2 w 1071"/>
                  <a:gd name="T11" fmla="*/ 1 h 704"/>
                  <a:gd name="T12" fmla="*/ 2 w 1071"/>
                  <a:gd name="T13" fmla="*/ 703 h 704"/>
                  <a:gd name="T14" fmla="*/ 1 w 1071"/>
                  <a:gd name="T15" fmla="*/ 702 h 704"/>
                  <a:gd name="T16" fmla="*/ 1071 w 1071"/>
                  <a:gd name="T17" fmla="*/ 703 h 704"/>
                  <a:gd name="T18" fmla="*/ 1 w 1071"/>
                  <a:gd name="T19" fmla="*/ 704 h 704"/>
                  <a:gd name="T20" fmla="*/ 0 w 1071"/>
                  <a:gd name="T21" fmla="*/ 704 h 704"/>
                  <a:gd name="T22" fmla="*/ 0 w 1071"/>
                  <a:gd name="T23" fmla="*/ 703 h 704"/>
                  <a:gd name="T24" fmla="*/ 0 w 1071"/>
                  <a:gd name="T25" fmla="*/ 1 h 704"/>
                  <a:gd name="T26" fmla="*/ 0 w 1071"/>
                  <a:gd name="T27" fmla="*/ 0 h 704"/>
                  <a:gd name="T28" fmla="*/ 1 w 1071"/>
                  <a:gd name="T29" fmla="*/ 0 h 704"/>
                  <a:gd name="T30" fmla="*/ 1 w 1071"/>
                  <a:gd name="T31" fmla="*/ 0 h 704"/>
                  <a:gd name="T32" fmla="*/ 1071 w 1071"/>
                  <a:gd name="T33" fmla="*/ 0 h 704"/>
                  <a:gd name="T34" fmla="*/ 1071 w 1071"/>
                  <a:gd name="T35" fmla="*/ 0 h 704"/>
                  <a:gd name="T36" fmla="*/ 1071 w 1071"/>
                  <a:gd name="T37" fmla="*/ 1 h 704"/>
                  <a:gd name="T38" fmla="*/ 1071 w 1071"/>
                  <a:gd name="T39" fmla="*/ 703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1" h="704">
                    <a:moveTo>
                      <a:pt x="1071" y="703"/>
                    </a:moveTo>
                    <a:cubicBezTo>
                      <a:pt x="1071" y="696"/>
                      <a:pt x="1070" y="429"/>
                      <a:pt x="1070" y="1"/>
                    </a:cubicBezTo>
                    <a:cubicBezTo>
                      <a:pt x="1071" y="2"/>
                      <a:pt x="1071" y="2"/>
                      <a:pt x="1071" y="2"/>
                    </a:cubicBezTo>
                    <a:cubicBezTo>
                      <a:pt x="777" y="2"/>
                      <a:pt x="405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51"/>
                      <a:pt x="2" y="488"/>
                      <a:pt x="2" y="703"/>
                    </a:cubicBezTo>
                    <a:cubicBezTo>
                      <a:pt x="1" y="702"/>
                      <a:pt x="1" y="702"/>
                      <a:pt x="1" y="702"/>
                    </a:cubicBezTo>
                    <a:cubicBezTo>
                      <a:pt x="630" y="702"/>
                      <a:pt x="1062" y="703"/>
                      <a:pt x="1071" y="703"/>
                    </a:cubicBezTo>
                    <a:cubicBezTo>
                      <a:pt x="1062" y="703"/>
                      <a:pt x="630" y="703"/>
                      <a:pt x="1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488"/>
                      <a:pt x="0" y="25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05" y="0"/>
                      <a:pt x="777" y="0"/>
                      <a:pt x="1071" y="0"/>
                    </a:cubicBezTo>
                    <a:cubicBezTo>
                      <a:pt x="1071" y="0"/>
                      <a:pt x="1071" y="0"/>
                      <a:pt x="1071" y="0"/>
                    </a:cubicBezTo>
                    <a:cubicBezTo>
                      <a:pt x="1071" y="1"/>
                      <a:pt x="1071" y="1"/>
                      <a:pt x="1071" y="1"/>
                    </a:cubicBezTo>
                    <a:cubicBezTo>
                      <a:pt x="1071" y="429"/>
                      <a:pt x="1071" y="696"/>
                      <a:pt x="1071" y="703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55">
                <a:extLst>
                  <a:ext uri="{FF2B5EF4-FFF2-40B4-BE49-F238E27FC236}">
                    <a16:creationId xmlns:a16="http://schemas.microsoft.com/office/drawing/2014/main" id="{C4075166-0AE2-49AA-B82C-0929FDB5A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" y="1817"/>
                <a:ext cx="252" cy="245"/>
              </a:xfrm>
              <a:custGeom>
                <a:avLst/>
                <a:gdLst>
                  <a:gd name="T0" fmla="*/ 1 w 106"/>
                  <a:gd name="T1" fmla="*/ 0 h 103"/>
                  <a:gd name="T2" fmla="*/ 106 w 106"/>
                  <a:gd name="T3" fmla="*/ 1 h 103"/>
                  <a:gd name="T4" fmla="*/ 1 w 106"/>
                  <a:gd name="T5" fmla="*/ 103 h 103"/>
                  <a:gd name="T6" fmla="*/ 0 w 106"/>
                  <a:gd name="T7" fmla="*/ 103 h 103"/>
                  <a:gd name="T8" fmla="*/ 1 w 106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3">
                    <a:moveTo>
                      <a:pt x="1" y="0"/>
                    </a:move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57"/>
                      <a:pt x="58" y="103"/>
                      <a:pt x="1" y="103"/>
                    </a:cubicBezTo>
                    <a:cubicBezTo>
                      <a:pt x="0" y="103"/>
                      <a:pt x="0" y="103"/>
                      <a:pt x="0" y="10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56">
                <a:extLst>
                  <a:ext uri="{FF2B5EF4-FFF2-40B4-BE49-F238E27FC236}">
                    <a16:creationId xmlns:a16="http://schemas.microsoft.com/office/drawing/2014/main" id="{1C3CBFD3-40F1-4CBD-B20C-27FEEDCB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1965"/>
                <a:ext cx="327" cy="192"/>
              </a:xfrm>
              <a:custGeom>
                <a:avLst/>
                <a:gdLst>
                  <a:gd name="T0" fmla="*/ 138 w 138"/>
                  <a:gd name="T1" fmla="*/ 80 h 81"/>
                  <a:gd name="T2" fmla="*/ 136 w 138"/>
                  <a:gd name="T3" fmla="*/ 80 h 81"/>
                  <a:gd name="T4" fmla="*/ 129 w 138"/>
                  <a:gd name="T5" fmla="*/ 80 h 81"/>
                  <a:gd name="T6" fmla="*/ 106 w 138"/>
                  <a:gd name="T7" fmla="*/ 81 h 81"/>
                  <a:gd name="T8" fmla="*/ 105 w 138"/>
                  <a:gd name="T9" fmla="*/ 81 h 81"/>
                  <a:gd name="T10" fmla="*/ 105 w 138"/>
                  <a:gd name="T11" fmla="*/ 80 h 81"/>
                  <a:gd name="T12" fmla="*/ 71 w 138"/>
                  <a:gd name="T13" fmla="*/ 37 h 81"/>
                  <a:gd name="T14" fmla="*/ 43 w 138"/>
                  <a:gd name="T15" fmla="*/ 1 h 81"/>
                  <a:gd name="T16" fmla="*/ 43 w 138"/>
                  <a:gd name="T17" fmla="*/ 1 h 81"/>
                  <a:gd name="T18" fmla="*/ 12 w 138"/>
                  <a:gd name="T19" fmla="*/ 1 h 81"/>
                  <a:gd name="T20" fmla="*/ 4 w 138"/>
                  <a:gd name="T21" fmla="*/ 1 h 81"/>
                  <a:gd name="T22" fmla="*/ 0 w 138"/>
                  <a:gd name="T23" fmla="*/ 1 h 81"/>
                  <a:gd name="T24" fmla="*/ 4 w 138"/>
                  <a:gd name="T25" fmla="*/ 0 h 81"/>
                  <a:gd name="T26" fmla="*/ 12 w 138"/>
                  <a:gd name="T27" fmla="*/ 0 h 81"/>
                  <a:gd name="T28" fmla="*/ 43 w 138"/>
                  <a:gd name="T29" fmla="*/ 0 h 81"/>
                  <a:gd name="T30" fmla="*/ 43 w 138"/>
                  <a:gd name="T31" fmla="*/ 0 h 81"/>
                  <a:gd name="T32" fmla="*/ 44 w 138"/>
                  <a:gd name="T33" fmla="*/ 0 h 81"/>
                  <a:gd name="T34" fmla="*/ 72 w 138"/>
                  <a:gd name="T35" fmla="*/ 36 h 81"/>
                  <a:gd name="T36" fmla="*/ 106 w 138"/>
                  <a:gd name="T37" fmla="*/ 80 h 81"/>
                  <a:gd name="T38" fmla="*/ 106 w 138"/>
                  <a:gd name="T39" fmla="*/ 79 h 81"/>
                  <a:gd name="T40" fmla="*/ 129 w 138"/>
                  <a:gd name="T41" fmla="*/ 80 h 81"/>
                  <a:gd name="T42" fmla="*/ 136 w 138"/>
                  <a:gd name="T43" fmla="*/ 80 h 81"/>
                  <a:gd name="T44" fmla="*/ 138 w 138"/>
                  <a:gd name="T45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8" h="81">
                    <a:moveTo>
                      <a:pt x="138" y="80"/>
                    </a:moveTo>
                    <a:cubicBezTo>
                      <a:pt x="138" y="80"/>
                      <a:pt x="137" y="80"/>
                      <a:pt x="136" y="80"/>
                    </a:cubicBezTo>
                    <a:cubicBezTo>
                      <a:pt x="134" y="80"/>
                      <a:pt x="132" y="80"/>
                      <a:pt x="129" y="80"/>
                    </a:cubicBezTo>
                    <a:cubicBezTo>
                      <a:pt x="123" y="80"/>
                      <a:pt x="115" y="80"/>
                      <a:pt x="106" y="81"/>
                    </a:cubicBezTo>
                    <a:cubicBezTo>
                      <a:pt x="105" y="81"/>
                      <a:pt x="105" y="81"/>
                      <a:pt x="105" y="81"/>
                    </a:cubicBezTo>
                    <a:cubicBezTo>
                      <a:pt x="105" y="80"/>
                      <a:pt x="105" y="80"/>
                      <a:pt x="105" y="80"/>
                    </a:cubicBezTo>
                    <a:cubicBezTo>
                      <a:pt x="96" y="68"/>
                      <a:pt x="84" y="53"/>
                      <a:pt x="71" y="37"/>
                    </a:cubicBezTo>
                    <a:cubicBezTo>
                      <a:pt x="60" y="24"/>
                      <a:pt x="51" y="1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30" y="1"/>
                      <a:pt x="20" y="1"/>
                      <a:pt x="12" y="1"/>
                    </a:cubicBezTo>
                    <a:cubicBezTo>
                      <a:pt x="9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6" y="0"/>
                      <a:pt x="9" y="0"/>
                      <a:pt x="12" y="0"/>
                    </a:cubicBezTo>
                    <a:cubicBezTo>
                      <a:pt x="20" y="0"/>
                      <a:pt x="30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2" y="10"/>
                      <a:pt x="62" y="23"/>
                      <a:pt x="72" y="36"/>
                    </a:cubicBezTo>
                    <a:cubicBezTo>
                      <a:pt x="85" y="52"/>
                      <a:pt x="97" y="68"/>
                      <a:pt x="106" y="80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15" y="79"/>
                      <a:pt x="123" y="80"/>
                      <a:pt x="129" y="80"/>
                    </a:cubicBezTo>
                    <a:cubicBezTo>
                      <a:pt x="132" y="80"/>
                      <a:pt x="134" y="80"/>
                      <a:pt x="136" y="80"/>
                    </a:cubicBezTo>
                    <a:cubicBezTo>
                      <a:pt x="137" y="80"/>
                      <a:pt x="138" y="80"/>
                      <a:pt x="138" y="8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Oval 57">
                <a:extLst>
                  <a:ext uri="{FF2B5EF4-FFF2-40B4-BE49-F238E27FC236}">
                    <a16:creationId xmlns:a16="http://schemas.microsoft.com/office/drawing/2014/main" id="{483CD776-DF3E-42A5-98C4-7CF11D6EA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" y="2181"/>
                <a:ext cx="161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Oval 58">
                <a:extLst>
                  <a:ext uri="{FF2B5EF4-FFF2-40B4-BE49-F238E27FC236}">
                    <a16:creationId xmlns:a16="http://schemas.microsoft.com/office/drawing/2014/main" id="{71534485-32ED-451F-834B-56F0AA647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" y="2212"/>
                <a:ext cx="161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59">
                <a:extLst>
                  <a:ext uri="{FF2B5EF4-FFF2-40B4-BE49-F238E27FC236}">
                    <a16:creationId xmlns:a16="http://schemas.microsoft.com/office/drawing/2014/main" id="{DA448A61-FADE-423A-B912-4A0E9B1FF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" y="1535"/>
                <a:ext cx="501" cy="491"/>
              </a:xfrm>
              <a:custGeom>
                <a:avLst/>
                <a:gdLst>
                  <a:gd name="T0" fmla="*/ 105 w 211"/>
                  <a:gd name="T1" fmla="*/ 104 h 207"/>
                  <a:gd name="T2" fmla="*/ 104 w 211"/>
                  <a:gd name="T3" fmla="*/ 207 h 207"/>
                  <a:gd name="T4" fmla="*/ 0 w 211"/>
                  <a:gd name="T5" fmla="*/ 104 h 207"/>
                  <a:gd name="T6" fmla="*/ 105 w 211"/>
                  <a:gd name="T7" fmla="*/ 0 h 207"/>
                  <a:gd name="T8" fmla="*/ 211 w 211"/>
                  <a:gd name="T9" fmla="*/ 104 h 207"/>
                  <a:gd name="T10" fmla="*/ 105 w 211"/>
                  <a:gd name="T11" fmla="*/ 10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207">
                    <a:moveTo>
                      <a:pt x="105" y="104"/>
                    </a:moveTo>
                    <a:cubicBezTo>
                      <a:pt x="104" y="207"/>
                      <a:pt x="104" y="207"/>
                      <a:pt x="104" y="207"/>
                    </a:cubicBezTo>
                    <a:cubicBezTo>
                      <a:pt x="47" y="206"/>
                      <a:pt x="0" y="160"/>
                      <a:pt x="0" y="104"/>
                    </a:cubicBezTo>
                    <a:cubicBezTo>
                      <a:pt x="0" y="47"/>
                      <a:pt x="48" y="0"/>
                      <a:pt x="105" y="0"/>
                    </a:cubicBezTo>
                    <a:cubicBezTo>
                      <a:pt x="163" y="0"/>
                      <a:pt x="211" y="47"/>
                      <a:pt x="211" y="104"/>
                    </a:cubicBezTo>
                    <a:lnTo>
                      <a:pt x="105" y="104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60">
                <a:extLst>
                  <a:ext uri="{FF2B5EF4-FFF2-40B4-BE49-F238E27FC236}">
                    <a16:creationId xmlns:a16="http://schemas.microsoft.com/office/drawing/2014/main" id="{EE9A7C28-3627-4D39-B2C1-ABB9CEB90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1547"/>
                <a:ext cx="226" cy="164"/>
              </a:xfrm>
              <a:custGeom>
                <a:avLst/>
                <a:gdLst>
                  <a:gd name="T0" fmla="*/ 95 w 95"/>
                  <a:gd name="T1" fmla="*/ 65 h 69"/>
                  <a:gd name="T2" fmla="*/ 94 w 95"/>
                  <a:gd name="T3" fmla="*/ 65 h 69"/>
                  <a:gd name="T4" fmla="*/ 88 w 95"/>
                  <a:gd name="T5" fmla="*/ 66 h 69"/>
                  <a:gd name="T6" fmla="*/ 69 w 95"/>
                  <a:gd name="T7" fmla="*/ 69 h 69"/>
                  <a:gd name="T8" fmla="*/ 69 w 95"/>
                  <a:gd name="T9" fmla="*/ 69 h 69"/>
                  <a:gd name="T10" fmla="*/ 69 w 95"/>
                  <a:gd name="T11" fmla="*/ 69 h 69"/>
                  <a:gd name="T12" fmla="*/ 44 w 95"/>
                  <a:gd name="T13" fmla="*/ 44 h 69"/>
                  <a:gd name="T14" fmla="*/ 13 w 95"/>
                  <a:gd name="T15" fmla="*/ 13 h 69"/>
                  <a:gd name="T16" fmla="*/ 4 w 95"/>
                  <a:gd name="T17" fmla="*/ 4 h 69"/>
                  <a:gd name="T18" fmla="*/ 0 w 95"/>
                  <a:gd name="T19" fmla="*/ 0 h 69"/>
                  <a:gd name="T20" fmla="*/ 4 w 95"/>
                  <a:gd name="T21" fmla="*/ 4 h 69"/>
                  <a:gd name="T22" fmla="*/ 14 w 95"/>
                  <a:gd name="T23" fmla="*/ 13 h 69"/>
                  <a:gd name="T24" fmla="*/ 45 w 95"/>
                  <a:gd name="T25" fmla="*/ 43 h 69"/>
                  <a:gd name="T26" fmla="*/ 70 w 95"/>
                  <a:gd name="T27" fmla="*/ 68 h 69"/>
                  <a:gd name="T28" fmla="*/ 69 w 95"/>
                  <a:gd name="T29" fmla="*/ 67 h 69"/>
                  <a:gd name="T30" fmla="*/ 88 w 95"/>
                  <a:gd name="T31" fmla="*/ 65 h 69"/>
                  <a:gd name="T32" fmla="*/ 93 w 95"/>
                  <a:gd name="T33" fmla="*/ 65 h 69"/>
                  <a:gd name="T34" fmla="*/ 95 w 95"/>
                  <a:gd name="T35" fmla="*/ 6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69">
                    <a:moveTo>
                      <a:pt x="95" y="65"/>
                    </a:moveTo>
                    <a:cubicBezTo>
                      <a:pt x="95" y="65"/>
                      <a:pt x="95" y="65"/>
                      <a:pt x="94" y="65"/>
                    </a:cubicBezTo>
                    <a:cubicBezTo>
                      <a:pt x="92" y="65"/>
                      <a:pt x="90" y="66"/>
                      <a:pt x="88" y="66"/>
                    </a:cubicBezTo>
                    <a:cubicBezTo>
                      <a:pt x="83" y="67"/>
                      <a:pt x="77" y="68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2" y="62"/>
                      <a:pt x="53" y="53"/>
                      <a:pt x="44" y="44"/>
                    </a:cubicBezTo>
                    <a:cubicBezTo>
                      <a:pt x="32" y="32"/>
                      <a:pt x="21" y="21"/>
                      <a:pt x="13" y="13"/>
                    </a:cubicBezTo>
                    <a:cubicBezTo>
                      <a:pt x="9" y="10"/>
                      <a:pt x="6" y="6"/>
                      <a:pt x="4" y="4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2" y="1"/>
                      <a:pt x="4" y="4"/>
                    </a:cubicBezTo>
                    <a:cubicBezTo>
                      <a:pt x="7" y="6"/>
                      <a:pt x="10" y="9"/>
                      <a:pt x="14" y="13"/>
                    </a:cubicBezTo>
                    <a:cubicBezTo>
                      <a:pt x="22" y="20"/>
                      <a:pt x="33" y="31"/>
                      <a:pt x="45" y="43"/>
                    </a:cubicBezTo>
                    <a:cubicBezTo>
                      <a:pt x="54" y="52"/>
                      <a:pt x="63" y="61"/>
                      <a:pt x="70" y="68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77" y="67"/>
                      <a:pt x="83" y="66"/>
                      <a:pt x="88" y="65"/>
                    </a:cubicBezTo>
                    <a:cubicBezTo>
                      <a:pt x="90" y="65"/>
                      <a:pt x="92" y="65"/>
                      <a:pt x="93" y="65"/>
                    </a:cubicBezTo>
                    <a:cubicBezTo>
                      <a:pt x="95" y="65"/>
                      <a:pt x="95" y="65"/>
                      <a:pt x="95" y="6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Oval 61">
                <a:extLst>
                  <a:ext uri="{FF2B5EF4-FFF2-40B4-BE49-F238E27FC236}">
                    <a16:creationId xmlns:a16="http://schemas.microsoft.com/office/drawing/2014/main" id="{8BF637BB-B424-4164-B346-37C31E5B7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2" y="1535"/>
                <a:ext cx="16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Oval 62">
                <a:extLst>
                  <a:ext uri="{FF2B5EF4-FFF2-40B4-BE49-F238E27FC236}">
                    <a16:creationId xmlns:a16="http://schemas.microsoft.com/office/drawing/2014/main" id="{66C17AE3-CD23-4F26-9125-1B2E91D3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2" y="1566"/>
                <a:ext cx="162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63">
                <a:extLst>
                  <a:ext uri="{FF2B5EF4-FFF2-40B4-BE49-F238E27FC236}">
                    <a16:creationId xmlns:a16="http://schemas.microsoft.com/office/drawing/2014/main" id="{906CC872-7689-4323-A69A-A8DD020EA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1145"/>
                <a:ext cx="192" cy="228"/>
              </a:xfrm>
              <a:custGeom>
                <a:avLst/>
                <a:gdLst>
                  <a:gd name="T0" fmla="*/ 81 w 81"/>
                  <a:gd name="T1" fmla="*/ 64 h 96"/>
                  <a:gd name="T2" fmla="*/ 81 w 81"/>
                  <a:gd name="T3" fmla="*/ 0 h 96"/>
                  <a:gd name="T4" fmla="*/ 28 w 81"/>
                  <a:gd name="T5" fmla="*/ 20 h 96"/>
                  <a:gd name="T6" fmla="*/ 3 w 81"/>
                  <a:gd name="T7" fmla="*/ 87 h 96"/>
                  <a:gd name="T8" fmla="*/ 4 w 81"/>
                  <a:gd name="T9" fmla="*/ 96 h 96"/>
                  <a:gd name="T10" fmla="*/ 4 w 81"/>
                  <a:gd name="T11" fmla="*/ 96 h 96"/>
                  <a:gd name="T12" fmla="*/ 4 w 81"/>
                  <a:gd name="T13" fmla="*/ 96 h 96"/>
                  <a:gd name="T14" fmla="*/ 81 w 81"/>
                  <a:gd name="T15" fmla="*/ 79 h 96"/>
                  <a:gd name="T16" fmla="*/ 81 w 81"/>
                  <a:gd name="T17" fmla="*/ 6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96">
                    <a:moveTo>
                      <a:pt x="81" y="64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62" y="0"/>
                      <a:pt x="43" y="7"/>
                      <a:pt x="28" y="20"/>
                    </a:cubicBezTo>
                    <a:cubicBezTo>
                      <a:pt x="11" y="36"/>
                      <a:pt x="0" y="59"/>
                      <a:pt x="3" y="87"/>
                    </a:cubicBezTo>
                    <a:cubicBezTo>
                      <a:pt x="3" y="90"/>
                      <a:pt x="3" y="93"/>
                      <a:pt x="4" y="9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81" y="64"/>
                      <a:pt x="81" y="64"/>
                      <a:pt x="81" y="64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64">
                <a:extLst>
                  <a:ext uri="{FF2B5EF4-FFF2-40B4-BE49-F238E27FC236}">
                    <a16:creationId xmlns:a16="http://schemas.microsoft.com/office/drawing/2014/main" id="{8A2DA082-316E-4792-9BCF-E90F5D129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1145"/>
                <a:ext cx="187" cy="228"/>
              </a:xfrm>
              <a:custGeom>
                <a:avLst/>
                <a:gdLst>
                  <a:gd name="T0" fmla="*/ 79 w 79"/>
                  <a:gd name="T1" fmla="*/ 0 h 96"/>
                  <a:gd name="T2" fmla="*/ 26 w 79"/>
                  <a:gd name="T3" fmla="*/ 20 h 96"/>
                  <a:gd name="T4" fmla="*/ 0 w 79"/>
                  <a:gd name="T5" fmla="*/ 77 h 96"/>
                  <a:gd name="T6" fmla="*/ 1 w 79"/>
                  <a:gd name="T7" fmla="*/ 87 h 96"/>
                  <a:gd name="T8" fmla="*/ 2 w 79"/>
                  <a:gd name="T9" fmla="*/ 96 h 96"/>
                  <a:gd name="T10" fmla="*/ 2 w 79"/>
                  <a:gd name="T11" fmla="*/ 96 h 96"/>
                  <a:gd name="T12" fmla="*/ 2 w 79"/>
                  <a:gd name="T13" fmla="*/ 96 h 96"/>
                  <a:gd name="T14" fmla="*/ 79 w 79"/>
                  <a:gd name="T15" fmla="*/ 79 h 96"/>
                  <a:gd name="T16" fmla="*/ 79 w 79"/>
                  <a:gd name="T17" fmla="*/ 64 h 96"/>
                  <a:gd name="T18" fmla="*/ 79 w 79"/>
                  <a:gd name="T1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96">
                    <a:moveTo>
                      <a:pt x="79" y="0"/>
                    </a:moveTo>
                    <a:cubicBezTo>
                      <a:pt x="60" y="0"/>
                      <a:pt x="41" y="7"/>
                      <a:pt x="26" y="20"/>
                    </a:cubicBezTo>
                    <a:cubicBezTo>
                      <a:pt x="11" y="34"/>
                      <a:pt x="0" y="54"/>
                      <a:pt x="0" y="77"/>
                    </a:cubicBezTo>
                    <a:cubicBezTo>
                      <a:pt x="0" y="80"/>
                      <a:pt x="0" y="84"/>
                      <a:pt x="1" y="87"/>
                    </a:cubicBezTo>
                    <a:cubicBezTo>
                      <a:pt x="1" y="90"/>
                      <a:pt x="1" y="93"/>
                      <a:pt x="2" y="96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65">
                <a:extLst>
                  <a:ext uri="{FF2B5EF4-FFF2-40B4-BE49-F238E27FC236}">
                    <a16:creationId xmlns:a16="http://schemas.microsoft.com/office/drawing/2014/main" id="{B914631A-5BB7-4485-85C3-A8691BF424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3" y="1145"/>
                <a:ext cx="187" cy="228"/>
              </a:xfrm>
              <a:custGeom>
                <a:avLst/>
                <a:gdLst>
                  <a:gd name="T0" fmla="*/ 71 w 79"/>
                  <a:gd name="T1" fmla="*/ 44 h 96"/>
                  <a:gd name="T2" fmla="*/ 9 w 79"/>
                  <a:gd name="T3" fmla="*/ 0 h 96"/>
                  <a:gd name="T4" fmla="*/ 6 w 79"/>
                  <a:gd name="T5" fmla="*/ 0 h 96"/>
                  <a:gd name="T6" fmla="*/ 5 w 79"/>
                  <a:gd name="T7" fmla="*/ 0 h 96"/>
                  <a:gd name="T8" fmla="*/ 0 w 79"/>
                  <a:gd name="T9" fmla="*/ 0 h 96"/>
                  <a:gd name="T10" fmla="*/ 0 w 79"/>
                  <a:gd name="T11" fmla="*/ 0 h 96"/>
                  <a:gd name="T12" fmla="*/ 0 w 79"/>
                  <a:gd name="T13" fmla="*/ 0 h 96"/>
                  <a:gd name="T14" fmla="*/ 0 w 79"/>
                  <a:gd name="T15" fmla="*/ 0 h 96"/>
                  <a:gd name="T16" fmla="*/ 0 w 79"/>
                  <a:gd name="T17" fmla="*/ 0 h 96"/>
                  <a:gd name="T18" fmla="*/ 0 w 79"/>
                  <a:gd name="T19" fmla="*/ 0 h 96"/>
                  <a:gd name="T20" fmla="*/ 0 w 79"/>
                  <a:gd name="T21" fmla="*/ 64 h 96"/>
                  <a:gd name="T22" fmla="*/ 0 w 79"/>
                  <a:gd name="T23" fmla="*/ 79 h 96"/>
                  <a:gd name="T24" fmla="*/ 77 w 79"/>
                  <a:gd name="T25" fmla="*/ 96 h 96"/>
                  <a:gd name="T26" fmla="*/ 77 w 79"/>
                  <a:gd name="T27" fmla="*/ 96 h 96"/>
                  <a:gd name="T28" fmla="*/ 79 w 79"/>
                  <a:gd name="T29" fmla="*/ 79 h 96"/>
                  <a:gd name="T30" fmla="*/ 71 w 79"/>
                  <a:gd name="T31" fmla="*/ 4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96">
                    <a:moveTo>
                      <a:pt x="71" y="44"/>
                    </a:moveTo>
                    <a:cubicBezTo>
                      <a:pt x="60" y="21"/>
                      <a:pt x="39" y="3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9" y="91"/>
                      <a:pt x="79" y="85"/>
                      <a:pt x="79" y="79"/>
                    </a:cubicBezTo>
                    <a:cubicBezTo>
                      <a:pt x="79" y="67"/>
                      <a:pt x="76" y="55"/>
                      <a:pt x="71" y="44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Freeform 66">
                <a:extLst>
                  <a:ext uri="{FF2B5EF4-FFF2-40B4-BE49-F238E27FC236}">
                    <a16:creationId xmlns:a16="http://schemas.microsoft.com/office/drawing/2014/main" id="{07C77A81-142E-499A-A121-9A377C912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3" y="1145"/>
                <a:ext cx="187" cy="228"/>
              </a:xfrm>
              <a:custGeom>
                <a:avLst/>
                <a:gdLst>
                  <a:gd name="T0" fmla="*/ 0 w 79"/>
                  <a:gd name="T1" fmla="*/ 0 h 96"/>
                  <a:gd name="T2" fmla="*/ 0 w 79"/>
                  <a:gd name="T3" fmla="*/ 0 h 96"/>
                  <a:gd name="T4" fmla="*/ 0 w 79"/>
                  <a:gd name="T5" fmla="*/ 0 h 96"/>
                  <a:gd name="T6" fmla="*/ 0 w 79"/>
                  <a:gd name="T7" fmla="*/ 64 h 96"/>
                  <a:gd name="T8" fmla="*/ 0 w 79"/>
                  <a:gd name="T9" fmla="*/ 79 h 96"/>
                  <a:gd name="T10" fmla="*/ 77 w 79"/>
                  <a:gd name="T11" fmla="*/ 96 h 96"/>
                  <a:gd name="T12" fmla="*/ 77 w 79"/>
                  <a:gd name="T13" fmla="*/ 96 h 96"/>
                  <a:gd name="T14" fmla="*/ 79 w 79"/>
                  <a:gd name="T15" fmla="*/ 80 h 96"/>
                  <a:gd name="T16" fmla="*/ 79 w 79"/>
                  <a:gd name="T17" fmla="*/ 79 h 96"/>
                  <a:gd name="T18" fmla="*/ 71 w 79"/>
                  <a:gd name="T19" fmla="*/ 44 h 96"/>
                  <a:gd name="T20" fmla="*/ 9 w 79"/>
                  <a:gd name="T21" fmla="*/ 0 h 96"/>
                  <a:gd name="T22" fmla="*/ 6 w 79"/>
                  <a:gd name="T23" fmla="*/ 0 h 96"/>
                  <a:gd name="T24" fmla="*/ 5 w 79"/>
                  <a:gd name="T25" fmla="*/ 0 h 96"/>
                  <a:gd name="T26" fmla="*/ 0 w 79"/>
                  <a:gd name="T27" fmla="*/ 0 h 96"/>
                  <a:gd name="T28" fmla="*/ 0 w 79"/>
                  <a:gd name="T29" fmla="*/ 0 h 96"/>
                  <a:gd name="T30" fmla="*/ 0 w 79"/>
                  <a:gd name="T31" fmla="*/ 0 h 96"/>
                  <a:gd name="T32" fmla="*/ 0 w 79"/>
                  <a:gd name="T3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9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9" y="91"/>
                      <a:pt x="79" y="85"/>
                      <a:pt x="79" y="80"/>
                    </a:cubicBezTo>
                    <a:cubicBezTo>
                      <a:pt x="79" y="80"/>
                      <a:pt x="79" y="79"/>
                      <a:pt x="79" y="79"/>
                    </a:cubicBezTo>
                    <a:cubicBezTo>
                      <a:pt x="79" y="67"/>
                      <a:pt x="76" y="55"/>
                      <a:pt x="71" y="44"/>
                    </a:cubicBezTo>
                    <a:cubicBezTo>
                      <a:pt x="60" y="21"/>
                      <a:pt x="39" y="3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Freeform 67">
                <a:extLst>
                  <a:ext uri="{FF2B5EF4-FFF2-40B4-BE49-F238E27FC236}">
                    <a16:creationId xmlns:a16="http://schemas.microsoft.com/office/drawing/2014/main" id="{5FBABFB5-1384-4445-8C7C-C525C70AB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352"/>
                <a:ext cx="368" cy="188"/>
              </a:xfrm>
              <a:custGeom>
                <a:avLst/>
                <a:gdLst>
                  <a:gd name="T0" fmla="*/ 78 w 155"/>
                  <a:gd name="T1" fmla="*/ 0 h 79"/>
                  <a:gd name="T2" fmla="*/ 0 w 155"/>
                  <a:gd name="T3" fmla="*/ 17 h 79"/>
                  <a:gd name="T4" fmla="*/ 78 w 155"/>
                  <a:gd name="T5" fmla="*/ 79 h 79"/>
                  <a:gd name="T6" fmla="*/ 155 w 155"/>
                  <a:gd name="T7" fmla="*/ 17 h 79"/>
                  <a:gd name="T8" fmla="*/ 78 w 155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79">
                    <a:moveTo>
                      <a:pt x="78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8" y="53"/>
                      <a:pt x="40" y="79"/>
                      <a:pt x="78" y="79"/>
                    </a:cubicBezTo>
                    <a:cubicBezTo>
                      <a:pt x="115" y="79"/>
                      <a:pt x="147" y="52"/>
                      <a:pt x="155" y="17"/>
                    </a:cubicBezTo>
                    <a:cubicBezTo>
                      <a:pt x="78" y="0"/>
                      <a:pt x="78" y="0"/>
                      <a:pt x="78" y="0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Oval 68">
                <a:extLst>
                  <a:ext uri="{FF2B5EF4-FFF2-40B4-BE49-F238E27FC236}">
                    <a16:creationId xmlns:a16="http://schemas.microsoft.com/office/drawing/2014/main" id="{2EF92C45-63F7-4776-9EFA-D027D59AC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321"/>
                <a:ext cx="42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Oval 69">
                <a:extLst>
                  <a:ext uri="{FF2B5EF4-FFF2-40B4-BE49-F238E27FC236}">
                    <a16:creationId xmlns:a16="http://schemas.microsoft.com/office/drawing/2014/main" id="{C571D96D-4F23-41A7-B33E-72924CAEA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274"/>
                <a:ext cx="422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Oval 70">
                <a:extLst>
                  <a:ext uri="{FF2B5EF4-FFF2-40B4-BE49-F238E27FC236}">
                    <a16:creationId xmlns:a16="http://schemas.microsoft.com/office/drawing/2014/main" id="{335142F8-7734-474C-89C9-13F7AEBFB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226"/>
                <a:ext cx="42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Oval 71">
                <a:extLst>
                  <a:ext uri="{FF2B5EF4-FFF2-40B4-BE49-F238E27FC236}">
                    <a16:creationId xmlns:a16="http://schemas.microsoft.com/office/drawing/2014/main" id="{4679FA85-283E-4E24-BF2C-52D9A60E5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366"/>
                <a:ext cx="42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Oval 72">
                <a:extLst>
                  <a:ext uri="{FF2B5EF4-FFF2-40B4-BE49-F238E27FC236}">
                    <a16:creationId xmlns:a16="http://schemas.microsoft.com/office/drawing/2014/main" id="{63121A8F-2385-436A-832F-D23B2FB90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416"/>
                <a:ext cx="29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Rectangle 73">
                <a:extLst>
                  <a:ext uri="{FF2B5EF4-FFF2-40B4-BE49-F238E27FC236}">
                    <a16:creationId xmlns:a16="http://schemas.microsoft.com/office/drawing/2014/main" id="{E541E739-30A4-480B-BA98-22FAF6C81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1768"/>
                <a:ext cx="43" cy="486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Rectangle 74">
                <a:extLst>
                  <a:ext uri="{FF2B5EF4-FFF2-40B4-BE49-F238E27FC236}">
                    <a16:creationId xmlns:a16="http://schemas.microsoft.com/office/drawing/2014/main" id="{28AA4C10-A6DB-45B8-9C76-C69D62F15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Rectangle 75">
                <a:extLst>
                  <a:ext uri="{FF2B5EF4-FFF2-40B4-BE49-F238E27FC236}">
                    <a16:creationId xmlns:a16="http://schemas.microsoft.com/office/drawing/2014/main" id="{8D7A5042-EC10-4654-881E-152C404B2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Rectangle 76">
                <a:extLst>
                  <a:ext uri="{FF2B5EF4-FFF2-40B4-BE49-F238E27FC236}">
                    <a16:creationId xmlns:a16="http://schemas.microsoft.com/office/drawing/2014/main" id="{63655C07-3C0C-4A67-87A0-32F66573E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827"/>
                <a:ext cx="43" cy="430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Rectangle 77">
                <a:extLst>
                  <a:ext uri="{FF2B5EF4-FFF2-40B4-BE49-F238E27FC236}">
                    <a16:creationId xmlns:a16="http://schemas.microsoft.com/office/drawing/2014/main" id="{FE769F43-10B5-4069-8E89-449824787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Rectangle 78">
                <a:extLst>
                  <a:ext uri="{FF2B5EF4-FFF2-40B4-BE49-F238E27FC236}">
                    <a16:creationId xmlns:a16="http://schemas.microsoft.com/office/drawing/2014/main" id="{99CEFF5E-82A9-4170-96CA-8C80AD682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Rectangle 79">
                <a:extLst>
                  <a:ext uri="{FF2B5EF4-FFF2-40B4-BE49-F238E27FC236}">
                    <a16:creationId xmlns:a16="http://schemas.microsoft.com/office/drawing/2014/main" id="{0FA9F133-F4AB-47DA-BAB6-F34837DC3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6" y="1943"/>
                <a:ext cx="43" cy="311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Rectangle 80">
                <a:extLst>
                  <a:ext uri="{FF2B5EF4-FFF2-40B4-BE49-F238E27FC236}">
                    <a16:creationId xmlns:a16="http://schemas.microsoft.com/office/drawing/2014/main" id="{CA86F000-8684-450B-81F6-3891A4B45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Rectangle 81">
                <a:extLst>
                  <a:ext uri="{FF2B5EF4-FFF2-40B4-BE49-F238E27FC236}">
                    <a16:creationId xmlns:a16="http://schemas.microsoft.com/office/drawing/2014/main" id="{E630D32D-FD1D-4A1C-92A8-D33EF0D2C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Rectangle 82">
                <a:extLst>
                  <a:ext uri="{FF2B5EF4-FFF2-40B4-BE49-F238E27FC236}">
                    <a16:creationId xmlns:a16="http://schemas.microsoft.com/office/drawing/2014/main" id="{1E4F9C6C-89F6-46E6-9245-23D296456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4" y="1817"/>
                <a:ext cx="43" cy="43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Rectangle 83">
                <a:extLst>
                  <a:ext uri="{FF2B5EF4-FFF2-40B4-BE49-F238E27FC236}">
                    <a16:creationId xmlns:a16="http://schemas.microsoft.com/office/drawing/2014/main" id="{CFF3F7D0-521C-4AD0-910A-33FE6CF7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Rectangle 84">
                <a:extLst>
                  <a:ext uri="{FF2B5EF4-FFF2-40B4-BE49-F238E27FC236}">
                    <a16:creationId xmlns:a16="http://schemas.microsoft.com/office/drawing/2014/main" id="{29A0FBBB-23B9-4599-9DB2-7736346B6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Rectangle 85">
                <a:extLst>
                  <a:ext uri="{FF2B5EF4-FFF2-40B4-BE49-F238E27FC236}">
                    <a16:creationId xmlns:a16="http://schemas.microsoft.com/office/drawing/2014/main" id="{92095EA0-26E5-45D4-B43C-4B735743B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1834"/>
                <a:ext cx="43" cy="420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Rectangle 86">
                <a:extLst>
                  <a:ext uri="{FF2B5EF4-FFF2-40B4-BE49-F238E27FC236}">
                    <a16:creationId xmlns:a16="http://schemas.microsoft.com/office/drawing/2014/main" id="{69B42F1B-7BDE-43A8-895D-F98B99D80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Rectangle 87">
                <a:extLst>
                  <a:ext uri="{FF2B5EF4-FFF2-40B4-BE49-F238E27FC236}">
                    <a16:creationId xmlns:a16="http://schemas.microsoft.com/office/drawing/2014/main" id="{AD09BBCA-F002-4F5D-813C-0DA45A05D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Rectangle 88">
                <a:extLst>
                  <a:ext uri="{FF2B5EF4-FFF2-40B4-BE49-F238E27FC236}">
                    <a16:creationId xmlns:a16="http://schemas.microsoft.com/office/drawing/2014/main" id="{D7441F48-D632-478D-81C8-86807C580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9" y="1912"/>
                <a:ext cx="45" cy="342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Oval 89">
                <a:extLst>
                  <a:ext uri="{FF2B5EF4-FFF2-40B4-BE49-F238E27FC236}">
                    <a16:creationId xmlns:a16="http://schemas.microsoft.com/office/drawing/2014/main" id="{5C6CCCD0-08E0-4EF6-ACB7-AD7AB471E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288"/>
                <a:ext cx="923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Oval 90">
                <a:extLst>
                  <a:ext uri="{FF2B5EF4-FFF2-40B4-BE49-F238E27FC236}">
                    <a16:creationId xmlns:a16="http://schemas.microsoft.com/office/drawing/2014/main" id="{267A8B04-9C84-4145-A9DD-A5E5039A9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7" y="2326"/>
                <a:ext cx="64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Oval 91">
                <a:extLst>
                  <a:ext uri="{FF2B5EF4-FFF2-40B4-BE49-F238E27FC236}">
                    <a16:creationId xmlns:a16="http://schemas.microsoft.com/office/drawing/2014/main" id="{6CE4155B-ADE8-44BE-A1BC-C70F3486F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1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Oval 92">
                <a:extLst>
                  <a:ext uri="{FF2B5EF4-FFF2-40B4-BE49-F238E27FC236}">
                    <a16:creationId xmlns:a16="http://schemas.microsoft.com/office/drawing/2014/main" id="{5F91E731-523D-4FD3-A0D6-F286AB12A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2" y="2328"/>
                <a:ext cx="78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Oval 93">
                <a:extLst>
                  <a:ext uri="{FF2B5EF4-FFF2-40B4-BE49-F238E27FC236}">
                    <a16:creationId xmlns:a16="http://schemas.microsoft.com/office/drawing/2014/main" id="{17B080D3-0A92-4DD0-8170-B386DE336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4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Oval 94">
                <a:extLst>
                  <a:ext uri="{FF2B5EF4-FFF2-40B4-BE49-F238E27FC236}">
                    <a16:creationId xmlns:a16="http://schemas.microsoft.com/office/drawing/2014/main" id="{894CEC5F-3AA4-4414-BB21-0455DAFDE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328"/>
                <a:ext cx="79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Oval 95">
                <a:extLst>
                  <a:ext uri="{FF2B5EF4-FFF2-40B4-BE49-F238E27FC236}">
                    <a16:creationId xmlns:a16="http://schemas.microsoft.com/office/drawing/2014/main" id="{B94519E4-FE6C-465E-B79E-0CCF982E8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7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Oval 96">
                <a:extLst>
                  <a:ext uri="{FF2B5EF4-FFF2-40B4-BE49-F238E27FC236}">
                    <a16:creationId xmlns:a16="http://schemas.microsoft.com/office/drawing/2014/main" id="{40803EF3-760A-4F2D-B233-E0E5E4399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2328"/>
                <a:ext cx="78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Oval 97">
                <a:extLst>
                  <a:ext uri="{FF2B5EF4-FFF2-40B4-BE49-F238E27FC236}">
                    <a16:creationId xmlns:a16="http://schemas.microsoft.com/office/drawing/2014/main" id="{7E131AED-3501-47F9-9AEA-D9956B576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0" y="2328"/>
                <a:ext cx="78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Oval 98">
                <a:extLst>
                  <a:ext uri="{FF2B5EF4-FFF2-40B4-BE49-F238E27FC236}">
                    <a16:creationId xmlns:a16="http://schemas.microsoft.com/office/drawing/2014/main" id="{820261F8-C780-4F16-A2B0-F3269D1DC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2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Oval 99">
                <a:extLst>
                  <a:ext uri="{FF2B5EF4-FFF2-40B4-BE49-F238E27FC236}">
                    <a16:creationId xmlns:a16="http://schemas.microsoft.com/office/drawing/2014/main" id="{264A6A95-924A-4E64-ACC3-12886901B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2" y="2328"/>
                <a:ext cx="79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Rectangle 100">
                <a:extLst>
                  <a:ext uri="{FF2B5EF4-FFF2-40B4-BE49-F238E27FC236}">
                    <a16:creationId xmlns:a16="http://schemas.microsoft.com/office/drawing/2014/main" id="{E02BCFA0-B5EA-4C86-9C66-01A9D26A9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Rectangle 101">
                <a:extLst>
                  <a:ext uri="{FF2B5EF4-FFF2-40B4-BE49-F238E27FC236}">
                    <a16:creationId xmlns:a16="http://schemas.microsoft.com/office/drawing/2014/main" id="{074AD826-8675-4F6B-A0E3-C5F5F1298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Rectangle 102">
                <a:extLst>
                  <a:ext uri="{FF2B5EF4-FFF2-40B4-BE49-F238E27FC236}">
                    <a16:creationId xmlns:a16="http://schemas.microsoft.com/office/drawing/2014/main" id="{C17A1DDE-CE78-4554-805F-BC0173AD6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Rectangle 103">
                <a:extLst>
                  <a:ext uri="{FF2B5EF4-FFF2-40B4-BE49-F238E27FC236}">
                    <a16:creationId xmlns:a16="http://schemas.microsoft.com/office/drawing/2014/main" id="{AA45C64B-C79B-49B6-9160-97EA12F29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Rectangle 104">
                <a:extLst>
                  <a:ext uri="{FF2B5EF4-FFF2-40B4-BE49-F238E27FC236}">
                    <a16:creationId xmlns:a16="http://schemas.microsoft.com/office/drawing/2014/main" id="{DDCB832F-8553-4FA4-A842-EE001933C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Rectangle 105">
                <a:extLst>
                  <a:ext uri="{FF2B5EF4-FFF2-40B4-BE49-F238E27FC236}">
                    <a16:creationId xmlns:a16="http://schemas.microsoft.com/office/drawing/2014/main" id="{853D10BA-D96F-418D-8A20-409DBD81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Rectangle 106">
                <a:extLst>
                  <a:ext uri="{FF2B5EF4-FFF2-40B4-BE49-F238E27FC236}">
                    <a16:creationId xmlns:a16="http://schemas.microsoft.com/office/drawing/2014/main" id="{D135A4EA-BC3D-4749-AED0-927DB3C9B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Rectangle 107">
                <a:extLst>
                  <a:ext uri="{FF2B5EF4-FFF2-40B4-BE49-F238E27FC236}">
                    <a16:creationId xmlns:a16="http://schemas.microsoft.com/office/drawing/2014/main" id="{FB21597B-8D99-4626-84CA-4D7276A83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Rectangle 108">
                <a:extLst>
                  <a:ext uri="{FF2B5EF4-FFF2-40B4-BE49-F238E27FC236}">
                    <a16:creationId xmlns:a16="http://schemas.microsoft.com/office/drawing/2014/main" id="{271F6224-B37B-486B-A478-401F5AFD9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Rectangle 109">
                <a:extLst>
                  <a:ext uri="{FF2B5EF4-FFF2-40B4-BE49-F238E27FC236}">
                    <a16:creationId xmlns:a16="http://schemas.microsoft.com/office/drawing/2014/main" id="{BFA53FAC-155F-4501-B03E-629E70197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Oval 110">
                <a:extLst>
                  <a:ext uri="{FF2B5EF4-FFF2-40B4-BE49-F238E27FC236}">
                    <a16:creationId xmlns:a16="http://schemas.microsoft.com/office/drawing/2014/main" id="{2C380EFA-F03E-45F4-BD62-675E6B3B2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1167"/>
                <a:ext cx="83" cy="85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Oval 111">
                <a:extLst>
                  <a:ext uri="{FF2B5EF4-FFF2-40B4-BE49-F238E27FC236}">
                    <a16:creationId xmlns:a16="http://schemas.microsoft.com/office/drawing/2014/main" id="{73046D53-0D93-468F-9B24-D492EEB05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1" y="1174"/>
                <a:ext cx="631" cy="5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112">
                <a:extLst>
                  <a:ext uri="{FF2B5EF4-FFF2-40B4-BE49-F238E27FC236}">
                    <a16:creationId xmlns:a16="http://schemas.microsoft.com/office/drawing/2014/main" id="{630B3F6A-B73D-499F-B990-FE48A78C4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6" y="1224"/>
                <a:ext cx="249" cy="7"/>
              </a:xfrm>
              <a:custGeom>
                <a:avLst/>
                <a:gdLst>
                  <a:gd name="T0" fmla="*/ 105 w 105"/>
                  <a:gd name="T1" fmla="*/ 1 h 3"/>
                  <a:gd name="T2" fmla="*/ 101 w 105"/>
                  <a:gd name="T3" fmla="*/ 2 h 3"/>
                  <a:gd name="T4" fmla="*/ 89 w 105"/>
                  <a:gd name="T5" fmla="*/ 2 h 3"/>
                  <a:gd name="T6" fmla="*/ 52 w 105"/>
                  <a:gd name="T7" fmla="*/ 3 h 3"/>
                  <a:gd name="T8" fmla="*/ 15 w 105"/>
                  <a:gd name="T9" fmla="*/ 2 h 3"/>
                  <a:gd name="T10" fmla="*/ 4 w 105"/>
                  <a:gd name="T11" fmla="*/ 2 h 3"/>
                  <a:gd name="T12" fmla="*/ 0 w 105"/>
                  <a:gd name="T13" fmla="*/ 1 h 3"/>
                  <a:gd name="T14" fmla="*/ 4 w 105"/>
                  <a:gd name="T15" fmla="*/ 1 h 3"/>
                  <a:gd name="T16" fmla="*/ 15 w 105"/>
                  <a:gd name="T17" fmla="*/ 1 h 3"/>
                  <a:gd name="T18" fmla="*/ 52 w 105"/>
                  <a:gd name="T19" fmla="*/ 0 h 3"/>
                  <a:gd name="T20" fmla="*/ 89 w 105"/>
                  <a:gd name="T21" fmla="*/ 1 h 3"/>
                  <a:gd name="T22" fmla="*/ 101 w 105"/>
                  <a:gd name="T23" fmla="*/ 1 h 3"/>
                  <a:gd name="T24" fmla="*/ 105 w 105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3">
                    <a:moveTo>
                      <a:pt x="105" y="1"/>
                    </a:moveTo>
                    <a:cubicBezTo>
                      <a:pt x="105" y="2"/>
                      <a:pt x="103" y="2"/>
                      <a:pt x="101" y="2"/>
                    </a:cubicBezTo>
                    <a:cubicBezTo>
                      <a:pt x="98" y="2"/>
                      <a:pt x="94" y="2"/>
                      <a:pt x="89" y="2"/>
                    </a:cubicBezTo>
                    <a:cubicBezTo>
                      <a:pt x="80" y="2"/>
                      <a:pt x="67" y="3"/>
                      <a:pt x="52" y="3"/>
                    </a:cubicBezTo>
                    <a:cubicBezTo>
                      <a:pt x="38" y="3"/>
                      <a:pt x="25" y="2"/>
                      <a:pt x="15" y="2"/>
                    </a:cubicBezTo>
                    <a:cubicBezTo>
                      <a:pt x="10" y="2"/>
                      <a:pt x="7" y="2"/>
                      <a:pt x="4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4" y="1"/>
                    </a:cubicBezTo>
                    <a:cubicBezTo>
                      <a:pt x="7" y="1"/>
                      <a:pt x="10" y="1"/>
                      <a:pt x="15" y="1"/>
                    </a:cubicBezTo>
                    <a:cubicBezTo>
                      <a:pt x="25" y="1"/>
                      <a:pt x="38" y="0"/>
                      <a:pt x="52" y="0"/>
                    </a:cubicBezTo>
                    <a:cubicBezTo>
                      <a:pt x="67" y="0"/>
                      <a:pt x="80" y="1"/>
                      <a:pt x="89" y="1"/>
                    </a:cubicBezTo>
                    <a:cubicBezTo>
                      <a:pt x="94" y="1"/>
                      <a:pt x="98" y="1"/>
                      <a:pt x="101" y="1"/>
                    </a:cubicBezTo>
                    <a:cubicBezTo>
                      <a:pt x="103" y="1"/>
                      <a:pt x="105" y="1"/>
                      <a:pt x="105" y="1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Rectangle 113">
                <a:extLst>
                  <a:ext uri="{FF2B5EF4-FFF2-40B4-BE49-F238E27FC236}">
                    <a16:creationId xmlns:a16="http://schemas.microsoft.com/office/drawing/2014/main" id="{42E5B2C2-50E7-4B7D-ACAE-001185C82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1048"/>
                <a:ext cx="1326" cy="151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114">
                <a:extLst>
                  <a:ext uri="{FF2B5EF4-FFF2-40B4-BE49-F238E27FC236}">
                    <a16:creationId xmlns:a16="http://schemas.microsoft.com/office/drawing/2014/main" id="{4A475221-E03D-429B-B336-53CCEB23E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" y="1046"/>
                <a:ext cx="1331" cy="1520"/>
              </a:xfrm>
              <a:custGeom>
                <a:avLst/>
                <a:gdLst>
                  <a:gd name="T0" fmla="*/ 560 w 561"/>
                  <a:gd name="T1" fmla="*/ 639 h 640"/>
                  <a:gd name="T2" fmla="*/ 560 w 561"/>
                  <a:gd name="T3" fmla="*/ 636 h 640"/>
                  <a:gd name="T4" fmla="*/ 560 w 561"/>
                  <a:gd name="T5" fmla="*/ 627 h 640"/>
                  <a:gd name="T6" fmla="*/ 560 w 561"/>
                  <a:gd name="T7" fmla="*/ 593 h 640"/>
                  <a:gd name="T8" fmla="*/ 560 w 561"/>
                  <a:gd name="T9" fmla="*/ 463 h 640"/>
                  <a:gd name="T10" fmla="*/ 560 w 561"/>
                  <a:gd name="T11" fmla="*/ 1 h 640"/>
                  <a:gd name="T12" fmla="*/ 560 w 561"/>
                  <a:gd name="T13" fmla="*/ 2 h 640"/>
                  <a:gd name="T14" fmla="*/ 1 w 561"/>
                  <a:gd name="T15" fmla="*/ 2 h 640"/>
                  <a:gd name="T16" fmla="*/ 1 w 561"/>
                  <a:gd name="T17" fmla="*/ 2 h 640"/>
                  <a:gd name="T18" fmla="*/ 2 w 561"/>
                  <a:gd name="T19" fmla="*/ 1 h 640"/>
                  <a:gd name="T20" fmla="*/ 2 w 561"/>
                  <a:gd name="T21" fmla="*/ 639 h 640"/>
                  <a:gd name="T22" fmla="*/ 1 w 561"/>
                  <a:gd name="T23" fmla="*/ 639 h 640"/>
                  <a:gd name="T24" fmla="*/ 407 w 561"/>
                  <a:gd name="T25" fmla="*/ 639 h 640"/>
                  <a:gd name="T26" fmla="*/ 520 w 561"/>
                  <a:gd name="T27" fmla="*/ 639 h 640"/>
                  <a:gd name="T28" fmla="*/ 550 w 561"/>
                  <a:gd name="T29" fmla="*/ 639 h 640"/>
                  <a:gd name="T30" fmla="*/ 560 w 561"/>
                  <a:gd name="T31" fmla="*/ 639 h 640"/>
                  <a:gd name="T32" fmla="*/ 550 w 561"/>
                  <a:gd name="T33" fmla="*/ 639 h 640"/>
                  <a:gd name="T34" fmla="*/ 521 w 561"/>
                  <a:gd name="T35" fmla="*/ 640 h 640"/>
                  <a:gd name="T36" fmla="*/ 407 w 561"/>
                  <a:gd name="T37" fmla="*/ 640 h 640"/>
                  <a:gd name="T38" fmla="*/ 1 w 561"/>
                  <a:gd name="T39" fmla="*/ 640 h 640"/>
                  <a:gd name="T40" fmla="*/ 0 w 561"/>
                  <a:gd name="T41" fmla="*/ 640 h 640"/>
                  <a:gd name="T42" fmla="*/ 0 w 561"/>
                  <a:gd name="T43" fmla="*/ 639 h 640"/>
                  <a:gd name="T44" fmla="*/ 0 w 561"/>
                  <a:gd name="T45" fmla="*/ 1 h 640"/>
                  <a:gd name="T46" fmla="*/ 0 w 561"/>
                  <a:gd name="T47" fmla="*/ 0 h 640"/>
                  <a:gd name="T48" fmla="*/ 1 w 561"/>
                  <a:gd name="T49" fmla="*/ 0 h 640"/>
                  <a:gd name="T50" fmla="*/ 1 w 561"/>
                  <a:gd name="T51" fmla="*/ 0 h 640"/>
                  <a:gd name="T52" fmla="*/ 560 w 561"/>
                  <a:gd name="T53" fmla="*/ 0 h 640"/>
                  <a:gd name="T54" fmla="*/ 561 w 561"/>
                  <a:gd name="T55" fmla="*/ 0 h 640"/>
                  <a:gd name="T56" fmla="*/ 561 w 561"/>
                  <a:gd name="T57" fmla="*/ 1 h 640"/>
                  <a:gd name="T58" fmla="*/ 561 w 561"/>
                  <a:gd name="T59" fmla="*/ 463 h 640"/>
                  <a:gd name="T60" fmla="*/ 561 w 561"/>
                  <a:gd name="T61" fmla="*/ 593 h 640"/>
                  <a:gd name="T62" fmla="*/ 561 w 561"/>
                  <a:gd name="T63" fmla="*/ 628 h 640"/>
                  <a:gd name="T64" fmla="*/ 561 w 561"/>
                  <a:gd name="T65" fmla="*/ 636 h 640"/>
                  <a:gd name="T66" fmla="*/ 560 w 561"/>
                  <a:gd name="T67" fmla="*/ 639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1" h="640">
                    <a:moveTo>
                      <a:pt x="560" y="639"/>
                    </a:moveTo>
                    <a:cubicBezTo>
                      <a:pt x="560" y="639"/>
                      <a:pt x="560" y="638"/>
                      <a:pt x="560" y="636"/>
                    </a:cubicBezTo>
                    <a:cubicBezTo>
                      <a:pt x="560" y="634"/>
                      <a:pt x="560" y="631"/>
                      <a:pt x="560" y="627"/>
                    </a:cubicBezTo>
                    <a:cubicBezTo>
                      <a:pt x="560" y="620"/>
                      <a:pt x="560" y="608"/>
                      <a:pt x="560" y="593"/>
                    </a:cubicBezTo>
                    <a:cubicBezTo>
                      <a:pt x="560" y="563"/>
                      <a:pt x="560" y="519"/>
                      <a:pt x="560" y="463"/>
                    </a:cubicBezTo>
                    <a:cubicBezTo>
                      <a:pt x="560" y="351"/>
                      <a:pt x="560" y="191"/>
                      <a:pt x="560" y="1"/>
                    </a:cubicBezTo>
                    <a:cubicBezTo>
                      <a:pt x="560" y="2"/>
                      <a:pt x="560" y="2"/>
                      <a:pt x="560" y="2"/>
                    </a:cubicBezTo>
                    <a:cubicBezTo>
                      <a:pt x="396" y="2"/>
                      <a:pt x="204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36"/>
                      <a:pt x="2" y="456"/>
                      <a:pt x="2" y="639"/>
                    </a:cubicBezTo>
                    <a:cubicBezTo>
                      <a:pt x="1" y="639"/>
                      <a:pt x="1" y="639"/>
                      <a:pt x="1" y="639"/>
                    </a:cubicBezTo>
                    <a:cubicBezTo>
                      <a:pt x="169" y="639"/>
                      <a:pt x="309" y="639"/>
                      <a:pt x="407" y="639"/>
                    </a:cubicBezTo>
                    <a:cubicBezTo>
                      <a:pt x="456" y="639"/>
                      <a:pt x="494" y="639"/>
                      <a:pt x="520" y="639"/>
                    </a:cubicBezTo>
                    <a:cubicBezTo>
                      <a:pt x="533" y="639"/>
                      <a:pt x="543" y="639"/>
                      <a:pt x="550" y="639"/>
                    </a:cubicBezTo>
                    <a:cubicBezTo>
                      <a:pt x="557" y="639"/>
                      <a:pt x="560" y="639"/>
                      <a:pt x="560" y="639"/>
                    </a:cubicBezTo>
                    <a:cubicBezTo>
                      <a:pt x="560" y="639"/>
                      <a:pt x="557" y="639"/>
                      <a:pt x="550" y="639"/>
                    </a:cubicBezTo>
                    <a:cubicBezTo>
                      <a:pt x="544" y="640"/>
                      <a:pt x="534" y="640"/>
                      <a:pt x="521" y="640"/>
                    </a:cubicBezTo>
                    <a:cubicBezTo>
                      <a:pt x="494" y="640"/>
                      <a:pt x="456" y="640"/>
                      <a:pt x="407" y="640"/>
                    </a:cubicBezTo>
                    <a:cubicBezTo>
                      <a:pt x="309" y="640"/>
                      <a:pt x="169" y="640"/>
                      <a:pt x="1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456"/>
                      <a:pt x="0" y="236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04" y="0"/>
                      <a:pt x="396" y="0"/>
                      <a:pt x="560" y="0"/>
                    </a:cubicBezTo>
                    <a:cubicBezTo>
                      <a:pt x="561" y="0"/>
                      <a:pt x="561" y="0"/>
                      <a:pt x="561" y="0"/>
                    </a:cubicBezTo>
                    <a:cubicBezTo>
                      <a:pt x="561" y="1"/>
                      <a:pt x="561" y="1"/>
                      <a:pt x="561" y="1"/>
                    </a:cubicBezTo>
                    <a:cubicBezTo>
                      <a:pt x="561" y="191"/>
                      <a:pt x="561" y="351"/>
                      <a:pt x="561" y="463"/>
                    </a:cubicBezTo>
                    <a:cubicBezTo>
                      <a:pt x="561" y="519"/>
                      <a:pt x="561" y="563"/>
                      <a:pt x="561" y="593"/>
                    </a:cubicBezTo>
                    <a:cubicBezTo>
                      <a:pt x="561" y="608"/>
                      <a:pt x="561" y="620"/>
                      <a:pt x="561" y="628"/>
                    </a:cubicBezTo>
                    <a:cubicBezTo>
                      <a:pt x="561" y="632"/>
                      <a:pt x="561" y="634"/>
                      <a:pt x="561" y="636"/>
                    </a:cubicBezTo>
                    <a:cubicBezTo>
                      <a:pt x="560" y="638"/>
                      <a:pt x="560" y="639"/>
                      <a:pt x="560" y="63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115">
                <a:extLst>
                  <a:ext uri="{FF2B5EF4-FFF2-40B4-BE49-F238E27FC236}">
                    <a16:creationId xmlns:a16="http://schemas.microsoft.com/office/drawing/2014/main" id="{F4A6C320-140C-4920-8035-EEDA0A81F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" y="1782"/>
                <a:ext cx="1051" cy="235"/>
              </a:xfrm>
              <a:custGeom>
                <a:avLst/>
                <a:gdLst>
                  <a:gd name="T0" fmla="*/ 443 w 443"/>
                  <a:gd name="T1" fmla="*/ 17 h 99"/>
                  <a:gd name="T2" fmla="*/ 425 w 443"/>
                  <a:gd name="T3" fmla="*/ 10 h 99"/>
                  <a:gd name="T4" fmla="*/ 374 w 443"/>
                  <a:gd name="T5" fmla="*/ 6 h 99"/>
                  <a:gd name="T6" fmla="*/ 340 w 443"/>
                  <a:gd name="T7" fmla="*/ 17 h 99"/>
                  <a:gd name="T8" fmla="*/ 306 w 443"/>
                  <a:gd name="T9" fmla="*/ 41 h 99"/>
                  <a:gd name="T10" fmla="*/ 272 w 443"/>
                  <a:gd name="T11" fmla="*/ 72 h 99"/>
                  <a:gd name="T12" fmla="*/ 228 w 443"/>
                  <a:gd name="T13" fmla="*/ 96 h 99"/>
                  <a:gd name="T14" fmla="*/ 202 w 443"/>
                  <a:gd name="T15" fmla="*/ 97 h 99"/>
                  <a:gd name="T16" fmla="*/ 178 w 443"/>
                  <a:gd name="T17" fmla="*/ 90 h 99"/>
                  <a:gd name="T18" fmla="*/ 139 w 443"/>
                  <a:gd name="T19" fmla="*/ 66 h 99"/>
                  <a:gd name="T20" fmla="*/ 101 w 443"/>
                  <a:gd name="T21" fmla="*/ 50 h 99"/>
                  <a:gd name="T22" fmla="*/ 65 w 443"/>
                  <a:gd name="T23" fmla="*/ 47 h 99"/>
                  <a:gd name="T24" fmla="*/ 16 w 443"/>
                  <a:gd name="T25" fmla="*/ 63 h 99"/>
                  <a:gd name="T26" fmla="*/ 0 w 443"/>
                  <a:gd name="T27" fmla="*/ 74 h 99"/>
                  <a:gd name="T28" fmla="*/ 4 w 443"/>
                  <a:gd name="T29" fmla="*/ 70 h 99"/>
                  <a:gd name="T30" fmla="*/ 15 w 443"/>
                  <a:gd name="T31" fmla="*/ 62 h 99"/>
                  <a:gd name="T32" fmla="*/ 65 w 443"/>
                  <a:gd name="T33" fmla="*/ 44 h 99"/>
                  <a:gd name="T34" fmla="*/ 102 w 443"/>
                  <a:gd name="T35" fmla="*/ 46 h 99"/>
                  <a:gd name="T36" fmla="*/ 140 w 443"/>
                  <a:gd name="T37" fmla="*/ 63 h 99"/>
                  <a:gd name="T38" fmla="*/ 180 w 443"/>
                  <a:gd name="T39" fmla="*/ 87 h 99"/>
                  <a:gd name="T40" fmla="*/ 227 w 443"/>
                  <a:gd name="T41" fmla="*/ 92 h 99"/>
                  <a:gd name="T42" fmla="*/ 269 w 443"/>
                  <a:gd name="T43" fmla="*/ 69 h 99"/>
                  <a:gd name="T44" fmla="*/ 304 w 443"/>
                  <a:gd name="T45" fmla="*/ 39 h 99"/>
                  <a:gd name="T46" fmla="*/ 338 w 443"/>
                  <a:gd name="T47" fmla="*/ 14 h 99"/>
                  <a:gd name="T48" fmla="*/ 373 w 443"/>
                  <a:gd name="T49" fmla="*/ 3 h 99"/>
                  <a:gd name="T50" fmla="*/ 426 w 443"/>
                  <a:gd name="T51" fmla="*/ 9 h 99"/>
                  <a:gd name="T52" fmla="*/ 439 w 443"/>
                  <a:gd name="T53" fmla="*/ 14 h 99"/>
                  <a:gd name="T54" fmla="*/ 443 w 443"/>
                  <a:gd name="T55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3" h="99">
                    <a:moveTo>
                      <a:pt x="443" y="17"/>
                    </a:moveTo>
                    <a:cubicBezTo>
                      <a:pt x="443" y="17"/>
                      <a:pt x="437" y="14"/>
                      <a:pt x="425" y="10"/>
                    </a:cubicBezTo>
                    <a:cubicBezTo>
                      <a:pt x="414" y="6"/>
                      <a:pt x="396" y="3"/>
                      <a:pt x="374" y="6"/>
                    </a:cubicBezTo>
                    <a:cubicBezTo>
                      <a:pt x="363" y="8"/>
                      <a:pt x="351" y="11"/>
                      <a:pt x="340" y="17"/>
                    </a:cubicBezTo>
                    <a:cubicBezTo>
                      <a:pt x="328" y="23"/>
                      <a:pt x="317" y="31"/>
                      <a:pt x="306" y="41"/>
                    </a:cubicBezTo>
                    <a:cubicBezTo>
                      <a:pt x="295" y="51"/>
                      <a:pt x="284" y="62"/>
                      <a:pt x="272" y="72"/>
                    </a:cubicBezTo>
                    <a:cubicBezTo>
                      <a:pt x="259" y="82"/>
                      <a:pt x="245" y="91"/>
                      <a:pt x="228" y="96"/>
                    </a:cubicBezTo>
                    <a:cubicBezTo>
                      <a:pt x="219" y="98"/>
                      <a:pt x="211" y="99"/>
                      <a:pt x="202" y="97"/>
                    </a:cubicBezTo>
                    <a:cubicBezTo>
                      <a:pt x="194" y="96"/>
                      <a:pt x="186" y="93"/>
                      <a:pt x="178" y="90"/>
                    </a:cubicBezTo>
                    <a:cubicBezTo>
                      <a:pt x="164" y="83"/>
                      <a:pt x="151" y="74"/>
                      <a:pt x="139" y="66"/>
                    </a:cubicBezTo>
                    <a:cubicBezTo>
                      <a:pt x="126" y="59"/>
                      <a:pt x="114" y="52"/>
                      <a:pt x="101" y="50"/>
                    </a:cubicBezTo>
                    <a:cubicBezTo>
                      <a:pt x="89" y="46"/>
                      <a:pt x="76" y="46"/>
                      <a:pt x="65" y="47"/>
                    </a:cubicBezTo>
                    <a:cubicBezTo>
                      <a:pt x="43" y="49"/>
                      <a:pt x="27" y="57"/>
                      <a:pt x="16" y="63"/>
                    </a:cubicBezTo>
                    <a:cubicBezTo>
                      <a:pt x="6" y="69"/>
                      <a:pt x="1" y="74"/>
                      <a:pt x="0" y="74"/>
                    </a:cubicBezTo>
                    <a:cubicBezTo>
                      <a:pt x="0" y="74"/>
                      <a:pt x="2" y="72"/>
                      <a:pt x="4" y="70"/>
                    </a:cubicBezTo>
                    <a:cubicBezTo>
                      <a:pt x="6" y="68"/>
                      <a:pt x="10" y="65"/>
                      <a:pt x="15" y="62"/>
                    </a:cubicBezTo>
                    <a:cubicBezTo>
                      <a:pt x="26" y="55"/>
                      <a:pt x="43" y="46"/>
                      <a:pt x="65" y="44"/>
                    </a:cubicBezTo>
                    <a:cubicBezTo>
                      <a:pt x="76" y="43"/>
                      <a:pt x="89" y="43"/>
                      <a:pt x="102" y="46"/>
                    </a:cubicBezTo>
                    <a:cubicBezTo>
                      <a:pt x="115" y="49"/>
                      <a:pt x="128" y="56"/>
                      <a:pt x="140" y="63"/>
                    </a:cubicBezTo>
                    <a:cubicBezTo>
                      <a:pt x="153" y="71"/>
                      <a:pt x="166" y="80"/>
                      <a:pt x="180" y="87"/>
                    </a:cubicBezTo>
                    <a:cubicBezTo>
                      <a:pt x="194" y="93"/>
                      <a:pt x="211" y="96"/>
                      <a:pt x="227" y="92"/>
                    </a:cubicBezTo>
                    <a:cubicBezTo>
                      <a:pt x="243" y="88"/>
                      <a:pt x="257" y="79"/>
                      <a:pt x="269" y="69"/>
                    </a:cubicBezTo>
                    <a:cubicBezTo>
                      <a:pt x="282" y="59"/>
                      <a:pt x="293" y="48"/>
                      <a:pt x="304" y="39"/>
                    </a:cubicBezTo>
                    <a:cubicBezTo>
                      <a:pt x="315" y="29"/>
                      <a:pt x="326" y="20"/>
                      <a:pt x="338" y="14"/>
                    </a:cubicBezTo>
                    <a:cubicBezTo>
                      <a:pt x="350" y="8"/>
                      <a:pt x="362" y="5"/>
                      <a:pt x="373" y="3"/>
                    </a:cubicBezTo>
                    <a:cubicBezTo>
                      <a:pt x="396" y="0"/>
                      <a:pt x="414" y="4"/>
                      <a:pt x="426" y="9"/>
                    </a:cubicBezTo>
                    <a:cubicBezTo>
                      <a:pt x="432" y="11"/>
                      <a:pt x="436" y="13"/>
                      <a:pt x="439" y="14"/>
                    </a:cubicBezTo>
                    <a:cubicBezTo>
                      <a:pt x="442" y="16"/>
                      <a:pt x="443" y="17"/>
                      <a:pt x="443" y="17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Rectangle 116">
                <a:extLst>
                  <a:ext uri="{FF2B5EF4-FFF2-40B4-BE49-F238E27FC236}">
                    <a16:creationId xmlns:a16="http://schemas.microsoft.com/office/drawing/2014/main" id="{8A05BDBA-879A-4983-9C01-0D1707290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" y="2026"/>
                <a:ext cx="112" cy="30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Rectangle 117">
                <a:extLst>
                  <a:ext uri="{FF2B5EF4-FFF2-40B4-BE49-F238E27FC236}">
                    <a16:creationId xmlns:a16="http://schemas.microsoft.com/office/drawing/2014/main" id="{B0C3C6B8-BFF7-49A3-AA7B-660725779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026"/>
                <a:ext cx="111" cy="30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Rectangle 118">
                <a:extLst>
                  <a:ext uri="{FF2B5EF4-FFF2-40B4-BE49-F238E27FC236}">
                    <a16:creationId xmlns:a16="http://schemas.microsoft.com/office/drawing/2014/main" id="{611E39FB-D8EE-4EFD-9B7F-FAB6B96B4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846"/>
                <a:ext cx="114" cy="48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Rectangle 119">
                <a:extLst>
                  <a:ext uri="{FF2B5EF4-FFF2-40B4-BE49-F238E27FC236}">
                    <a16:creationId xmlns:a16="http://schemas.microsoft.com/office/drawing/2014/main" id="{7F9FE5AF-B292-4FF0-8DBC-A489EE953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" y="2235"/>
                <a:ext cx="114" cy="103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Rectangle 120">
                <a:extLst>
                  <a:ext uri="{FF2B5EF4-FFF2-40B4-BE49-F238E27FC236}">
                    <a16:creationId xmlns:a16="http://schemas.microsoft.com/office/drawing/2014/main" id="{46F29832-2C66-410F-A729-D3D8E334D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8" y="2164"/>
                <a:ext cx="114" cy="166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Rectangle 121">
                <a:extLst>
                  <a:ext uri="{FF2B5EF4-FFF2-40B4-BE49-F238E27FC236}">
                    <a16:creationId xmlns:a16="http://schemas.microsoft.com/office/drawing/2014/main" id="{04F6B2F8-399D-45C4-BCCC-8AF02AE21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2126"/>
                <a:ext cx="114" cy="20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Oval 122">
                <a:extLst>
                  <a:ext uri="{FF2B5EF4-FFF2-40B4-BE49-F238E27FC236}">
                    <a16:creationId xmlns:a16="http://schemas.microsoft.com/office/drawing/2014/main" id="{D6E8458B-3777-4841-A5D8-30BA69C71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Oval 123">
                <a:extLst>
                  <a:ext uri="{FF2B5EF4-FFF2-40B4-BE49-F238E27FC236}">
                    <a16:creationId xmlns:a16="http://schemas.microsoft.com/office/drawing/2014/main" id="{490A434C-5F7E-43E0-8C50-2BBF6F29E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Oval 124">
                <a:extLst>
                  <a:ext uri="{FF2B5EF4-FFF2-40B4-BE49-F238E27FC236}">
                    <a16:creationId xmlns:a16="http://schemas.microsoft.com/office/drawing/2014/main" id="{072923BA-BD67-4780-BA17-D21271F75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" y="2364"/>
                <a:ext cx="138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Oval 125">
                <a:extLst>
                  <a:ext uri="{FF2B5EF4-FFF2-40B4-BE49-F238E27FC236}">
                    <a16:creationId xmlns:a16="http://schemas.microsoft.com/office/drawing/2014/main" id="{55EEA5BA-5A5C-4FAA-933D-8DC001C91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" y="2364"/>
                <a:ext cx="137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Oval 126">
                <a:extLst>
                  <a:ext uri="{FF2B5EF4-FFF2-40B4-BE49-F238E27FC236}">
                    <a16:creationId xmlns:a16="http://schemas.microsoft.com/office/drawing/2014/main" id="{FED5B1CA-71B1-4A50-9372-8DA209BD3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Oval 127">
                <a:extLst>
                  <a:ext uri="{FF2B5EF4-FFF2-40B4-BE49-F238E27FC236}">
                    <a16:creationId xmlns:a16="http://schemas.microsoft.com/office/drawing/2014/main" id="{3EB32A09-F065-44D4-939C-24463EC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Rectangle 128">
                <a:extLst>
                  <a:ext uri="{FF2B5EF4-FFF2-40B4-BE49-F238E27FC236}">
                    <a16:creationId xmlns:a16="http://schemas.microsoft.com/office/drawing/2014/main" id="{067AAB7D-9FF9-4BEA-99E9-FF0142759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" y="1269"/>
                <a:ext cx="923" cy="382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Oval 129">
                <a:extLst>
                  <a:ext uri="{FF2B5EF4-FFF2-40B4-BE49-F238E27FC236}">
                    <a16:creationId xmlns:a16="http://schemas.microsoft.com/office/drawing/2014/main" id="{FB585B5F-7111-4883-982B-302CF94DC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" y="1347"/>
                <a:ext cx="85" cy="86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Rectangle 130">
                <a:extLst>
                  <a:ext uri="{FF2B5EF4-FFF2-40B4-BE49-F238E27FC236}">
                    <a16:creationId xmlns:a16="http://schemas.microsoft.com/office/drawing/2014/main" id="{5356EFDB-913F-4005-91A3-04D77ED5B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359"/>
                <a:ext cx="299" cy="17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Rectangle 131">
                <a:extLst>
                  <a:ext uri="{FF2B5EF4-FFF2-40B4-BE49-F238E27FC236}">
                    <a16:creationId xmlns:a16="http://schemas.microsoft.com/office/drawing/2014/main" id="{3630B643-7144-4392-83C6-AAF08815D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397"/>
                <a:ext cx="583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Oval 132">
                <a:extLst>
                  <a:ext uri="{FF2B5EF4-FFF2-40B4-BE49-F238E27FC236}">
                    <a16:creationId xmlns:a16="http://schemas.microsoft.com/office/drawing/2014/main" id="{E1F7EA72-5B93-4991-BE37-9A0935D4A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" y="1478"/>
                <a:ext cx="85" cy="88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Rectangle 133">
                <a:extLst>
                  <a:ext uri="{FF2B5EF4-FFF2-40B4-BE49-F238E27FC236}">
                    <a16:creationId xmlns:a16="http://schemas.microsoft.com/office/drawing/2014/main" id="{E1DF5766-99EA-4176-A25A-95F554B01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492"/>
                <a:ext cx="154" cy="1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Rectangle 134">
                <a:extLst>
                  <a:ext uri="{FF2B5EF4-FFF2-40B4-BE49-F238E27FC236}">
                    <a16:creationId xmlns:a16="http://schemas.microsoft.com/office/drawing/2014/main" id="{662FBC4C-B8F9-47B7-B30C-642EB2DE7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530"/>
                <a:ext cx="583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Rectangle 135">
                <a:extLst>
                  <a:ext uri="{FF2B5EF4-FFF2-40B4-BE49-F238E27FC236}">
                    <a16:creationId xmlns:a16="http://schemas.microsoft.com/office/drawing/2014/main" id="{67C4E304-6F29-47B1-9B3D-FB509E98A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" y="775"/>
                <a:ext cx="1459" cy="166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" name="Freeform 136">
                <a:extLst>
                  <a:ext uri="{FF2B5EF4-FFF2-40B4-BE49-F238E27FC236}">
                    <a16:creationId xmlns:a16="http://schemas.microsoft.com/office/drawing/2014/main" id="{511AB4B2-64B0-4339-9550-00D4626B8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2" y="772"/>
                <a:ext cx="1464" cy="1670"/>
              </a:xfrm>
              <a:custGeom>
                <a:avLst/>
                <a:gdLst>
                  <a:gd name="T0" fmla="*/ 616 w 617"/>
                  <a:gd name="T1" fmla="*/ 702 h 703"/>
                  <a:gd name="T2" fmla="*/ 616 w 617"/>
                  <a:gd name="T3" fmla="*/ 699 h 703"/>
                  <a:gd name="T4" fmla="*/ 615 w 617"/>
                  <a:gd name="T5" fmla="*/ 689 h 703"/>
                  <a:gd name="T6" fmla="*/ 615 w 617"/>
                  <a:gd name="T7" fmla="*/ 651 h 703"/>
                  <a:gd name="T8" fmla="*/ 615 w 617"/>
                  <a:gd name="T9" fmla="*/ 508 h 703"/>
                  <a:gd name="T10" fmla="*/ 615 w 617"/>
                  <a:gd name="T11" fmla="*/ 1 h 703"/>
                  <a:gd name="T12" fmla="*/ 616 w 617"/>
                  <a:gd name="T13" fmla="*/ 2 h 703"/>
                  <a:gd name="T14" fmla="*/ 1 w 617"/>
                  <a:gd name="T15" fmla="*/ 2 h 703"/>
                  <a:gd name="T16" fmla="*/ 1 w 617"/>
                  <a:gd name="T17" fmla="*/ 2 h 703"/>
                  <a:gd name="T18" fmla="*/ 2 w 617"/>
                  <a:gd name="T19" fmla="*/ 1 h 703"/>
                  <a:gd name="T20" fmla="*/ 2 w 617"/>
                  <a:gd name="T21" fmla="*/ 702 h 703"/>
                  <a:gd name="T22" fmla="*/ 1 w 617"/>
                  <a:gd name="T23" fmla="*/ 702 h 703"/>
                  <a:gd name="T24" fmla="*/ 447 w 617"/>
                  <a:gd name="T25" fmla="*/ 702 h 703"/>
                  <a:gd name="T26" fmla="*/ 571 w 617"/>
                  <a:gd name="T27" fmla="*/ 702 h 703"/>
                  <a:gd name="T28" fmla="*/ 604 w 617"/>
                  <a:gd name="T29" fmla="*/ 702 h 703"/>
                  <a:gd name="T30" fmla="*/ 616 w 617"/>
                  <a:gd name="T31" fmla="*/ 702 h 703"/>
                  <a:gd name="T32" fmla="*/ 604 w 617"/>
                  <a:gd name="T33" fmla="*/ 703 h 703"/>
                  <a:gd name="T34" fmla="*/ 572 w 617"/>
                  <a:gd name="T35" fmla="*/ 703 h 703"/>
                  <a:gd name="T36" fmla="*/ 447 w 617"/>
                  <a:gd name="T37" fmla="*/ 703 h 703"/>
                  <a:gd name="T38" fmla="*/ 1 w 617"/>
                  <a:gd name="T39" fmla="*/ 703 h 703"/>
                  <a:gd name="T40" fmla="*/ 0 w 617"/>
                  <a:gd name="T41" fmla="*/ 703 h 703"/>
                  <a:gd name="T42" fmla="*/ 0 w 617"/>
                  <a:gd name="T43" fmla="*/ 702 h 703"/>
                  <a:gd name="T44" fmla="*/ 0 w 617"/>
                  <a:gd name="T45" fmla="*/ 1 h 703"/>
                  <a:gd name="T46" fmla="*/ 0 w 617"/>
                  <a:gd name="T47" fmla="*/ 0 h 703"/>
                  <a:gd name="T48" fmla="*/ 1 w 617"/>
                  <a:gd name="T49" fmla="*/ 0 h 703"/>
                  <a:gd name="T50" fmla="*/ 1 w 617"/>
                  <a:gd name="T51" fmla="*/ 0 h 703"/>
                  <a:gd name="T52" fmla="*/ 616 w 617"/>
                  <a:gd name="T53" fmla="*/ 0 h 703"/>
                  <a:gd name="T54" fmla="*/ 617 w 617"/>
                  <a:gd name="T55" fmla="*/ 0 h 703"/>
                  <a:gd name="T56" fmla="*/ 617 w 617"/>
                  <a:gd name="T57" fmla="*/ 1 h 703"/>
                  <a:gd name="T58" fmla="*/ 616 w 617"/>
                  <a:gd name="T59" fmla="*/ 509 h 703"/>
                  <a:gd name="T60" fmla="*/ 616 w 617"/>
                  <a:gd name="T61" fmla="*/ 652 h 703"/>
                  <a:gd name="T62" fmla="*/ 616 w 617"/>
                  <a:gd name="T63" fmla="*/ 690 h 703"/>
                  <a:gd name="T64" fmla="*/ 616 w 617"/>
                  <a:gd name="T65" fmla="*/ 699 h 703"/>
                  <a:gd name="T66" fmla="*/ 616 w 617"/>
                  <a:gd name="T67" fmla="*/ 702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17" h="703">
                    <a:moveTo>
                      <a:pt x="616" y="702"/>
                    </a:moveTo>
                    <a:cubicBezTo>
                      <a:pt x="616" y="702"/>
                      <a:pt x="616" y="701"/>
                      <a:pt x="616" y="699"/>
                    </a:cubicBezTo>
                    <a:cubicBezTo>
                      <a:pt x="616" y="697"/>
                      <a:pt x="616" y="694"/>
                      <a:pt x="615" y="689"/>
                    </a:cubicBezTo>
                    <a:cubicBezTo>
                      <a:pt x="615" y="681"/>
                      <a:pt x="615" y="668"/>
                      <a:pt x="615" y="651"/>
                    </a:cubicBezTo>
                    <a:cubicBezTo>
                      <a:pt x="615" y="618"/>
                      <a:pt x="615" y="570"/>
                      <a:pt x="615" y="508"/>
                    </a:cubicBezTo>
                    <a:cubicBezTo>
                      <a:pt x="615" y="385"/>
                      <a:pt x="615" y="210"/>
                      <a:pt x="615" y="1"/>
                    </a:cubicBezTo>
                    <a:cubicBezTo>
                      <a:pt x="616" y="2"/>
                      <a:pt x="616" y="2"/>
                      <a:pt x="616" y="2"/>
                    </a:cubicBezTo>
                    <a:cubicBezTo>
                      <a:pt x="435" y="2"/>
                      <a:pt x="224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60"/>
                      <a:pt x="2" y="501"/>
                      <a:pt x="2" y="702"/>
                    </a:cubicBezTo>
                    <a:cubicBezTo>
                      <a:pt x="1" y="702"/>
                      <a:pt x="1" y="702"/>
                      <a:pt x="1" y="702"/>
                    </a:cubicBezTo>
                    <a:cubicBezTo>
                      <a:pt x="186" y="702"/>
                      <a:pt x="339" y="702"/>
                      <a:pt x="447" y="702"/>
                    </a:cubicBezTo>
                    <a:cubicBezTo>
                      <a:pt x="501" y="702"/>
                      <a:pt x="543" y="702"/>
                      <a:pt x="571" y="702"/>
                    </a:cubicBezTo>
                    <a:cubicBezTo>
                      <a:pt x="586" y="702"/>
                      <a:pt x="597" y="702"/>
                      <a:pt x="604" y="702"/>
                    </a:cubicBezTo>
                    <a:cubicBezTo>
                      <a:pt x="612" y="702"/>
                      <a:pt x="616" y="702"/>
                      <a:pt x="616" y="702"/>
                    </a:cubicBezTo>
                    <a:cubicBezTo>
                      <a:pt x="616" y="702"/>
                      <a:pt x="612" y="702"/>
                      <a:pt x="604" y="703"/>
                    </a:cubicBezTo>
                    <a:cubicBezTo>
                      <a:pt x="597" y="703"/>
                      <a:pt x="586" y="703"/>
                      <a:pt x="572" y="703"/>
                    </a:cubicBezTo>
                    <a:cubicBezTo>
                      <a:pt x="543" y="703"/>
                      <a:pt x="501" y="703"/>
                      <a:pt x="447" y="703"/>
                    </a:cubicBezTo>
                    <a:cubicBezTo>
                      <a:pt x="340" y="703"/>
                      <a:pt x="186" y="703"/>
                      <a:pt x="1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501"/>
                      <a:pt x="0" y="26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24" y="0"/>
                      <a:pt x="435" y="0"/>
                      <a:pt x="616" y="0"/>
                    </a:cubicBezTo>
                    <a:cubicBezTo>
                      <a:pt x="617" y="0"/>
                      <a:pt x="617" y="0"/>
                      <a:pt x="617" y="0"/>
                    </a:cubicBezTo>
                    <a:cubicBezTo>
                      <a:pt x="617" y="1"/>
                      <a:pt x="617" y="1"/>
                      <a:pt x="617" y="1"/>
                    </a:cubicBezTo>
                    <a:cubicBezTo>
                      <a:pt x="616" y="210"/>
                      <a:pt x="616" y="386"/>
                      <a:pt x="616" y="509"/>
                    </a:cubicBezTo>
                    <a:cubicBezTo>
                      <a:pt x="616" y="570"/>
                      <a:pt x="616" y="619"/>
                      <a:pt x="616" y="652"/>
                    </a:cubicBezTo>
                    <a:cubicBezTo>
                      <a:pt x="616" y="668"/>
                      <a:pt x="616" y="681"/>
                      <a:pt x="616" y="690"/>
                    </a:cubicBezTo>
                    <a:cubicBezTo>
                      <a:pt x="616" y="694"/>
                      <a:pt x="616" y="697"/>
                      <a:pt x="616" y="699"/>
                    </a:cubicBezTo>
                    <a:cubicBezTo>
                      <a:pt x="616" y="701"/>
                      <a:pt x="616" y="702"/>
                      <a:pt x="616" y="70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Rectangle 137">
                <a:extLst>
                  <a:ext uri="{FF2B5EF4-FFF2-40B4-BE49-F238E27FC236}">
                    <a16:creationId xmlns:a16="http://schemas.microsoft.com/office/drawing/2014/main" id="{DB5E4003-CA8B-4FA7-AA8C-EAAF958EC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1" y="908"/>
                <a:ext cx="1182" cy="947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Rectangle 138">
                <a:extLst>
                  <a:ext uri="{FF2B5EF4-FFF2-40B4-BE49-F238E27FC236}">
                    <a16:creationId xmlns:a16="http://schemas.microsoft.com/office/drawing/2014/main" id="{53CE8711-6038-4FA9-89D4-FB1D6B1AD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687"/>
                <a:ext cx="38" cy="12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Rectangle 139">
                <a:extLst>
                  <a:ext uri="{FF2B5EF4-FFF2-40B4-BE49-F238E27FC236}">
                    <a16:creationId xmlns:a16="http://schemas.microsoft.com/office/drawing/2014/main" id="{2DA884B8-D5A3-4FA0-B4F7-F005758E8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2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Rectangle 140">
                <a:extLst>
                  <a:ext uri="{FF2B5EF4-FFF2-40B4-BE49-F238E27FC236}">
                    <a16:creationId xmlns:a16="http://schemas.microsoft.com/office/drawing/2014/main" id="{566DC2CF-8F57-4961-9F4D-2B414772B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5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Rectangle 141">
                <a:extLst>
                  <a:ext uri="{FF2B5EF4-FFF2-40B4-BE49-F238E27FC236}">
                    <a16:creationId xmlns:a16="http://schemas.microsoft.com/office/drawing/2014/main" id="{F4CE020E-2A5B-4518-882B-BAAD3CD81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6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Rectangle 142">
                <a:extLst>
                  <a:ext uri="{FF2B5EF4-FFF2-40B4-BE49-F238E27FC236}">
                    <a16:creationId xmlns:a16="http://schemas.microsoft.com/office/drawing/2014/main" id="{1CC08182-F35C-48BB-BC43-35DCF4CA6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9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Rectangle 143">
                <a:extLst>
                  <a:ext uri="{FF2B5EF4-FFF2-40B4-BE49-F238E27FC236}">
                    <a16:creationId xmlns:a16="http://schemas.microsoft.com/office/drawing/2014/main" id="{4DE6EB27-711F-41D0-9FD8-B0F6EB02A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2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Rectangle 144">
                <a:extLst>
                  <a:ext uri="{FF2B5EF4-FFF2-40B4-BE49-F238E27FC236}">
                    <a16:creationId xmlns:a16="http://schemas.microsoft.com/office/drawing/2014/main" id="{C153B259-4741-4ECF-82EB-C3CA24959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6" y="1749"/>
                <a:ext cx="49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Rectangle 145">
                <a:extLst>
                  <a:ext uri="{FF2B5EF4-FFF2-40B4-BE49-F238E27FC236}">
                    <a16:creationId xmlns:a16="http://schemas.microsoft.com/office/drawing/2014/main" id="{56DBE4DE-B4A3-42BC-AF33-8C0357A11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540"/>
                <a:ext cx="38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Rectangle 146">
                <a:extLst>
                  <a:ext uri="{FF2B5EF4-FFF2-40B4-BE49-F238E27FC236}">
                    <a16:creationId xmlns:a16="http://schemas.microsoft.com/office/drawing/2014/main" id="{25DE5644-28C9-4EA5-9BA7-62E5258742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257"/>
                <a:ext cx="38" cy="12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Rectangle 147">
                <a:extLst>
                  <a:ext uri="{FF2B5EF4-FFF2-40B4-BE49-F238E27FC236}">
                    <a16:creationId xmlns:a16="http://schemas.microsoft.com/office/drawing/2014/main" id="{BDC47CDE-4801-4B13-B418-5C5572CA5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117"/>
                <a:ext cx="38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Rectangle 148">
                <a:extLst>
                  <a:ext uri="{FF2B5EF4-FFF2-40B4-BE49-F238E27FC236}">
                    <a16:creationId xmlns:a16="http://schemas.microsoft.com/office/drawing/2014/main" id="{2079D00E-D62B-4184-896A-FAA544D81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7" y="1397"/>
                <a:ext cx="37" cy="12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Freeform 149">
                <a:extLst>
                  <a:ext uri="{FF2B5EF4-FFF2-40B4-BE49-F238E27FC236}">
                    <a16:creationId xmlns:a16="http://schemas.microsoft.com/office/drawing/2014/main" id="{37D943FE-53C5-4606-BDC3-D90BB2639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" y="1029"/>
                <a:ext cx="942" cy="672"/>
              </a:xfrm>
              <a:custGeom>
                <a:avLst/>
                <a:gdLst>
                  <a:gd name="T0" fmla="*/ 397 w 397"/>
                  <a:gd name="T1" fmla="*/ 282 h 283"/>
                  <a:gd name="T2" fmla="*/ 395 w 397"/>
                  <a:gd name="T3" fmla="*/ 282 h 283"/>
                  <a:gd name="T4" fmla="*/ 390 w 397"/>
                  <a:gd name="T5" fmla="*/ 282 h 283"/>
                  <a:gd name="T6" fmla="*/ 370 w 397"/>
                  <a:gd name="T7" fmla="*/ 283 h 283"/>
                  <a:gd name="T8" fmla="*/ 298 w 397"/>
                  <a:gd name="T9" fmla="*/ 283 h 283"/>
                  <a:gd name="T10" fmla="*/ 58 w 397"/>
                  <a:gd name="T11" fmla="*/ 283 h 283"/>
                  <a:gd name="T12" fmla="*/ 1 w 397"/>
                  <a:gd name="T13" fmla="*/ 283 h 283"/>
                  <a:gd name="T14" fmla="*/ 0 w 397"/>
                  <a:gd name="T15" fmla="*/ 283 h 283"/>
                  <a:gd name="T16" fmla="*/ 0 w 397"/>
                  <a:gd name="T17" fmla="*/ 282 h 283"/>
                  <a:gd name="T18" fmla="*/ 0 w 397"/>
                  <a:gd name="T19" fmla="*/ 81 h 283"/>
                  <a:gd name="T20" fmla="*/ 0 w 397"/>
                  <a:gd name="T21" fmla="*/ 21 h 283"/>
                  <a:gd name="T22" fmla="*/ 1 w 397"/>
                  <a:gd name="T23" fmla="*/ 5 h 283"/>
                  <a:gd name="T24" fmla="*/ 1 w 397"/>
                  <a:gd name="T25" fmla="*/ 1 h 283"/>
                  <a:gd name="T26" fmla="*/ 1 w 397"/>
                  <a:gd name="T27" fmla="*/ 0 h 283"/>
                  <a:gd name="T28" fmla="*/ 1 w 397"/>
                  <a:gd name="T29" fmla="*/ 1 h 283"/>
                  <a:gd name="T30" fmla="*/ 1 w 397"/>
                  <a:gd name="T31" fmla="*/ 5 h 283"/>
                  <a:gd name="T32" fmla="*/ 1 w 397"/>
                  <a:gd name="T33" fmla="*/ 21 h 283"/>
                  <a:gd name="T34" fmla="*/ 2 w 397"/>
                  <a:gd name="T35" fmla="*/ 81 h 283"/>
                  <a:gd name="T36" fmla="*/ 2 w 397"/>
                  <a:gd name="T37" fmla="*/ 282 h 283"/>
                  <a:gd name="T38" fmla="*/ 1 w 397"/>
                  <a:gd name="T39" fmla="*/ 281 h 283"/>
                  <a:gd name="T40" fmla="*/ 58 w 397"/>
                  <a:gd name="T41" fmla="*/ 281 h 283"/>
                  <a:gd name="T42" fmla="*/ 298 w 397"/>
                  <a:gd name="T43" fmla="*/ 281 h 283"/>
                  <a:gd name="T44" fmla="*/ 370 w 397"/>
                  <a:gd name="T45" fmla="*/ 282 h 283"/>
                  <a:gd name="T46" fmla="*/ 390 w 397"/>
                  <a:gd name="T47" fmla="*/ 282 h 283"/>
                  <a:gd name="T48" fmla="*/ 395 w 397"/>
                  <a:gd name="T49" fmla="*/ 282 h 283"/>
                  <a:gd name="T50" fmla="*/ 397 w 397"/>
                  <a:gd name="T51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7" h="283">
                    <a:moveTo>
                      <a:pt x="397" y="282"/>
                    </a:moveTo>
                    <a:cubicBezTo>
                      <a:pt x="397" y="282"/>
                      <a:pt x="396" y="282"/>
                      <a:pt x="395" y="282"/>
                    </a:cubicBezTo>
                    <a:cubicBezTo>
                      <a:pt x="394" y="282"/>
                      <a:pt x="392" y="282"/>
                      <a:pt x="390" y="282"/>
                    </a:cubicBezTo>
                    <a:cubicBezTo>
                      <a:pt x="385" y="282"/>
                      <a:pt x="379" y="283"/>
                      <a:pt x="370" y="283"/>
                    </a:cubicBezTo>
                    <a:cubicBezTo>
                      <a:pt x="353" y="283"/>
                      <a:pt x="328" y="283"/>
                      <a:pt x="298" y="283"/>
                    </a:cubicBezTo>
                    <a:cubicBezTo>
                      <a:pt x="236" y="283"/>
                      <a:pt x="151" y="283"/>
                      <a:pt x="58" y="283"/>
                    </a:cubicBezTo>
                    <a:cubicBezTo>
                      <a:pt x="38" y="283"/>
                      <a:pt x="19" y="283"/>
                      <a:pt x="1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02"/>
                      <a:pt x="0" y="131"/>
                      <a:pt x="0" y="81"/>
                    </a:cubicBezTo>
                    <a:cubicBezTo>
                      <a:pt x="0" y="56"/>
                      <a:pt x="0" y="35"/>
                      <a:pt x="0" y="21"/>
                    </a:cubicBezTo>
                    <a:cubicBezTo>
                      <a:pt x="1" y="14"/>
                      <a:pt x="1" y="9"/>
                      <a:pt x="1" y="5"/>
                    </a:cubicBezTo>
                    <a:cubicBezTo>
                      <a:pt x="1" y="4"/>
                      <a:pt x="1" y="2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2"/>
                      <a:pt x="1" y="4"/>
                      <a:pt x="1" y="5"/>
                    </a:cubicBezTo>
                    <a:cubicBezTo>
                      <a:pt x="1" y="9"/>
                      <a:pt x="1" y="14"/>
                      <a:pt x="1" y="21"/>
                    </a:cubicBezTo>
                    <a:cubicBezTo>
                      <a:pt x="1" y="35"/>
                      <a:pt x="1" y="56"/>
                      <a:pt x="2" y="81"/>
                    </a:cubicBezTo>
                    <a:cubicBezTo>
                      <a:pt x="2" y="131"/>
                      <a:pt x="2" y="202"/>
                      <a:pt x="2" y="282"/>
                    </a:cubicBezTo>
                    <a:cubicBezTo>
                      <a:pt x="1" y="281"/>
                      <a:pt x="1" y="281"/>
                      <a:pt x="1" y="281"/>
                    </a:cubicBezTo>
                    <a:cubicBezTo>
                      <a:pt x="19" y="281"/>
                      <a:pt x="38" y="281"/>
                      <a:pt x="58" y="281"/>
                    </a:cubicBezTo>
                    <a:cubicBezTo>
                      <a:pt x="151" y="281"/>
                      <a:pt x="236" y="281"/>
                      <a:pt x="298" y="281"/>
                    </a:cubicBezTo>
                    <a:cubicBezTo>
                      <a:pt x="328" y="282"/>
                      <a:pt x="353" y="282"/>
                      <a:pt x="370" y="282"/>
                    </a:cubicBezTo>
                    <a:cubicBezTo>
                      <a:pt x="379" y="282"/>
                      <a:pt x="385" y="282"/>
                      <a:pt x="390" y="282"/>
                    </a:cubicBezTo>
                    <a:cubicBezTo>
                      <a:pt x="392" y="282"/>
                      <a:pt x="394" y="282"/>
                      <a:pt x="395" y="282"/>
                    </a:cubicBezTo>
                    <a:cubicBezTo>
                      <a:pt x="396" y="282"/>
                      <a:pt x="397" y="282"/>
                      <a:pt x="397" y="28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Oval 150">
                <a:extLst>
                  <a:ext uri="{FF2B5EF4-FFF2-40B4-BE49-F238E27FC236}">
                    <a16:creationId xmlns:a16="http://schemas.microsoft.com/office/drawing/2014/main" id="{9E1123F5-04BB-4974-9549-FB94A456F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402"/>
                <a:ext cx="914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Oval 151">
                <a:extLst>
                  <a:ext uri="{FF2B5EF4-FFF2-40B4-BE49-F238E27FC236}">
                    <a16:creationId xmlns:a16="http://schemas.microsoft.com/office/drawing/2014/main" id="{D8D16F60-8075-4F3C-95AC-FC9BC3469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262"/>
                <a:ext cx="914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Oval 152">
                <a:extLst>
                  <a:ext uri="{FF2B5EF4-FFF2-40B4-BE49-F238E27FC236}">
                    <a16:creationId xmlns:a16="http://schemas.microsoft.com/office/drawing/2014/main" id="{6A4BD332-E9AC-4174-BC43-A5ED8899B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119"/>
                <a:ext cx="914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Oval 153">
                <a:extLst>
                  <a:ext uri="{FF2B5EF4-FFF2-40B4-BE49-F238E27FC236}">
                    <a16:creationId xmlns:a16="http://schemas.microsoft.com/office/drawing/2014/main" id="{3DE2A171-79FD-4837-A277-4A66722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542"/>
                <a:ext cx="914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Freeform 154">
                <a:extLst>
                  <a:ext uri="{FF2B5EF4-FFF2-40B4-BE49-F238E27FC236}">
                    <a16:creationId xmlns:a16="http://schemas.microsoft.com/office/drawing/2014/main" id="{36872B6A-5CBB-4911-8D4E-93B43ABBA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" y="1038"/>
                <a:ext cx="892" cy="630"/>
              </a:xfrm>
              <a:custGeom>
                <a:avLst/>
                <a:gdLst>
                  <a:gd name="T0" fmla="*/ 0 w 376"/>
                  <a:gd name="T1" fmla="*/ 265 h 265"/>
                  <a:gd name="T2" fmla="*/ 0 w 376"/>
                  <a:gd name="T3" fmla="*/ 213 h 265"/>
                  <a:gd name="T4" fmla="*/ 32 w 376"/>
                  <a:gd name="T5" fmla="*/ 162 h 265"/>
                  <a:gd name="T6" fmla="*/ 55 w 376"/>
                  <a:gd name="T7" fmla="*/ 179 h 265"/>
                  <a:gd name="T8" fmla="*/ 100 w 376"/>
                  <a:gd name="T9" fmla="*/ 108 h 265"/>
                  <a:gd name="T10" fmla="*/ 127 w 376"/>
                  <a:gd name="T11" fmla="*/ 127 h 265"/>
                  <a:gd name="T12" fmla="*/ 164 w 376"/>
                  <a:gd name="T13" fmla="*/ 62 h 265"/>
                  <a:gd name="T14" fmla="*/ 195 w 376"/>
                  <a:gd name="T15" fmla="*/ 87 h 265"/>
                  <a:gd name="T16" fmla="*/ 240 w 376"/>
                  <a:gd name="T17" fmla="*/ 0 h 265"/>
                  <a:gd name="T18" fmla="*/ 289 w 376"/>
                  <a:gd name="T19" fmla="*/ 97 h 265"/>
                  <a:gd name="T20" fmla="*/ 329 w 376"/>
                  <a:gd name="T21" fmla="*/ 48 h 265"/>
                  <a:gd name="T22" fmla="*/ 376 w 376"/>
                  <a:gd name="T23" fmla="*/ 35 h 265"/>
                  <a:gd name="T24" fmla="*/ 376 w 376"/>
                  <a:gd name="T25" fmla="*/ 265 h 265"/>
                  <a:gd name="T26" fmla="*/ 0 w 376"/>
                  <a:gd name="T27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6" h="265">
                    <a:moveTo>
                      <a:pt x="0" y="265"/>
                    </a:moveTo>
                    <a:cubicBezTo>
                      <a:pt x="0" y="256"/>
                      <a:pt x="0" y="213"/>
                      <a:pt x="0" y="213"/>
                    </a:cubicBezTo>
                    <a:cubicBezTo>
                      <a:pt x="32" y="162"/>
                      <a:pt x="32" y="162"/>
                      <a:pt x="32" y="162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127" y="127"/>
                      <a:pt x="127" y="127"/>
                      <a:pt x="127" y="127"/>
                    </a:cubicBezTo>
                    <a:cubicBezTo>
                      <a:pt x="164" y="62"/>
                      <a:pt x="164" y="62"/>
                      <a:pt x="164" y="62"/>
                    </a:cubicBezTo>
                    <a:cubicBezTo>
                      <a:pt x="195" y="87"/>
                      <a:pt x="195" y="87"/>
                      <a:pt x="195" y="87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89" y="97"/>
                      <a:pt x="289" y="97"/>
                      <a:pt x="289" y="97"/>
                    </a:cubicBezTo>
                    <a:cubicBezTo>
                      <a:pt x="329" y="48"/>
                      <a:pt x="329" y="48"/>
                      <a:pt x="329" y="48"/>
                    </a:cubicBezTo>
                    <a:cubicBezTo>
                      <a:pt x="376" y="35"/>
                      <a:pt x="376" y="35"/>
                      <a:pt x="376" y="35"/>
                    </a:cubicBezTo>
                    <a:cubicBezTo>
                      <a:pt x="376" y="265"/>
                      <a:pt x="376" y="265"/>
                      <a:pt x="376" y="265"/>
                    </a:cubicBezTo>
                    <a:lnTo>
                      <a:pt x="0" y="265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155">
                <a:extLst>
                  <a:ext uri="{FF2B5EF4-FFF2-40B4-BE49-F238E27FC236}">
                    <a16:creationId xmlns:a16="http://schemas.microsoft.com/office/drawing/2014/main" id="{03D022F6-46CF-4014-A773-D13DE3003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" y="1076"/>
                <a:ext cx="904" cy="509"/>
              </a:xfrm>
              <a:custGeom>
                <a:avLst/>
                <a:gdLst>
                  <a:gd name="T0" fmla="*/ 381 w 381"/>
                  <a:gd name="T1" fmla="*/ 0 h 214"/>
                  <a:gd name="T2" fmla="*/ 380 w 381"/>
                  <a:gd name="T3" fmla="*/ 1 h 214"/>
                  <a:gd name="T4" fmla="*/ 377 w 381"/>
                  <a:gd name="T5" fmla="*/ 1 h 214"/>
                  <a:gd name="T6" fmla="*/ 368 w 381"/>
                  <a:gd name="T7" fmla="*/ 1 h 214"/>
                  <a:gd name="T8" fmla="*/ 332 w 381"/>
                  <a:gd name="T9" fmla="*/ 1 h 214"/>
                  <a:gd name="T10" fmla="*/ 332 w 381"/>
                  <a:gd name="T11" fmla="*/ 1 h 214"/>
                  <a:gd name="T12" fmla="*/ 294 w 381"/>
                  <a:gd name="T13" fmla="*/ 51 h 214"/>
                  <a:gd name="T14" fmla="*/ 294 w 381"/>
                  <a:gd name="T15" fmla="*/ 51 h 214"/>
                  <a:gd name="T16" fmla="*/ 293 w 381"/>
                  <a:gd name="T17" fmla="*/ 51 h 214"/>
                  <a:gd name="T18" fmla="*/ 197 w 381"/>
                  <a:gd name="T19" fmla="*/ 52 h 214"/>
                  <a:gd name="T20" fmla="*/ 198 w 381"/>
                  <a:gd name="T21" fmla="*/ 51 h 214"/>
                  <a:gd name="T22" fmla="*/ 158 w 381"/>
                  <a:gd name="T23" fmla="*/ 119 h 214"/>
                  <a:gd name="T24" fmla="*/ 118 w 381"/>
                  <a:gd name="T25" fmla="*/ 185 h 214"/>
                  <a:gd name="T26" fmla="*/ 117 w 381"/>
                  <a:gd name="T27" fmla="*/ 186 h 214"/>
                  <a:gd name="T28" fmla="*/ 116 w 381"/>
                  <a:gd name="T29" fmla="*/ 185 h 214"/>
                  <a:gd name="T30" fmla="*/ 64 w 381"/>
                  <a:gd name="T31" fmla="*/ 113 h 214"/>
                  <a:gd name="T32" fmla="*/ 65 w 381"/>
                  <a:gd name="T33" fmla="*/ 113 h 214"/>
                  <a:gd name="T34" fmla="*/ 18 w 381"/>
                  <a:gd name="T35" fmla="*/ 187 h 214"/>
                  <a:gd name="T36" fmla="*/ 4 w 381"/>
                  <a:gd name="T37" fmla="*/ 207 h 214"/>
                  <a:gd name="T38" fmla="*/ 1 w 381"/>
                  <a:gd name="T39" fmla="*/ 213 h 214"/>
                  <a:gd name="T40" fmla="*/ 0 w 381"/>
                  <a:gd name="T41" fmla="*/ 214 h 214"/>
                  <a:gd name="T42" fmla="*/ 1 w 381"/>
                  <a:gd name="T43" fmla="*/ 213 h 214"/>
                  <a:gd name="T44" fmla="*/ 4 w 381"/>
                  <a:gd name="T45" fmla="*/ 207 h 214"/>
                  <a:gd name="T46" fmla="*/ 17 w 381"/>
                  <a:gd name="T47" fmla="*/ 186 h 214"/>
                  <a:gd name="T48" fmla="*/ 64 w 381"/>
                  <a:gd name="T49" fmla="*/ 112 h 214"/>
                  <a:gd name="T50" fmla="*/ 65 w 381"/>
                  <a:gd name="T51" fmla="*/ 111 h 214"/>
                  <a:gd name="T52" fmla="*/ 65 w 381"/>
                  <a:gd name="T53" fmla="*/ 112 h 214"/>
                  <a:gd name="T54" fmla="*/ 118 w 381"/>
                  <a:gd name="T55" fmla="*/ 183 h 214"/>
                  <a:gd name="T56" fmla="*/ 116 w 381"/>
                  <a:gd name="T57" fmla="*/ 183 h 214"/>
                  <a:gd name="T58" fmla="*/ 156 w 381"/>
                  <a:gd name="T59" fmla="*/ 117 h 214"/>
                  <a:gd name="T60" fmla="*/ 196 w 381"/>
                  <a:gd name="T61" fmla="*/ 50 h 214"/>
                  <a:gd name="T62" fmla="*/ 197 w 381"/>
                  <a:gd name="T63" fmla="*/ 50 h 214"/>
                  <a:gd name="T64" fmla="*/ 197 w 381"/>
                  <a:gd name="T65" fmla="*/ 50 h 214"/>
                  <a:gd name="T66" fmla="*/ 293 w 381"/>
                  <a:gd name="T67" fmla="*/ 50 h 214"/>
                  <a:gd name="T68" fmla="*/ 293 w 381"/>
                  <a:gd name="T69" fmla="*/ 50 h 214"/>
                  <a:gd name="T70" fmla="*/ 331 w 381"/>
                  <a:gd name="T71" fmla="*/ 0 h 214"/>
                  <a:gd name="T72" fmla="*/ 332 w 381"/>
                  <a:gd name="T73" fmla="*/ 0 h 214"/>
                  <a:gd name="T74" fmla="*/ 332 w 381"/>
                  <a:gd name="T75" fmla="*/ 0 h 214"/>
                  <a:gd name="T76" fmla="*/ 368 w 381"/>
                  <a:gd name="T77" fmla="*/ 0 h 214"/>
                  <a:gd name="T78" fmla="*/ 377 w 381"/>
                  <a:gd name="T79" fmla="*/ 0 h 214"/>
                  <a:gd name="T80" fmla="*/ 380 w 381"/>
                  <a:gd name="T81" fmla="*/ 0 h 214"/>
                  <a:gd name="T82" fmla="*/ 381 w 381"/>
                  <a:gd name="T83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1" h="214">
                    <a:moveTo>
                      <a:pt x="381" y="0"/>
                    </a:moveTo>
                    <a:cubicBezTo>
                      <a:pt x="381" y="1"/>
                      <a:pt x="380" y="1"/>
                      <a:pt x="380" y="1"/>
                    </a:cubicBezTo>
                    <a:cubicBezTo>
                      <a:pt x="379" y="1"/>
                      <a:pt x="378" y="1"/>
                      <a:pt x="377" y="1"/>
                    </a:cubicBezTo>
                    <a:cubicBezTo>
                      <a:pt x="375" y="1"/>
                      <a:pt x="372" y="1"/>
                      <a:pt x="368" y="1"/>
                    </a:cubicBezTo>
                    <a:cubicBezTo>
                      <a:pt x="359" y="1"/>
                      <a:pt x="347" y="1"/>
                      <a:pt x="332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22" y="15"/>
                      <a:pt x="309" y="32"/>
                      <a:pt x="294" y="51"/>
                    </a:cubicBezTo>
                    <a:cubicBezTo>
                      <a:pt x="294" y="51"/>
                      <a:pt x="294" y="51"/>
                      <a:pt x="294" y="51"/>
                    </a:cubicBezTo>
                    <a:cubicBezTo>
                      <a:pt x="293" y="51"/>
                      <a:pt x="293" y="51"/>
                      <a:pt x="293" y="51"/>
                    </a:cubicBezTo>
                    <a:cubicBezTo>
                      <a:pt x="265" y="51"/>
                      <a:pt x="233" y="52"/>
                      <a:pt x="197" y="52"/>
                    </a:cubicBezTo>
                    <a:cubicBezTo>
                      <a:pt x="198" y="51"/>
                      <a:pt x="198" y="51"/>
                      <a:pt x="198" y="51"/>
                    </a:cubicBezTo>
                    <a:cubicBezTo>
                      <a:pt x="185" y="72"/>
                      <a:pt x="172" y="95"/>
                      <a:pt x="158" y="119"/>
                    </a:cubicBezTo>
                    <a:cubicBezTo>
                      <a:pt x="144" y="141"/>
                      <a:pt x="130" y="164"/>
                      <a:pt x="118" y="185"/>
                    </a:cubicBezTo>
                    <a:cubicBezTo>
                      <a:pt x="117" y="186"/>
                      <a:pt x="117" y="186"/>
                      <a:pt x="117" y="186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97" y="158"/>
                      <a:pt x="80" y="134"/>
                      <a:pt x="64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46" y="144"/>
                      <a:pt x="29" y="169"/>
                      <a:pt x="18" y="187"/>
                    </a:cubicBezTo>
                    <a:cubicBezTo>
                      <a:pt x="12" y="196"/>
                      <a:pt x="8" y="203"/>
                      <a:pt x="4" y="207"/>
                    </a:cubicBezTo>
                    <a:cubicBezTo>
                      <a:pt x="3" y="210"/>
                      <a:pt x="2" y="211"/>
                      <a:pt x="1" y="213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4"/>
                      <a:pt x="0" y="214"/>
                      <a:pt x="1" y="213"/>
                    </a:cubicBezTo>
                    <a:cubicBezTo>
                      <a:pt x="1" y="211"/>
                      <a:pt x="3" y="209"/>
                      <a:pt x="4" y="207"/>
                    </a:cubicBezTo>
                    <a:cubicBezTo>
                      <a:pt x="7" y="202"/>
                      <a:pt x="11" y="195"/>
                      <a:pt x="17" y="186"/>
                    </a:cubicBezTo>
                    <a:cubicBezTo>
                      <a:pt x="28" y="168"/>
                      <a:pt x="44" y="143"/>
                      <a:pt x="64" y="112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81" y="133"/>
                      <a:pt x="99" y="157"/>
                      <a:pt x="118" y="183"/>
                    </a:cubicBezTo>
                    <a:cubicBezTo>
                      <a:pt x="116" y="183"/>
                      <a:pt x="116" y="183"/>
                      <a:pt x="116" y="183"/>
                    </a:cubicBezTo>
                    <a:cubicBezTo>
                      <a:pt x="129" y="163"/>
                      <a:pt x="142" y="140"/>
                      <a:pt x="156" y="117"/>
                    </a:cubicBezTo>
                    <a:cubicBezTo>
                      <a:pt x="170" y="94"/>
                      <a:pt x="184" y="71"/>
                      <a:pt x="196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233" y="50"/>
                      <a:pt x="265" y="50"/>
                      <a:pt x="293" y="50"/>
                    </a:cubicBezTo>
                    <a:cubicBezTo>
                      <a:pt x="293" y="50"/>
                      <a:pt x="293" y="50"/>
                      <a:pt x="293" y="50"/>
                    </a:cubicBezTo>
                    <a:cubicBezTo>
                      <a:pt x="308" y="31"/>
                      <a:pt x="321" y="14"/>
                      <a:pt x="331" y="0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47" y="0"/>
                      <a:pt x="359" y="0"/>
                      <a:pt x="368" y="0"/>
                    </a:cubicBezTo>
                    <a:cubicBezTo>
                      <a:pt x="372" y="0"/>
                      <a:pt x="375" y="0"/>
                      <a:pt x="377" y="0"/>
                    </a:cubicBezTo>
                    <a:cubicBezTo>
                      <a:pt x="378" y="0"/>
                      <a:pt x="379" y="0"/>
                      <a:pt x="380" y="0"/>
                    </a:cubicBezTo>
                    <a:cubicBezTo>
                      <a:pt x="380" y="0"/>
                      <a:pt x="381" y="0"/>
                      <a:pt x="3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Oval 156">
                <a:extLst>
                  <a:ext uri="{FF2B5EF4-FFF2-40B4-BE49-F238E27FC236}">
                    <a16:creationId xmlns:a16="http://schemas.microsoft.com/office/drawing/2014/main" id="{F215A778-AF10-40AE-BDE2-D1A48FE7A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1376"/>
                <a:ext cx="17" cy="16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Oval 157">
                <a:extLst>
                  <a:ext uri="{FF2B5EF4-FFF2-40B4-BE49-F238E27FC236}">
                    <a16:creationId xmlns:a16="http://schemas.microsoft.com/office/drawing/2014/main" id="{70895FF3-EC1F-4634-ACE9-3F70763F4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8" y="1226"/>
                <a:ext cx="16" cy="17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Oval 158">
                <a:extLst>
                  <a:ext uri="{FF2B5EF4-FFF2-40B4-BE49-F238E27FC236}">
                    <a16:creationId xmlns:a16="http://schemas.microsoft.com/office/drawing/2014/main" id="{F1DA03BE-E719-49B6-8C7C-5D58AD75E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" y="1188"/>
                <a:ext cx="19" cy="17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Oval 159">
                <a:extLst>
                  <a:ext uri="{FF2B5EF4-FFF2-40B4-BE49-F238E27FC236}">
                    <a16:creationId xmlns:a16="http://schemas.microsoft.com/office/drawing/2014/main" id="{84A031AC-720B-4AF8-B939-781FB1028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1996"/>
                <a:ext cx="1116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Oval 160">
                <a:extLst>
                  <a:ext uri="{FF2B5EF4-FFF2-40B4-BE49-F238E27FC236}">
                    <a16:creationId xmlns:a16="http://schemas.microsoft.com/office/drawing/2014/main" id="{547356D5-5FC3-4541-9838-197453938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055"/>
                <a:ext cx="1116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Oval 161">
                <a:extLst>
                  <a:ext uri="{FF2B5EF4-FFF2-40B4-BE49-F238E27FC236}">
                    <a16:creationId xmlns:a16="http://schemas.microsoft.com/office/drawing/2014/main" id="{2170A0DD-9DBF-4ED0-8AF9-599F13B3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117"/>
                <a:ext cx="1116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Oval 162">
                <a:extLst>
                  <a:ext uri="{FF2B5EF4-FFF2-40B4-BE49-F238E27FC236}">
                    <a16:creationId xmlns:a16="http://schemas.microsoft.com/office/drawing/2014/main" id="{C7678184-AF09-444B-9AF4-F4AF7AB5D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176"/>
                <a:ext cx="1116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181">
                <a:extLst>
                  <a:ext uri="{FF2B5EF4-FFF2-40B4-BE49-F238E27FC236}">
                    <a16:creationId xmlns:a16="http://schemas.microsoft.com/office/drawing/2014/main" id="{20D736FB-8963-45AA-A33F-3FB5F21724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2" y="4356"/>
                <a:ext cx="206" cy="19"/>
              </a:xfrm>
              <a:custGeom>
                <a:avLst/>
                <a:gdLst>
                  <a:gd name="T0" fmla="*/ 37 w 87"/>
                  <a:gd name="T1" fmla="*/ 8 h 8"/>
                  <a:gd name="T2" fmla="*/ 39 w 87"/>
                  <a:gd name="T3" fmla="*/ 8 h 8"/>
                  <a:gd name="T4" fmla="*/ 40 w 87"/>
                  <a:gd name="T5" fmla="*/ 8 h 8"/>
                  <a:gd name="T6" fmla="*/ 37 w 87"/>
                  <a:gd name="T7" fmla="*/ 8 h 8"/>
                  <a:gd name="T8" fmla="*/ 87 w 87"/>
                  <a:gd name="T9" fmla="*/ 8 h 8"/>
                  <a:gd name="T10" fmla="*/ 84 w 87"/>
                  <a:gd name="T11" fmla="*/ 8 h 8"/>
                  <a:gd name="T12" fmla="*/ 71 w 87"/>
                  <a:gd name="T13" fmla="*/ 8 h 8"/>
                  <a:gd name="T14" fmla="*/ 79 w 87"/>
                  <a:gd name="T15" fmla="*/ 8 h 8"/>
                  <a:gd name="T16" fmla="*/ 87 w 87"/>
                  <a:gd name="T17" fmla="*/ 8 h 8"/>
                  <a:gd name="T18" fmla="*/ 0 w 87"/>
                  <a:gd name="T19" fmla="*/ 5 h 8"/>
                  <a:gd name="T20" fmla="*/ 0 w 87"/>
                  <a:gd name="T21" fmla="*/ 6 h 8"/>
                  <a:gd name="T22" fmla="*/ 2 w 87"/>
                  <a:gd name="T23" fmla="*/ 6 h 8"/>
                  <a:gd name="T24" fmla="*/ 2 w 87"/>
                  <a:gd name="T25" fmla="*/ 6 h 8"/>
                  <a:gd name="T26" fmla="*/ 0 w 87"/>
                  <a:gd name="T27" fmla="*/ 5 h 8"/>
                  <a:gd name="T28" fmla="*/ 14 w 87"/>
                  <a:gd name="T29" fmla="*/ 0 h 8"/>
                  <a:gd name="T30" fmla="*/ 10 w 87"/>
                  <a:gd name="T31" fmla="*/ 1 h 8"/>
                  <a:gd name="T32" fmla="*/ 14 w 87"/>
                  <a:gd name="T33" fmla="*/ 0 h 8"/>
                  <a:gd name="T34" fmla="*/ 14 w 87"/>
                  <a:gd name="T3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8">
                    <a:moveTo>
                      <a:pt x="37" y="8"/>
                    </a:moveTo>
                    <a:cubicBezTo>
                      <a:pt x="38" y="8"/>
                      <a:pt x="38" y="8"/>
                      <a:pt x="39" y="8"/>
                    </a:cubicBezTo>
                    <a:cubicBezTo>
                      <a:pt x="39" y="8"/>
                      <a:pt x="39" y="8"/>
                      <a:pt x="40" y="8"/>
                    </a:cubicBezTo>
                    <a:cubicBezTo>
                      <a:pt x="39" y="8"/>
                      <a:pt x="38" y="8"/>
                      <a:pt x="37" y="8"/>
                    </a:cubicBezTo>
                    <a:moveTo>
                      <a:pt x="87" y="8"/>
                    </a:moveTo>
                    <a:cubicBezTo>
                      <a:pt x="84" y="8"/>
                      <a:pt x="84" y="8"/>
                      <a:pt x="84" y="8"/>
                    </a:cubicBezTo>
                    <a:cubicBezTo>
                      <a:pt x="81" y="8"/>
                      <a:pt x="76" y="8"/>
                      <a:pt x="71" y="8"/>
                    </a:cubicBezTo>
                    <a:cubicBezTo>
                      <a:pt x="74" y="8"/>
                      <a:pt x="77" y="8"/>
                      <a:pt x="79" y="8"/>
                    </a:cubicBezTo>
                    <a:cubicBezTo>
                      <a:pt x="82" y="8"/>
                      <a:pt x="85" y="8"/>
                      <a:pt x="87" y="8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6"/>
                      <a:pt x="0" y="5"/>
                      <a:pt x="0" y="5"/>
                    </a:cubicBezTo>
                    <a:moveTo>
                      <a:pt x="14" y="0"/>
                    </a:moveTo>
                    <a:cubicBezTo>
                      <a:pt x="14" y="0"/>
                      <a:pt x="12" y="0"/>
                      <a:pt x="10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Freeform 184">
                <a:extLst>
                  <a:ext uri="{FF2B5EF4-FFF2-40B4-BE49-F238E27FC236}">
                    <a16:creationId xmlns:a16="http://schemas.microsoft.com/office/drawing/2014/main" id="{38FFC985-B750-4D3A-BAA0-E4AC5A034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" y="4373"/>
                <a:ext cx="45" cy="0"/>
              </a:xfrm>
              <a:custGeom>
                <a:avLst/>
                <a:gdLst>
                  <a:gd name="T0" fmla="*/ 0 w 19"/>
                  <a:gd name="T1" fmla="*/ 0 w 19"/>
                  <a:gd name="T2" fmla="*/ 19 w 19"/>
                  <a:gd name="T3" fmla="*/ 19 w 19"/>
                  <a:gd name="T4" fmla="*/ 0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BE3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187">
                <a:extLst>
                  <a:ext uri="{FF2B5EF4-FFF2-40B4-BE49-F238E27FC236}">
                    <a16:creationId xmlns:a16="http://schemas.microsoft.com/office/drawing/2014/main" id="{7BAEA0F7-F459-4FC3-8295-4936F24C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5" y="4347"/>
                <a:ext cx="8" cy="9"/>
              </a:xfrm>
              <a:custGeom>
                <a:avLst/>
                <a:gdLst>
                  <a:gd name="T0" fmla="*/ 2 w 3"/>
                  <a:gd name="T1" fmla="*/ 4 h 4"/>
                  <a:gd name="T2" fmla="*/ 1 w 3"/>
                  <a:gd name="T3" fmla="*/ 2 h 4"/>
                  <a:gd name="T4" fmla="*/ 0 w 3"/>
                  <a:gd name="T5" fmla="*/ 0 h 4"/>
                  <a:gd name="T6" fmla="*/ 1 w 3"/>
                  <a:gd name="T7" fmla="*/ 2 h 4"/>
                  <a:gd name="T8" fmla="*/ 2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2" y="4"/>
                      <a:pt x="2" y="3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2"/>
                    </a:cubicBezTo>
                    <a:cubicBezTo>
                      <a:pt x="2" y="3"/>
                      <a:pt x="3" y="4"/>
                      <a:pt x="2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198">
                <a:extLst>
                  <a:ext uri="{FF2B5EF4-FFF2-40B4-BE49-F238E27FC236}">
                    <a16:creationId xmlns:a16="http://schemas.microsoft.com/office/drawing/2014/main" id="{EA4FDC9C-5A55-4810-B969-C59DD6B62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1" y="4347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0" name="Rectangle 220">
              <a:extLst>
                <a:ext uri="{FF2B5EF4-FFF2-40B4-BE49-F238E27FC236}">
                  <a16:creationId xmlns:a16="http://schemas.microsoft.com/office/drawing/2014/main" id="{BBE6D077-3B4D-43D1-B52F-C1D13FE01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1954" y="4611159"/>
              <a:ext cx="472107" cy="26136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221">
              <a:extLst>
                <a:ext uri="{FF2B5EF4-FFF2-40B4-BE49-F238E27FC236}">
                  <a16:creationId xmlns:a16="http://schemas.microsoft.com/office/drawing/2014/main" id="{48E3501F-A54A-4D52-8FFD-98FA37662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8726" y="4239229"/>
              <a:ext cx="451180" cy="398065"/>
            </a:xfrm>
            <a:custGeom>
              <a:avLst/>
              <a:gdLst>
                <a:gd name="T0" fmla="*/ 107 w 539"/>
                <a:gd name="T1" fmla="*/ 396 h 396"/>
                <a:gd name="T2" fmla="*/ 0 w 539"/>
                <a:gd name="T3" fmla="*/ 0 h 396"/>
                <a:gd name="T4" fmla="*/ 442 w 539"/>
                <a:gd name="T5" fmla="*/ 0 h 396"/>
                <a:gd name="T6" fmla="*/ 539 w 539"/>
                <a:gd name="T7" fmla="*/ 396 h 396"/>
                <a:gd name="T8" fmla="*/ 107 w 539"/>
                <a:gd name="T9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396">
                  <a:moveTo>
                    <a:pt x="107" y="39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539" y="396"/>
                  </a:lnTo>
                  <a:lnTo>
                    <a:pt x="107" y="3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222">
              <a:extLst>
                <a:ext uri="{FF2B5EF4-FFF2-40B4-BE49-F238E27FC236}">
                  <a16:creationId xmlns:a16="http://schemas.microsoft.com/office/drawing/2014/main" id="{DB1133E4-39B2-468A-A0DE-7934997B9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490" y="4258329"/>
              <a:ext cx="407653" cy="350820"/>
            </a:xfrm>
            <a:custGeom>
              <a:avLst/>
              <a:gdLst>
                <a:gd name="T0" fmla="*/ 487 w 487"/>
                <a:gd name="T1" fmla="*/ 349 h 349"/>
                <a:gd name="T2" fmla="*/ 90 w 487"/>
                <a:gd name="T3" fmla="*/ 349 h 349"/>
                <a:gd name="T4" fmla="*/ 0 w 487"/>
                <a:gd name="T5" fmla="*/ 0 h 349"/>
                <a:gd name="T6" fmla="*/ 397 w 487"/>
                <a:gd name="T7" fmla="*/ 0 h 349"/>
                <a:gd name="T8" fmla="*/ 487 w 487"/>
                <a:gd name="T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349">
                  <a:moveTo>
                    <a:pt x="487" y="349"/>
                  </a:moveTo>
                  <a:lnTo>
                    <a:pt x="90" y="349"/>
                  </a:lnTo>
                  <a:lnTo>
                    <a:pt x="0" y="0"/>
                  </a:lnTo>
                  <a:lnTo>
                    <a:pt x="397" y="0"/>
                  </a:lnTo>
                  <a:lnTo>
                    <a:pt x="487" y="349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223">
              <a:extLst>
                <a:ext uri="{FF2B5EF4-FFF2-40B4-BE49-F238E27FC236}">
                  <a16:creationId xmlns:a16="http://schemas.microsoft.com/office/drawing/2014/main" id="{B54D282C-14B2-43E7-9A54-83FCB3B2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490" y="4258329"/>
              <a:ext cx="338176" cy="24125"/>
            </a:xfrm>
            <a:custGeom>
              <a:avLst/>
              <a:gdLst>
                <a:gd name="T0" fmla="*/ 2 w 170"/>
                <a:gd name="T1" fmla="*/ 10 h 10"/>
                <a:gd name="T2" fmla="*/ 170 w 170"/>
                <a:gd name="T3" fmla="*/ 10 h 10"/>
                <a:gd name="T4" fmla="*/ 167 w 170"/>
                <a:gd name="T5" fmla="*/ 0 h 10"/>
                <a:gd name="T6" fmla="*/ 0 w 170"/>
                <a:gd name="T7" fmla="*/ 0 h 10"/>
                <a:gd name="T8" fmla="*/ 2 w 17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0">
                  <a:moveTo>
                    <a:pt x="2" y="10"/>
                  </a:moveTo>
                  <a:cubicBezTo>
                    <a:pt x="59" y="10"/>
                    <a:pt x="113" y="10"/>
                    <a:pt x="170" y="1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Oval 224">
              <a:extLst>
                <a:ext uri="{FF2B5EF4-FFF2-40B4-BE49-F238E27FC236}">
                  <a16:creationId xmlns:a16="http://schemas.microsoft.com/office/drawing/2014/main" id="{7EDAA398-98F2-4A29-ABED-BF4775AC2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343" y="4265365"/>
              <a:ext cx="5859" cy="904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Oval 225">
              <a:extLst>
                <a:ext uri="{FF2B5EF4-FFF2-40B4-BE49-F238E27FC236}">
                  <a16:creationId xmlns:a16="http://schemas.microsoft.com/office/drawing/2014/main" id="{D04A9B39-2AA4-4A38-B6CA-AF661F688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8950" y="4265365"/>
              <a:ext cx="7534" cy="904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Oval 226">
              <a:extLst>
                <a:ext uri="{FF2B5EF4-FFF2-40B4-BE49-F238E27FC236}">
                  <a16:creationId xmlns:a16="http://schemas.microsoft.com/office/drawing/2014/main" id="{CF868CC4-F49A-4667-9EE2-79B59BEFD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394" y="4265365"/>
              <a:ext cx="8371" cy="904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227">
              <a:extLst>
                <a:ext uri="{FF2B5EF4-FFF2-40B4-BE49-F238E27FC236}">
                  <a16:creationId xmlns:a16="http://schemas.microsoft.com/office/drawing/2014/main" id="{AC0989A2-1763-4B19-ADC6-F9A5B4795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527" y="4372923"/>
              <a:ext cx="118864" cy="114595"/>
            </a:xfrm>
            <a:custGeom>
              <a:avLst/>
              <a:gdLst>
                <a:gd name="T0" fmla="*/ 30 w 60"/>
                <a:gd name="T1" fmla="*/ 27 h 48"/>
                <a:gd name="T2" fmla="*/ 48 w 60"/>
                <a:gd name="T3" fmla="*/ 48 h 48"/>
                <a:gd name="T4" fmla="*/ 60 w 60"/>
                <a:gd name="T5" fmla="*/ 27 h 48"/>
                <a:gd name="T6" fmla="*/ 30 w 60"/>
                <a:gd name="T7" fmla="*/ 0 h 48"/>
                <a:gd name="T8" fmla="*/ 1 w 60"/>
                <a:gd name="T9" fmla="*/ 27 h 48"/>
                <a:gd name="T10" fmla="*/ 30 w 60"/>
                <a:gd name="T11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8">
                  <a:moveTo>
                    <a:pt x="30" y="27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6" y="43"/>
                    <a:pt x="60" y="35"/>
                    <a:pt x="60" y="27"/>
                  </a:cubicBezTo>
                  <a:cubicBezTo>
                    <a:pt x="60" y="12"/>
                    <a:pt x="46" y="0"/>
                    <a:pt x="30" y="0"/>
                  </a:cubicBezTo>
                  <a:cubicBezTo>
                    <a:pt x="14" y="0"/>
                    <a:pt x="0" y="12"/>
                    <a:pt x="1" y="27"/>
                  </a:cubicBezTo>
                  <a:lnTo>
                    <a:pt x="30" y="27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228">
              <a:extLst>
                <a:ext uri="{FF2B5EF4-FFF2-40B4-BE49-F238E27FC236}">
                  <a16:creationId xmlns:a16="http://schemas.microsoft.com/office/drawing/2014/main" id="{9E7FB8C8-148F-45A9-8690-BEA80D227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342" y="4444293"/>
              <a:ext cx="97100" cy="69360"/>
            </a:xfrm>
            <a:custGeom>
              <a:avLst/>
              <a:gdLst>
                <a:gd name="T0" fmla="*/ 30 w 49"/>
                <a:gd name="T1" fmla="*/ 0 h 29"/>
                <a:gd name="T2" fmla="*/ 35 w 49"/>
                <a:gd name="T3" fmla="*/ 5 h 29"/>
                <a:gd name="T4" fmla="*/ 49 w 49"/>
                <a:gd name="T5" fmla="*/ 20 h 29"/>
                <a:gd name="T6" fmla="*/ 49 w 49"/>
                <a:gd name="T7" fmla="*/ 21 h 29"/>
                <a:gd name="T8" fmla="*/ 48 w 49"/>
                <a:gd name="T9" fmla="*/ 21 h 29"/>
                <a:gd name="T10" fmla="*/ 18 w 49"/>
                <a:gd name="T11" fmla="*/ 25 h 29"/>
                <a:gd name="T12" fmla="*/ 5 w 49"/>
                <a:gd name="T13" fmla="*/ 14 h 29"/>
                <a:gd name="T14" fmla="*/ 0 w 49"/>
                <a:gd name="T15" fmla="*/ 1 h 29"/>
                <a:gd name="T16" fmla="*/ 0 w 49"/>
                <a:gd name="T17" fmla="*/ 0 h 29"/>
                <a:gd name="T18" fmla="*/ 1 w 49"/>
                <a:gd name="T19" fmla="*/ 0 h 29"/>
                <a:gd name="T20" fmla="*/ 22 w 49"/>
                <a:gd name="T21" fmla="*/ 0 h 29"/>
                <a:gd name="T22" fmla="*/ 30 w 49"/>
                <a:gd name="T23" fmla="*/ 0 h 29"/>
                <a:gd name="T24" fmla="*/ 22 w 49"/>
                <a:gd name="T25" fmla="*/ 1 h 29"/>
                <a:gd name="T26" fmla="*/ 1 w 49"/>
                <a:gd name="T27" fmla="*/ 1 h 29"/>
                <a:gd name="T28" fmla="*/ 2 w 49"/>
                <a:gd name="T29" fmla="*/ 0 h 29"/>
                <a:gd name="T30" fmla="*/ 6 w 49"/>
                <a:gd name="T31" fmla="*/ 13 h 29"/>
                <a:gd name="T32" fmla="*/ 18 w 49"/>
                <a:gd name="T33" fmla="*/ 23 h 29"/>
                <a:gd name="T34" fmla="*/ 47 w 49"/>
                <a:gd name="T35" fmla="*/ 20 h 29"/>
                <a:gd name="T36" fmla="*/ 47 w 49"/>
                <a:gd name="T37" fmla="*/ 21 h 29"/>
                <a:gd name="T38" fmla="*/ 34 w 49"/>
                <a:gd name="T39" fmla="*/ 6 h 29"/>
                <a:gd name="T40" fmla="*/ 30 w 49"/>
                <a:gd name="T4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29">
                  <a:moveTo>
                    <a:pt x="30" y="0"/>
                  </a:moveTo>
                  <a:cubicBezTo>
                    <a:pt x="30" y="0"/>
                    <a:pt x="32" y="2"/>
                    <a:pt x="35" y="5"/>
                  </a:cubicBezTo>
                  <a:cubicBezTo>
                    <a:pt x="38" y="9"/>
                    <a:pt x="43" y="14"/>
                    <a:pt x="49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1" y="27"/>
                    <a:pt x="29" y="29"/>
                    <a:pt x="18" y="25"/>
                  </a:cubicBezTo>
                  <a:cubicBezTo>
                    <a:pt x="12" y="22"/>
                    <a:pt x="8" y="19"/>
                    <a:pt x="5" y="14"/>
                  </a:cubicBezTo>
                  <a:cubicBezTo>
                    <a:pt x="2" y="10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7" y="0"/>
                    <a:pt x="22" y="0"/>
                  </a:cubicBezTo>
                  <a:cubicBezTo>
                    <a:pt x="27" y="0"/>
                    <a:pt x="30" y="0"/>
                    <a:pt x="30" y="0"/>
                  </a:cubicBezTo>
                  <a:cubicBezTo>
                    <a:pt x="30" y="0"/>
                    <a:pt x="27" y="0"/>
                    <a:pt x="22" y="1"/>
                  </a:cubicBezTo>
                  <a:cubicBezTo>
                    <a:pt x="17" y="1"/>
                    <a:pt x="10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4" y="9"/>
                    <a:pt x="6" y="13"/>
                  </a:cubicBezTo>
                  <a:cubicBezTo>
                    <a:pt x="9" y="17"/>
                    <a:pt x="13" y="21"/>
                    <a:pt x="18" y="23"/>
                  </a:cubicBezTo>
                  <a:cubicBezTo>
                    <a:pt x="29" y="27"/>
                    <a:pt x="40" y="25"/>
                    <a:pt x="47" y="20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2" y="15"/>
                    <a:pt x="38" y="10"/>
                    <a:pt x="34" y="6"/>
                  </a:cubicBezTo>
                  <a:cubicBezTo>
                    <a:pt x="31" y="2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Oval 229">
              <a:extLst>
                <a:ext uri="{FF2B5EF4-FFF2-40B4-BE49-F238E27FC236}">
                  <a16:creationId xmlns:a16="http://schemas.microsoft.com/office/drawing/2014/main" id="{756F4D00-EDAB-4389-8049-606E4007B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7336" y="4394033"/>
              <a:ext cx="5859" cy="1005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230">
              <a:extLst>
                <a:ext uri="{FF2B5EF4-FFF2-40B4-BE49-F238E27FC236}">
                  <a16:creationId xmlns:a16="http://schemas.microsoft.com/office/drawing/2014/main" id="{400CC34A-027C-4FE8-8084-1C2B2F876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207" y="4367897"/>
              <a:ext cx="70314" cy="31162"/>
            </a:xfrm>
            <a:custGeom>
              <a:avLst/>
              <a:gdLst>
                <a:gd name="T0" fmla="*/ 0 w 35"/>
                <a:gd name="T1" fmla="*/ 1 h 13"/>
                <a:gd name="T2" fmla="*/ 20 w 35"/>
                <a:gd name="T3" fmla="*/ 0 h 13"/>
                <a:gd name="T4" fmla="*/ 22 w 35"/>
                <a:gd name="T5" fmla="*/ 0 h 13"/>
                <a:gd name="T6" fmla="*/ 23 w 35"/>
                <a:gd name="T7" fmla="*/ 0 h 13"/>
                <a:gd name="T8" fmla="*/ 23 w 35"/>
                <a:gd name="T9" fmla="*/ 0 h 13"/>
                <a:gd name="T10" fmla="*/ 34 w 35"/>
                <a:gd name="T11" fmla="*/ 13 h 13"/>
                <a:gd name="T12" fmla="*/ 22 w 35"/>
                <a:gd name="T13" fmla="*/ 2 h 13"/>
                <a:gd name="T14" fmla="*/ 22 w 35"/>
                <a:gd name="T15" fmla="*/ 2 h 13"/>
                <a:gd name="T16" fmla="*/ 20 w 35"/>
                <a:gd name="T17" fmla="*/ 2 h 13"/>
                <a:gd name="T18" fmla="*/ 0 w 35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3">
                  <a:moveTo>
                    <a:pt x="0" y="1"/>
                  </a:moveTo>
                  <a:cubicBezTo>
                    <a:pt x="0" y="0"/>
                    <a:pt x="9" y="0"/>
                    <a:pt x="20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7"/>
                    <a:pt x="35" y="13"/>
                    <a:pt x="34" y="13"/>
                  </a:cubicBezTo>
                  <a:cubicBezTo>
                    <a:pt x="34" y="13"/>
                    <a:pt x="29" y="8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9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231">
              <a:extLst>
                <a:ext uri="{FF2B5EF4-FFF2-40B4-BE49-F238E27FC236}">
                  <a16:creationId xmlns:a16="http://schemas.microsoft.com/office/drawing/2014/main" id="{4E2D3B97-4394-4D0A-B29E-9D462B5BA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4152" y="4346788"/>
              <a:ext cx="97100" cy="76396"/>
            </a:xfrm>
            <a:custGeom>
              <a:avLst/>
              <a:gdLst>
                <a:gd name="T0" fmla="*/ 6 w 49"/>
                <a:gd name="T1" fmla="*/ 31 h 32"/>
                <a:gd name="T2" fmla="*/ 5 w 49"/>
                <a:gd name="T3" fmla="*/ 23 h 32"/>
                <a:gd name="T4" fmla="*/ 0 w 49"/>
                <a:gd name="T5" fmla="*/ 2 h 32"/>
                <a:gd name="T6" fmla="*/ 0 w 49"/>
                <a:gd name="T7" fmla="*/ 1 h 32"/>
                <a:gd name="T8" fmla="*/ 1 w 49"/>
                <a:gd name="T9" fmla="*/ 1 h 32"/>
                <a:gd name="T10" fmla="*/ 42 w 49"/>
                <a:gd name="T11" fmla="*/ 0 h 32"/>
                <a:gd name="T12" fmla="*/ 43 w 49"/>
                <a:gd name="T13" fmla="*/ 1 h 32"/>
                <a:gd name="T14" fmla="*/ 43 w 49"/>
                <a:gd name="T15" fmla="*/ 1 h 32"/>
                <a:gd name="T16" fmla="*/ 43 w 49"/>
                <a:gd name="T17" fmla="*/ 1 h 32"/>
                <a:gd name="T18" fmla="*/ 43 w 49"/>
                <a:gd name="T19" fmla="*/ 1 h 32"/>
                <a:gd name="T20" fmla="*/ 43 w 49"/>
                <a:gd name="T21" fmla="*/ 1 h 32"/>
                <a:gd name="T22" fmla="*/ 43 w 49"/>
                <a:gd name="T23" fmla="*/ 1 h 32"/>
                <a:gd name="T24" fmla="*/ 43 w 49"/>
                <a:gd name="T25" fmla="*/ 2 h 32"/>
                <a:gd name="T26" fmla="*/ 43 w 49"/>
                <a:gd name="T27" fmla="*/ 2 h 32"/>
                <a:gd name="T28" fmla="*/ 44 w 49"/>
                <a:gd name="T29" fmla="*/ 3 h 32"/>
                <a:gd name="T30" fmla="*/ 44 w 49"/>
                <a:gd name="T31" fmla="*/ 5 h 32"/>
                <a:gd name="T32" fmla="*/ 45 w 49"/>
                <a:gd name="T33" fmla="*/ 9 h 32"/>
                <a:gd name="T34" fmla="*/ 46 w 49"/>
                <a:gd name="T35" fmla="*/ 16 h 32"/>
                <a:gd name="T36" fmla="*/ 49 w 49"/>
                <a:gd name="T37" fmla="*/ 31 h 32"/>
                <a:gd name="T38" fmla="*/ 49 w 49"/>
                <a:gd name="T39" fmla="*/ 32 h 32"/>
                <a:gd name="T40" fmla="*/ 48 w 49"/>
                <a:gd name="T41" fmla="*/ 32 h 32"/>
                <a:gd name="T42" fmla="*/ 18 w 49"/>
                <a:gd name="T43" fmla="*/ 31 h 32"/>
                <a:gd name="T44" fmla="*/ 9 w 49"/>
                <a:gd name="T45" fmla="*/ 31 h 32"/>
                <a:gd name="T46" fmla="*/ 6 w 49"/>
                <a:gd name="T47" fmla="*/ 31 h 32"/>
                <a:gd name="T48" fmla="*/ 10 w 49"/>
                <a:gd name="T49" fmla="*/ 31 h 32"/>
                <a:gd name="T50" fmla="*/ 18 w 49"/>
                <a:gd name="T51" fmla="*/ 30 h 32"/>
                <a:gd name="T52" fmla="*/ 48 w 49"/>
                <a:gd name="T53" fmla="*/ 30 h 32"/>
                <a:gd name="T54" fmla="*/ 47 w 49"/>
                <a:gd name="T55" fmla="*/ 31 h 32"/>
                <a:gd name="T56" fmla="*/ 44 w 49"/>
                <a:gd name="T57" fmla="*/ 17 h 32"/>
                <a:gd name="T58" fmla="*/ 43 w 49"/>
                <a:gd name="T59" fmla="*/ 9 h 32"/>
                <a:gd name="T60" fmla="*/ 42 w 49"/>
                <a:gd name="T61" fmla="*/ 5 h 32"/>
                <a:gd name="T62" fmla="*/ 42 w 49"/>
                <a:gd name="T63" fmla="*/ 3 h 32"/>
                <a:gd name="T64" fmla="*/ 41 w 49"/>
                <a:gd name="T65" fmla="*/ 2 h 32"/>
                <a:gd name="T66" fmla="*/ 41 w 49"/>
                <a:gd name="T67" fmla="*/ 2 h 32"/>
                <a:gd name="T68" fmla="*/ 41 w 49"/>
                <a:gd name="T69" fmla="*/ 2 h 32"/>
                <a:gd name="T70" fmla="*/ 41 w 49"/>
                <a:gd name="T71" fmla="*/ 2 h 32"/>
                <a:gd name="T72" fmla="*/ 41 w 49"/>
                <a:gd name="T73" fmla="*/ 1 h 32"/>
                <a:gd name="T74" fmla="*/ 41 w 49"/>
                <a:gd name="T75" fmla="*/ 1 h 32"/>
                <a:gd name="T76" fmla="*/ 41 w 49"/>
                <a:gd name="T77" fmla="*/ 1 h 32"/>
                <a:gd name="T78" fmla="*/ 41 w 49"/>
                <a:gd name="T79" fmla="*/ 1 h 32"/>
                <a:gd name="T80" fmla="*/ 42 w 49"/>
                <a:gd name="T81" fmla="*/ 2 h 32"/>
                <a:gd name="T82" fmla="*/ 1 w 49"/>
                <a:gd name="T83" fmla="*/ 2 h 32"/>
                <a:gd name="T84" fmla="*/ 2 w 49"/>
                <a:gd name="T85" fmla="*/ 1 h 32"/>
                <a:gd name="T86" fmla="*/ 5 w 49"/>
                <a:gd name="T87" fmla="*/ 23 h 32"/>
                <a:gd name="T88" fmla="*/ 6 w 49"/>
                <a:gd name="T8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9" h="32">
                  <a:moveTo>
                    <a:pt x="6" y="31"/>
                  </a:moveTo>
                  <a:cubicBezTo>
                    <a:pt x="6" y="31"/>
                    <a:pt x="6" y="28"/>
                    <a:pt x="5" y="23"/>
                  </a:cubicBezTo>
                  <a:cubicBezTo>
                    <a:pt x="3" y="18"/>
                    <a:pt x="2" y="1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3" y="0"/>
                    <a:pt x="27" y="0"/>
                    <a:pt x="42" y="0"/>
                  </a:cubicBezTo>
                  <a:cubicBezTo>
                    <a:pt x="42" y="0"/>
                    <a:pt x="44" y="2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6"/>
                    <a:pt x="45" y="8"/>
                    <a:pt x="45" y="9"/>
                  </a:cubicBezTo>
                  <a:cubicBezTo>
                    <a:pt x="45" y="11"/>
                    <a:pt x="46" y="14"/>
                    <a:pt x="46" y="16"/>
                  </a:cubicBezTo>
                  <a:cubicBezTo>
                    <a:pt x="47" y="21"/>
                    <a:pt x="48" y="26"/>
                    <a:pt x="49" y="31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5" y="32"/>
                    <a:pt x="25" y="31"/>
                    <a:pt x="18" y="31"/>
                  </a:cubicBezTo>
                  <a:cubicBezTo>
                    <a:pt x="14" y="31"/>
                    <a:pt x="12" y="31"/>
                    <a:pt x="9" y="31"/>
                  </a:cubicBezTo>
                  <a:cubicBezTo>
                    <a:pt x="7" y="31"/>
                    <a:pt x="6" y="31"/>
                    <a:pt x="6" y="31"/>
                  </a:cubicBezTo>
                  <a:cubicBezTo>
                    <a:pt x="7" y="31"/>
                    <a:pt x="8" y="31"/>
                    <a:pt x="10" y="31"/>
                  </a:cubicBezTo>
                  <a:cubicBezTo>
                    <a:pt x="12" y="31"/>
                    <a:pt x="15" y="30"/>
                    <a:pt x="18" y="30"/>
                  </a:cubicBezTo>
                  <a:cubicBezTo>
                    <a:pt x="26" y="30"/>
                    <a:pt x="36" y="30"/>
                    <a:pt x="48" y="30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6" y="26"/>
                    <a:pt x="45" y="22"/>
                    <a:pt x="44" y="17"/>
                  </a:cubicBezTo>
                  <a:cubicBezTo>
                    <a:pt x="44" y="14"/>
                    <a:pt x="43" y="12"/>
                    <a:pt x="43" y="9"/>
                  </a:cubicBezTo>
                  <a:cubicBezTo>
                    <a:pt x="42" y="8"/>
                    <a:pt x="42" y="7"/>
                    <a:pt x="42" y="5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1"/>
                    <a:pt x="42" y="2"/>
                    <a:pt x="42" y="2"/>
                  </a:cubicBezTo>
                  <a:cubicBezTo>
                    <a:pt x="27" y="2"/>
                    <a:pt x="13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0"/>
                    <a:pt x="4" y="17"/>
                    <a:pt x="5" y="23"/>
                  </a:cubicBezTo>
                  <a:cubicBezTo>
                    <a:pt x="6" y="28"/>
                    <a:pt x="7" y="31"/>
                    <a:pt x="6" y="3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Oval 232">
              <a:extLst>
                <a:ext uri="{FF2B5EF4-FFF2-40B4-BE49-F238E27FC236}">
                  <a16:creationId xmlns:a16="http://schemas.microsoft.com/office/drawing/2014/main" id="{7F9174DF-458A-463E-888D-18E0C26CB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1476" y="4475455"/>
              <a:ext cx="7534" cy="7037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Oval 233">
              <a:extLst>
                <a:ext uri="{FF2B5EF4-FFF2-40B4-BE49-F238E27FC236}">
                  <a16:creationId xmlns:a16="http://schemas.microsoft.com/office/drawing/2014/main" id="{4B59C6F1-6AAA-4EFF-902D-3540896E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5392" y="4475455"/>
              <a:ext cx="59432" cy="502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234">
              <a:extLst>
                <a:ext uri="{FF2B5EF4-FFF2-40B4-BE49-F238E27FC236}">
                  <a16:creationId xmlns:a16="http://schemas.microsoft.com/office/drawing/2014/main" id="{721F9CEB-FEC8-4FE3-AFB3-B6DC95C0C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4152" y="4454346"/>
              <a:ext cx="101285" cy="57297"/>
            </a:xfrm>
            <a:custGeom>
              <a:avLst/>
              <a:gdLst>
                <a:gd name="T0" fmla="*/ 7 w 51"/>
                <a:gd name="T1" fmla="*/ 23 h 24"/>
                <a:gd name="T2" fmla="*/ 5 w 51"/>
                <a:gd name="T3" fmla="*/ 18 h 24"/>
                <a:gd name="T4" fmla="*/ 0 w 51"/>
                <a:gd name="T5" fmla="*/ 2 h 24"/>
                <a:gd name="T6" fmla="*/ 0 w 51"/>
                <a:gd name="T7" fmla="*/ 1 h 24"/>
                <a:gd name="T8" fmla="*/ 1 w 51"/>
                <a:gd name="T9" fmla="*/ 1 h 24"/>
                <a:gd name="T10" fmla="*/ 44 w 51"/>
                <a:gd name="T11" fmla="*/ 1 h 24"/>
                <a:gd name="T12" fmla="*/ 45 w 51"/>
                <a:gd name="T13" fmla="*/ 1 h 24"/>
                <a:gd name="T14" fmla="*/ 45 w 51"/>
                <a:gd name="T15" fmla="*/ 1 h 24"/>
                <a:gd name="T16" fmla="*/ 45 w 51"/>
                <a:gd name="T17" fmla="*/ 1 h 24"/>
                <a:gd name="T18" fmla="*/ 45 w 51"/>
                <a:gd name="T19" fmla="*/ 1 h 24"/>
                <a:gd name="T20" fmla="*/ 45 w 51"/>
                <a:gd name="T21" fmla="*/ 1 h 24"/>
                <a:gd name="T22" fmla="*/ 45 w 51"/>
                <a:gd name="T23" fmla="*/ 1 h 24"/>
                <a:gd name="T24" fmla="*/ 45 w 51"/>
                <a:gd name="T25" fmla="*/ 2 h 24"/>
                <a:gd name="T26" fmla="*/ 45 w 51"/>
                <a:gd name="T27" fmla="*/ 2 h 24"/>
                <a:gd name="T28" fmla="*/ 45 w 51"/>
                <a:gd name="T29" fmla="*/ 3 h 24"/>
                <a:gd name="T30" fmla="*/ 45 w 51"/>
                <a:gd name="T31" fmla="*/ 4 h 24"/>
                <a:gd name="T32" fmla="*/ 46 w 51"/>
                <a:gd name="T33" fmla="*/ 7 h 24"/>
                <a:gd name="T34" fmla="*/ 48 w 51"/>
                <a:gd name="T35" fmla="*/ 13 h 24"/>
                <a:gd name="T36" fmla="*/ 50 w 51"/>
                <a:gd name="T37" fmla="*/ 23 h 24"/>
                <a:gd name="T38" fmla="*/ 51 w 51"/>
                <a:gd name="T39" fmla="*/ 24 h 24"/>
                <a:gd name="T40" fmla="*/ 49 w 51"/>
                <a:gd name="T41" fmla="*/ 24 h 24"/>
                <a:gd name="T42" fmla="*/ 18 w 51"/>
                <a:gd name="T43" fmla="*/ 24 h 24"/>
                <a:gd name="T44" fmla="*/ 10 w 51"/>
                <a:gd name="T45" fmla="*/ 24 h 24"/>
                <a:gd name="T46" fmla="*/ 7 w 51"/>
                <a:gd name="T47" fmla="*/ 23 h 24"/>
                <a:gd name="T48" fmla="*/ 10 w 51"/>
                <a:gd name="T49" fmla="*/ 23 h 24"/>
                <a:gd name="T50" fmla="*/ 19 w 51"/>
                <a:gd name="T51" fmla="*/ 23 h 24"/>
                <a:gd name="T52" fmla="*/ 49 w 51"/>
                <a:gd name="T53" fmla="*/ 22 h 24"/>
                <a:gd name="T54" fmla="*/ 48 w 51"/>
                <a:gd name="T55" fmla="*/ 23 h 24"/>
                <a:gd name="T56" fmla="*/ 46 w 51"/>
                <a:gd name="T57" fmla="*/ 13 h 24"/>
                <a:gd name="T58" fmla="*/ 44 w 51"/>
                <a:gd name="T59" fmla="*/ 7 h 24"/>
                <a:gd name="T60" fmla="*/ 43 w 51"/>
                <a:gd name="T61" fmla="*/ 5 h 24"/>
                <a:gd name="T62" fmla="*/ 43 w 51"/>
                <a:gd name="T63" fmla="*/ 3 h 24"/>
                <a:gd name="T64" fmla="*/ 43 w 51"/>
                <a:gd name="T65" fmla="*/ 3 h 24"/>
                <a:gd name="T66" fmla="*/ 43 w 51"/>
                <a:gd name="T67" fmla="*/ 2 h 24"/>
                <a:gd name="T68" fmla="*/ 43 w 51"/>
                <a:gd name="T69" fmla="*/ 2 h 24"/>
                <a:gd name="T70" fmla="*/ 43 w 51"/>
                <a:gd name="T71" fmla="*/ 2 h 24"/>
                <a:gd name="T72" fmla="*/ 43 w 51"/>
                <a:gd name="T73" fmla="*/ 2 h 24"/>
                <a:gd name="T74" fmla="*/ 43 w 51"/>
                <a:gd name="T75" fmla="*/ 2 h 24"/>
                <a:gd name="T76" fmla="*/ 43 w 51"/>
                <a:gd name="T77" fmla="*/ 2 h 24"/>
                <a:gd name="T78" fmla="*/ 43 w 51"/>
                <a:gd name="T79" fmla="*/ 2 h 24"/>
                <a:gd name="T80" fmla="*/ 44 w 51"/>
                <a:gd name="T81" fmla="*/ 3 h 24"/>
                <a:gd name="T82" fmla="*/ 1 w 51"/>
                <a:gd name="T83" fmla="*/ 3 h 24"/>
                <a:gd name="T84" fmla="*/ 2 w 51"/>
                <a:gd name="T85" fmla="*/ 2 h 24"/>
                <a:gd name="T86" fmla="*/ 5 w 51"/>
                <a:gd name="T87" fmla="*/ 17 h 24"/>
                <a:gd name="T88" fmla="*/ 7 w 51"/>
                <a:gd name="T8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" h="24">
                  <a:moveTo>
                    <a:pt x="7" y="23"/>
                  </a:moveTo>
                  <a:cubicBezTo>
                    <a:pt x="7" y="24"/>
                    <a:pt x="6" y="22"/>
                    <a:pt x="5" y="18"/>
                  </a:cubicBezTo>
                  <a:cubicBezTo>
                    <a:pt x="4" y="14"/>
                    <a:pt x="2" y="9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2" y="1"/>
                    <a:pt x="27" y="1"/>
                    <a:pt x="44" y="1"/>
                  </a:cubicBezTo>
                  <a:cubicBezTo>
                    <a:pt x="43" y="0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9"/>
                    <a:pt x="47" y="11"/>
                    <a:pt x="48" y="13"/>
                  </a:cubicBezTo>
                  <a:cubicBezTo>
                    <a:pt x="48" y="16"/>
                    <a:pt x="49" y="20"/>
                    <a:pt x="50" y="23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37" y="24"/>
                    <a:pt x="26" y="24"/>
                    <a:pt x="18" y="24"/>
                  </a:cubicBezTo>
                  <a:cubicBezTo>
                    <a:pt x="15" y="24"/>
                    <a:pt x="12" y="24"/>
                    <a:pt x="10" y="24"/>
                  </a:cubicBezTo>
                  <a:cubicBezTo>
                    <a:pt x="8" y="24"/>
                    <a:pt x="7" y="23"/>
                    <a:pt x="7" y="23"/>
                  </a:cubicBezTo>
                  <a:cubicBezTo>
                    <a:pt x="7" y="23"/>
                    <a:pt x="8" y="23"/>
                    <a:pt x="10" y="23"/>
                  </a:cubicBezTo>
                  <a:cubicBezTo>
                    <a:pt x="12" y="23"/>
                    <a:pt x="15" y="23"/>
                    <a:pt x="19" y="23"/>
                  </a:cubicBezTo>
                  <a:cubicBezTo>
                    <a:pt x="26" y="23"/>
                    <a:pt x="37" y="22"/>
                    <a:pt x="49" y="22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7" y="20"/>
                    <a:pt x="47" y="17"/>
                    <a:pt x="46" y="13"/>
                  </a:cubicBezTo>
                  <a:cubicBezTo>
                    <a:pt x="45" y="11"/>
                    <a:pt x="45" y="9"/>
                    <a:pt x="44" y="7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2"/>
                    <a:pt x="45" y="3"/>
                    <a:pt x="44" y="3"/>
                  </a:cubicBezTo>
                  <a:cubicBezTo>
                    <a:pt x="27" y="3"/>
                    <a:pt x="12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8"/>
                    <a:pt x="5" y="13"/>
                    <a:pt x="5" y="17"/>
                  </a:cubicBezTo>
                  <a:cubicBezTo>
                    <a:pt x="6" y="21"/>
                    <a:pt x="7" y="23"/>
                    <a:pt x="7" y="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Oval 235">
              <a:extLst>
                <a:ext uri="{FF2B5EF4-FFF2-40B4-BE49-F238E27FC236}">
                  <a16:creationId xmlns:a16="http://schemas.microsoft.com/office/drawing/2014/main" id="{FCD968F1-AD03-43BF-92B5-63A069070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4242" y="4367897"/>
              <a:ext cx="55247" cy="502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Oval 236">
              <a:extLst>
                <a:ext uri="{FF2B5EF4-FFF2-40B4-BE49-F238E27FC236}">
                  <a16:creationId xmlns:a16="http://schemas.microsoft.com/office/drawing/2014/main" id="{4DACA1F8-BB38-466B-9F48-FCB320E38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4242" y="4379960"/>
              <a:ext cx="57758" cy="502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237">
              <a:extLst>
                <a:ext uri="{FF2B5EF4-FFF2-40B4-BE49-F238E27FC236}">
                  <a16:creationId xmlns:a16="http://schemas.microsoft.com/office/drawing/2014/main" id="{704537C6-E2D8-445B-A652-3D779297F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916" y="4389007"/>
              <a:ext cx="53572" cy="8042"/>
            </a:xfrm>
            <a:custGeom>
              <a:avLst/>
              <a:gdLst>
                <a:gd name="T0" fmla="*/ 0 w 27"/>
                <a:gd name="T1" fmla="*/ 2 h 3"/>
                <a:gd name="T2" fmla="*/ 14 w 27"/>
                <a:gd name="T3" fmla="*/ 0 h 3"/>
                <a:gd name="T4" fmla="*/ 27 w 27"/>
                <a:gd name="T5" fmla="*/ 1 h 3"/>
                <a:gd name="T6" fmla="*/ 14 w 27"/>
                <a:gd name="T7" fmla="*/ 3 h 3"/>
                <a:gd name="T8" fmla="*/ 0 w 27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">
                  <a:moveTo>
                    <a:pt x="0" y="2"/>
                  </a:moveTo>
                  <a:cubicBezTo>
                    <a:pt x="0" y="1"/>
                    <a:pt x="6" y="0"/>
                    <a:pt x="14" y="0"/>
                  </a:cubicBezTo>
                  <a:cubicBezTo>
                    <a:pt x="21" y="0"/>
                    <a:pt x="27" y="1"/>
                    <a:pt x="27" y="1"/>
                  </a:cubicBezTo>
                  <a:cubicBezTo>
                    <a:pt x="27" y="2"/>
                    <a:pt x="21" y="2"/>
                    <a:pt x="14" y="3"/>
                  </a:cubicBezTo>
                  <a:cubicBezTo>
                    <a:pt x="6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238">
              <a:extLst>
                <a:ext uri="{FF2B5EF4-FFF2-40B4-BE49-F238E27FC236}">
                  <a16:creationId xmlns:a16="http://schemas.microsoft.com/office/drawing/2014/main" id="{F33598EA-42CC-48CB-B514-2306CA23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916" y="4475455"/>
              <a:ext cx="53572" cy="5026"/>
            </a:xfrm>
            <a:custGeom>
              <a:avLst/>
              <a:gdLst>
                <a:gd name="T0" fmla="*/ 0 w 27"/>
                <a:gd name="T1" fmla="*/ 1 h 2"/>
                <a:gd name="T2" fmla="*/ 13 w 27"/>
                <a:gd name="T3" fmla="*/ 0 h 2"/>
                <a:gd name="T4" fmla="*/ 27 w 27"/>
                <a:gd name="T5" fmla="*/ 1 h 2"/>
                <a:gd name="T6" fmla="*/ 13 w 27"/>
                <a:gd name="T7" fmla="*/ 2 h 2"/>
                <a:gd name="T8" fmla="*/ 0 w 27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">
                  <a:moveTo>
                    <a:pt x="0" y="1"/>
                  </a:moveTo>
                  <a:cubicBezTo>
                    <a:pt x="0" y="0"/>
                    <a:pt x="6" y="0"/>
                    <a:pt x="13" y="0"/>
                  </a:cubicBezTo>
                  <a:cubicBezTo>
                    <a:pt x="21" y="0"/>
                    <a:pt x="27" y="0"/>
                    <a:pt x="27" y="1"/>
                  </a:cubicBezTo>
                  <a:cubicBezTo>
                    <a:pt x="27" y="1"/>
                    <a:pt x="21" y="2"/>
                    <a:pt x="13" y="2"/>
                  </a:cubicBezTo>
                  <a:cubicBezTo>
                    <a:pt x="6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239">
              <a:extLst>
                <a:ext uri="{FF2B5EF4-FFF2-40B4-BE49-F238E27FC236}">
                  <a16:creationId xmlns:a16="http://schemas.microsoft.com/office/drawing/2014/main" id="{40EDA0D3-2A3A-4F83-A00B-35A100C78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8427" y="4487518"/>
              <a:ext cx="45202" cy="5026"/>
            </a:xfrm>
            <a:custGeom>
              <a:avLst/>
              <a:gdLst>
                <a:gd name="T0" fmla="*/ 0 w 23"/>
                <a:gd name="T1" fmla="*/ 1 h 2"/>
                <a:gd name="T2" fmla="*/ 12 w 23"/>
                <a:gd name="T3" fmla="*/ 0 h 2"/>
                <a:gd name="T4" fmla="*/ 23 w 23"/>
                <a:gd name="T5" fmla="*/ 1 h 2"/>
                <a:gd name="T6" fmla="*/ 12 w 23"/>
                <a:gd name="T7" fmla="*/ 2 h 2"/>
                <a:gd name="T8" fmla="*/ 0 w 2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">
                  <a:moveTo>
                    <a:pt x="0" y="1"/>
                  </a:moveTo>
                  <a:cubicBezTo>
                    <a:pt x="0" y="1"/>
                    <a:pt x="5" y="0"/>
                    <a:pt x="12" y="0"/>
                  </a:cubicBezTo>
                  <a:cubicBezTo>
                    <a:pt x="18" y="0"/>
                    <a:pt x="23" y="0"/>
                    <a:pt x="23" y="1"/>
                  </a:cubicBezTo>
                  <a:cubicBezTo>
                    <a:pt x="23" y="2"/>
                    <a:pt x="18" y="2"/>
                    <a:pt x="12" y="2"/>
                  </a:cubicBezTo>
                  <a:cubicBezTo>
                    <a:pt x="5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240">
              <a:extLst>
                <a:ext uri="{FF2B5EF4-FFF2-40B4-BE49-F238E27FC236}">
                  <a16:creationId xmlns:a16="http://schemas.microsoft.com/office/drawing/2014/main" id="{94024533-AB4D-4845-AA96-2697FCC98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1955" y="4637295"/>
              <a:ext cx="1890939" cy="1115790"/>
            </a:xfrm>
            <a:custGeom>
              <a:avLst/>
              <a:gdLst>
                <a:gd name="T0" fmla="*/ 0 w 2259"/>
                <a:gd name="T1" fmla="*/ 0 h 1110"/>
                <a:gd name="T2" fmla="*/ 0 w 2259"/>
                <a:gd name="T3" fmla="*/ 53 h 1110"/>
                <a:gd name="T4" fmla="*/ 33 w 2259"/>
                <a:gd name="T5" fmla="*/ 53 h 1110"/>
                <a:gd name="T6" fmla="*/ 33 w 2259"/>
                <a:gd name="T7" fmla="*/ 1110 h 1110"/>
                <a:gd name="T8" fmla="*/ 104 w 2259"/>
                <a:gd name="T9" fmla="*/ 1110 h 1110"/>
                <a:gd name="T10" fmla="*/ 104 w 2259"/>
                <a:gd name="T11" fmla="*/ 53 h 1110"/>
                <a:gd name="T12" fmla="*/ 474 w 2259"/>
                <a:gd name="T13" fmla="*/ 53 h 1110"/>
                <a:gd name="T14" fmla="*/ 474 w 2259"/>
                <a:gd name="T15" fmla="*/ 1110 h 1110"/>
                <a:gd name="T16" fmla="*/ 545 w 2259"/>
                <a:gd name="T17" fmla="*/ 1110 h 1110"/>
                <a:gd name="T18" fmla="*/ 545 w 2259"/>
                <a:gd name="T19" fmla="*/ 53 h 1110"/>
                <a:gd name="T20" fmla="*/ 2157 w 2259"/>
                <a:gd name="T21" fmla="*/ 53 h 1110"/>
                <a:gd name="T22" fmla="*/ 2157 w 2259"/>
                <a:gd name="T23" fmla="*/ 1110 h 1110"/>
                <a:gd name="T24" fmla="*/ 2228 w 2259"/>
                <a:gd name="T25" fmla="*/ 1110 h 1110"/>
                <a:gd name="T26" fmla="*/ 2228 w 2259"/>
                <a:gd name="T27" fmla="*/ 53 h 1110"/>
                <a:gd name="T28" fmla="*/ 2259 w 2259"/>
                <a:gd name="T29" fmla="*/ 53 h 1110"/>
                <a:gd name="T30" fmla="*/ 2259 w 2259"/>
                <a:gd name="T31" fmla="*/ 0 h 1110"/>
                <a:gd name="T32" fmla="*/ 0 w 2259"/>
                <a:gd name="T33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59" h="1110">
                  <a:moveTo>
                    <a:pt x="0" y="0"/>
                  </a:moveTo>
                  <a:lnTo>
                    <a:pt x="0" y="53"/>
                  </a:lnTo>
                  <a:lnTo>
                    <a:pt x="33" y="53"/>
                  </a:lnTo>
                  <a:lnTo>
                    <a:pt x="33" y="1110"/>
                  </a:lnTo>
                  <a:lnTo>
                    <a:pt x="104" y="1110"/>
                  </a:lnTo>
                  <a:lnTo>
                    <a:pt x="104" y="53"/>
                  </a:lnTo>
                  <a:lnTo>
                    <a:pt x="474" y="53"/>
                  </a:lnTo>
                  <a:lnTo>
                    <a:pt x="474" y="1110"/>
                  </a:lnTo>
                  <a:lnTo>
                    <a:pt x="545" y="1110"/>
                  </a:lnTo>
                  <a:lnTo>
                    <a:pt x="545" y="53"/>
                  </a:lnTo>
                  <a:lnTo>
                    <a:pt x="2157" y="53"/>
                  </a:lnTo>
                  <a:lnTo>
                    <a:pt x="2157" y="1110"/>
                  </a:lnTo>
                  <a:lnTo>
                    <a:pt x="2228" y="1110"/>
                  </a:lnTo>
                  <a:lnTo>
                    <a:pt x="2228" y="53"/>
                  </a:lnTo>
                  <a:lnTo>
                    <a:pt x="2259" y="53"/>
                  </a:lnTo>
                  <a:lnTo>
                    <a:pt x="22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241">
              <a:extLst>
                <a:ext uri="{FF2B5EF4-FFF2-40B4-BE49-F238E27FC236}">
                  <a16:creationId xmlns:a16="http://schemas.microsoft.com/office/drawing/2014/main" id="{E96AB9D0-1B30-48E5-9CE0-E403D5A32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1955" y="4637295"/>
              <a:ext cx="1890939" cy="1115790"/>
            </a:xfrm>
            <a:custGeom>
              <a:avLst/>
              <a:gdLst>
                <a:gd name="T0" fmla="*/ 0 w 2259"/>
                <a:gd name="T1" fmla="*/ 0 h 1110"/>
                <a:gd name="T2" fmla="*/ 0 w 2259"/>
                <a:gd name="T3" fmla="*/ 53 h 1110"/>
                <a:gd name="T4" fmla="*/ 33 w 2259"/>
                <a:gd name="T5" fmla="*/ 53 h 1110"/>
                <a:gd name="T6" fmla="*/ 33 w 2259"/>
                <a:gd name="T7" fmla="*/ 1110 h 1110"/>
                <a:gd name="T8" fmla="*/ 104 w 2259"/>
                <a:gd name="T9" fmla="*/ 1110 h 1110"/>
                <a:gd name="T10" fmla="*/ 104 w 2259"/>
                <a:gd name="T11" fmla="*/ 53 h 1110"/>
                <a:gd name="T12" fmla="*/ 474 w 2259"/>
                <a:gd name="T13" fmla="*/ 53 h 1110"/>
                <a:gd name="T14" fmla="*/ 474 w 2259"/>
                <a:gd name="T15" fmla="*/ 1110 h 1110"/>
                <a:gd name="T16" fmla="*/ 545 w 2259"/>
                <a:gd name="T17" fmla="*/ 1110 h 1110"/>
                <a:gd name="T18" fmla="*/ 545 w 2259"/>
                <a:gd name="T19" fmla="*/ 53 h 1110"/>
                <a:gd name="T20" fmla="*/ 2157 w 2259"/>
                <a:gd name="T21" fmla="*/ 53 h 1110"/>
                <a:gd name="T22" fmla="*/ 2157 w 2259"/>
                <a:gd name="T23" fmla="*/ 1110 h 1110"/>
                <a:gd name="T24" fmla="*/ 2228 w 2259"/>
                <a:gd name="T25" fmla="*/ 1110 h 1110"/>
                <a:gd name="T26" fmla="*/ 2228 w 2259"/>
                <a:gd name="T27" fmla="*/ 53 h 1110"/>
                <a:gd name="T28" fmla="*/ 2259 w 2259"/>
                <a:gd name="T29" fmla="*/ 53 h 1110"/>
                <a:gd name="T30" fmla="*/ 2259 w 2259"/>
                <a:gd name="T31" fmla="*/ 0 h 1110"/>
                <a:gd name="T32" fmla="*/ 0 w 2259"/>
                <a:gd name="T33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59" h="1110">
                  <a:moveTo>
                    <a:pt x="0" y="0"/>
                  </a:moveTo>
                  <a:lnTo>
                    <a:pt x="0" y="53"/>
                  </a:lnTo>
                  <a:lnTo>
                    <a:pt x="33" y="53"/>
                  </a:lnTo>
                  <a:lnTo>
                    <a:pt x="33" y="1110"/>
                  </a:lnTo>
                  <a:lnTo>
                    <a:pt x="104" y="1110"/>
                  </a:lnTo>
                  <a:lnTo>
                    <a:pt x="104" y="53"/>
                  </a:lnTo>
                  <a:lnTo>
                    <a:pt x="474" y="53"/>
                  </a:lnTo>
                  <a:lnTo>
                    <a:pt x="474" y="1110"/>
                  </a:lnTo>
                  <a:lnTo>
                    <a:pt x="545" y="1110"/>
                  </a:lnTo>
                  <a:lnTo>
                    <a:pt x="545" y="53"/>
                  </a:lnTo>
                  <a:lnTo>
                    <a:pt x="2157" y="53"/>
                  </a:lnTo>
                  <a:lnTo>
                    <a:pt x="2157" y="1110"/>
                  </a:lnTo>
                  <a:lnTo>
                    <a:pt x="2228" y="1110"/>
                  </a:lnTo>
                  <a:lnTo>
                    <a:pt x="2228" y="53"/>
                  </a:lnTo>
                  <a:lnTo>
                    <a:pt x="2259" y="53"/>
                  </a:lnTo>
                  <a:lnTo>
                    <a:pt x="225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Oval 242">
              <a:extLst>
                <a:ext uri="{FF2B5EF4-FFF2-40B4-BE49-F238E27FC236}">
                  <a16:creationId xmlns:a16="http://schemas.microsoft.com/office/drawing/2014/main" id="{DBC72C01-CC62-4C2F-8CA6-1D9223473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2626" y="5031339"/>
              <a:ext cx="75336" cy="301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Oval 243">
              <a:extLst>
                <a:ext uri="{FF2B5EF4-FFF2-40B4-BE49-F238E27FC236}">
                  <a16:creationId xmlns:a16="http://schemas.microsoft.com/office/drawing/2014/main" id="{6CFE2D52-49EC-4C94-B297-2949F3069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4301" y="5041392"/>
              <a:ext cx="4185" cy="2010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244">
              <a:extLst>
                <a:ext uri="{FF2B5EF4-FFF2-40B4-BE49-F238E27FC236}">
                  <a16:creationId xmlns:a16="http://schemas.microsoft.com/office/drawing/2014/main" id="{ED1F387D-6A48-44C2-B6EE-02518A922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4480" y="3692392"/>
              <a:ext cx="730761" cy="580010"/>
            </a:xfrm>
            <a:custGeom>
              <a:avLst/>
              <a:gdLst>
                <a:gd name="T0" fmla="*/ 169 w 368"/>
                <a:gd name="T1" fmla="*/ 170 h 243"/>
                <a:gd name="T2" fmla="*/ 59 w 368"/>
                <a:gd name="T3" fmla="*/ 58 h 243"/>
                <a:gd name="T4" fmla="*/ 57 w 368"/>
                <a:gd name="T5" fmla="*/ 46 h 243"/>
                <a:gd name="T6" fmla="*/ 55 w 368"/>
                <a:gd name="T7" fmla="*/ 39 h 243"/>
                <a:gd name="T8" fmla="*/ 55 w 368"/>
                <a:gd name="T9" fmla="*/ 29 h 243"/>
                <a:gd name="T10" fmla="*/ 59 w 368"/>
                <a:gd name="T11" fmla="*/ 17 h 243"/>
                <a:gd name="T12" fmla="*/ 55 w 368"/>
                <a:gd name="T13" fmla="*/ 11 h 243"/>
                <a:gd name="T14" fmla="*/ 45 w 368"/>
                <a:gd name="T15" fmla="*/ 33 h 243"/>
                <a:gd name="T16" fmla="*/ 30 w 368"/>
                <a:gd name="T17" fmla="*/ 24 h 243"/>
                <a:gd name="T18" fmla="*/ 10 w 368"/>
                <a:gd name="T19" fmla="*/ 0 h 243"/>
                <a:gd name="T20" fmla="*/ 10 w 368"/>
                <a:gd name="T21" fmla="*/ 10 h 243"/>
                <a:gd name="T22" fmla="*/ 21 w 368"/>
                <a:gd name="T23" fmla="*/ 35 h 243"/>
                <a:gd name="T24" fmla="*/ 21 w 368"/>
                <a:gd name="T25" fmla="*/ 35 h 243"/>
                <a:gd name="T26" fmla="*/ 6 w 368"/>
                <a:gd name="T27" fmla="*/ 43 h 243"/>
                <a:gd name="T28" fmla="*/ 3 w 368"/>
                <a:gd name="T29" fmla="*/ 59 h 243"/>
                <a:gd name="T30" fmla="*/ 20 w 368"/>
                <a:gd name="T31" fmla="*/ 78 h 243"/>
                <a:gd name="T32" fmla="*/ 24 w 368"/>
                <a:gd name="T33" fmla="*/ 81 h 243"/>
                <a:gd name="T34" fmla="*/ 140 w 368"/>
                <a:gd name="T35" fmla="*/ 224 h 243"/>
                <a:gd name="T36" fmla="*/ 353 w 368"/>
                <a:gd name="T37" fmla="*/ 243 h 243"/>
                <a:gd name="T38" fmla="*/ 368 w 368"/>
                <a:gd name="T39" fmla="*/ 188 h 243"/>
                <a:gd name="T40" fmla="*/ 169 w 368"/>
                <a:gd name="T41" fmla="*/ 17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8" h="243">
                  <a:moveTo>
                    <a:pt x="169" y="170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6" y="44"/>
                    <a:pt x="56" y="41"/>
                    <a:pt x="55" y="39"/>
                  </a:cubicBezTo>
                  <a:cubicBezTo>
                    <a:pt x="55" y="35"/>
                    <a:pt x="55" y="32"/>
                    <a:pt x="55" y="29"/>
                  </a:cubicBezTo>
                  <a:cubicBezTo>
                    <a:pt x="56" y="25"/>
                    <a:pt x="57" y="20"/>
                    <a:pt x="59" y="17"/>
                  </a:cubicBezTo>
                  <a:cubicBezTo>
                    <a:pt x="61" y="14"/>
                    <a:pt x="58" y="10"/>
                    <a:pt x="55" y="11"/>
                  </a:cubicBezTo>
                  <a:cubicBezTo>
                    <a:pt x="52" y="13"/>
                    <a:pt x="46" y="21"/>
                    <a:pt x="45" y="33"/>
                  </a:cubicBezTo>
                  <a:cubicBezTo>
                    <a:pt x="44" y="46"/>
                    <a:pt x="34" y="29"/>
                    <a:pt x="30" y="24"/>
                  </a:cubicBezTo>
                  <a:cubicBezTo>
                    <a:pt x="26" y="18"/>
                    <a:pt x="13" y="1"/>
                    <a:pt x="10" y="0"/>
                  </a:cubicBezTo>
                  <a:cubicBezTo>
                    <a:pt x="7" y="0"/>
                    <a:pt x="6" y="4"/>
                    <a:pt x="10" y="10"/>
                  </a:cubicBezTo>
                  <a:cubicBezTo>
                    <a:pt x="14" y="16"/>
                    <a:pt x="24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5" y="34"/>
                    <a:pt x="9" y="37"/>
                    <a:pt x="6" y="43"/>
                  </a:cubicBezTo>
                  <a:cubicBezTo>
                    <a:pt x="3" y="48"/>
                    <a:pt x="0" y="56"/>
                    <a:pt x="3" y="59"/>
                  </a:cubicBezTo>
                  <a:cubicBezTo>
                    <a:pt x="7" y="66"/>
                    <a:pt x="20" y="78"/>
                    <a:pt x="20" y="78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119" y="219"/>
                    <a:pt x="140" y="224"/>
                  </a:cubicBezTo>
                  <a:cubicBezTo>
                    <a:pt x="153" y="227"/>
                    <a:pt x="353" y="243"/>
                    <a:pt x="353" y="243"/>
                  </a:cubicBezTo>
                  <a:cubicBezTo>
                    <a:pt x="368" y="188"/>
                    <a:pt x="368" y="188"/>
                    <a:pt x="368" y="188"/>
                  </a:cubicBezTo>
                  <a:lnTo>
                    <a:pt x="169" y="17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245">
              <a:extLst>
                <a:ext uri="{FF2B5EF4-FFF2-40B4-BE49-F238E27FC236}">
                  <a16:creationId xmlns:a16="http://schemas.microsoft.com/office/drawing/2014/main" id="{3F5CB1A6-7285-4C1A-9738-9B13C3014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8666" y="3808997"/>
              <a:ext cx="37668" cy="50261"/>
            </a:xfrm>
            <a:custGeom>
              <a:avLst/>
              <a:gdLst>
                <a:gd name="T0" fmla="*/ 0 w 19"/>
                <a:gd name="T1" fmla="*/ 8 h 21"/>
                <a:gd name="T2" fmla="*/ 10 w 19"/>
                <a:gd name="T3" fmla="*/ 18 h 21"/>
                <a:gd name="T4" fmla="*/ 14 w 19"/>
                <a:gd name="T5" fmla="*/ 21 h 21"/>
                <a:gd name="T6" fmla="*/ 18 w 19"/>
                <a:gd name="T7" fmla="*/ 20 h 21"/>
                <a:gd name="T8" fmla="*/ 19 w 19"/>
                <a:gd name="T9" fmla="*/ 16 h 21"/>
                <a:gd name="T10" fmla="*/ 16 w 19"/>
                <a:gd name="T11" fmla="*/ 12 h 21"/>
                <a:gd name="T12" fmla="*/ 7 w 1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1">
                  <a:moveTo>
                    <a:pt x="0" y="8"/>
                  </a:moveTo>
                  <a:cubicBezTo>
                    <a:pt x="3" y="11"/>
                    <a:pt x="7" y="15"/>
                    <a:pt x="10" y="18"/>
                  </a:cubicBezTo>
                  <a:cubicBezTo>
                    <a:pt x="11" y="19"/>
                    <a:pt x="12" y="20"/>
                    <a:pt x="14" y="21"/>
                  </a:cubicBezTo>
                  <a:cubicBezTo>
                    <a:pt x="15" y="21"/>
                    <a:pt x="17" y="21"/>
                    <a:pt x="18" y="20"/>
                  </a:cubicBezTo>
                  <a:cubicBezTo>
                    <a:pt x="19" y="19"/>
                    <a:pt x="19" y="17"/>
                    <a:pt x="19" y="16"/>
                  </a:cubicBezTo>
                  <a:cubicBezTo>
                    <a:pt x="18" y="15"/>
                    <a:pt x="17" y="13"/>
                    <a:pt x="16" y="12"/>
                  </a:cubicBezTo>
                  <a:cubicBezTo>
                    <a:pt x="13" y="8"/>
                    <a:pt x="10" y="4"/>
                    <a:pt x="7" y="0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246">
              <a:extLst>
                <a:ext uri="{FF2B5EF4-FFF2-40B4-BE49-F238E27FC236}">
                  <a16:creationId xmlns:a16="http://schemas.microsoft.com/office/drawing/2014/main" id="{AFA7D0B4-9832-4A42-9A9F-AC3FA17F2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8666" y="3808997"/>
              <a:ext cx="41016" cy="53276"/>
            </a:xfrm>
            <a:custGeom>
              <a:avLst/>
              <a:gdLst>
                <a:gd name="T0" fmla="*/ 7 w 21"/>
                <a:gd name="T1" fmla="*/ 0 h 22"/>
                <a:gd name="T2" fmla="*/ 12 w 21"/>
                <a:gd name="T3" fmla="*/ 5 h 22"/>
                <a:gd name="T4" fmla="*/ 17 w 21"/>
                <a:gd name="T5" fmla="*/ 11 h 22"/>
                <a:gd name="T6" fmla="*/ 19 w 21"/>
                <a:gd name="T7" fmla="*/ 15 h 22"/>
                <a:gd name="T8" fmla="*/ 19 w 21"/>
                <a:gd name="T9" fmla="*/ 20 h 22"/>
                <a:gd name="T10" fmla="*/ 14 w 21"/>
                <a:gd name="T11" fmla="*/ 22 h 22"/>
                <a:gd name="T12" fmla="*/ 10 w 21"/>
                <a:gd name="T13" fmla="*/ 19 h 22"/>
                <a:gd name="T14" fmla="*/ 4 w 21"/>
                <a:gd name="T15" fmla="*/ 14 h 22"/>
                <a:gd name="T16" fmla="*/ 0 w 21"/>
                <a:gd name="T17" fmla="*/ 8 h 22"/>
                <a:gd name="T18" fmla="*/ 5 w 21"/>
                <a:gd name="T19" fmla="*/ 12 h 22"/>
                <a:gd name="T20" fmla="*/ 11 w 21"/>
                <a:gd name="T21" fmla="*/ 18 h 22"/>
                <a:gd name="T22" fmla="*/ 14 w 21"/>
                <a:gd name="T23" fmla="*/ 20 h 22"/>
                <a:gd name="T24" fmla="*/ 18 w 21"/>
                <a:gd name="T25" fmla="*/ 19 h 22"/>
                <a:gd name="T26" fmla="*/ 18 w 21"/>
                <a:gd name="T27" fmla="*/ 16 h 22"/>
                <a:gd name="T28" fmla="*/ 15 w 21"/>
                <a:gd name="T29" fmla="*/ 12 h 22"/>
                <a:gd name="T30" fmla="*/ 10 w 21"/>
                <a:gd name="T31" fmla="*/ 6 h 22"/>
                <a:gd name="T32" fmla="*/ 7 w 21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7" y="0"/>
                  </a:moveTo>
                  <a:cubicBezTo>
                    <a:pt x="7" y="0"/>
                    <a:pt x="9" y="2"/>
                    <a:pt x="12" y="5"/>
                  </a:cubicBezTo>
                  <a:cubicBezTo>
                    <a:pt x="13" y="7"/>
                    <a:pt x="15" y="9"/>
                    <a:pt x="17" y="11"/>
                  </a:cubicBezTo>
                  <a:cubicBezTo>
                    <a:pt x="18" y="12"/>
                    <a:pt x="19" y="13"/>
                    <a:pt x="19" y="15"/>
                  </a:cubicBezTo>
                  <a:cubicBezTo>
                    <a:pt x="20" y="16"/>
                    <a:pt x="21" y="19"/>
                    <a:pt x="19" y="20"/>
                  </a:cubicBezTo>
                  <a:cubicBezTo>
                    <a:pt x="18" y="22"/>
                    <a:pt x="15" y="22"/>
                    <a:pt x="14" y="22"/>
                  </a:cubicBezTo>
                  <a:cubicBezTo>
                    <a:pt x="12" y="21"/>
                    <a:pt x="11" y="20"/>
                    <a:pt x="10" y="19"/>
                  </a:cubicBezTo>
                  <a:cubicBezTo>
                    <a:pt x="8" y="17"/>
                    <a:pt x="6" y="15"/>
                    <a:pt x="4" y="14"/>
                  </a:cubicBezTo>
                  <a:cubicBezTo>
                    <a:pt x="1" y="10"/>
                    <a:pt x="0" y="8"/>
                    <a:pt x="0" y="8"/>
                  </a:cubicBezTo>
                  <a:cubicBezTo>
                    <a:pt x="0" y="8"/>
                    <a:pt x="2" y="10"/>
                    <a:pt x="5" y="12"/>
                  </a:cubicBezTo>
                  <a:cubicBezTo>
                    <a:pt x="7" y="14"/>
                    <a:pt x="9" y="16"/>
                    <a:pt x="11" y="18"/>
                  </a:cubicBezTo>
                  <a:cubicBezTo>
                    <a:pt x="12" y="18"/>
                    <a:pt x="13" y="19"/>
                    <a:pt x="14" y="20"/>
                  </a:cubicBezTo>
                  <a:cubicBezTo>
                    <a:pt x="15" y="20"/>
                    <a:pt x="17" y="20"/>
                    <a:pt x="18" y="19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7" y="14"/>
                    <a:pt x="16" y="13"/>
                    <a:pt x="15" y="12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1"/>
                    <a:pt x="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247">
              <a:extLst>
                <a:ext uri="{FF2B5EF4-FFF2-40B4-BE49-F238E27FC236}">
                  <a16:creationId xmlns:a16="http://schemas.microsoft.com/office/drawing/2014/main" id="{05FDCDE5-48FA-4BE6-A444-74C7FDC62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059" y="3792914"/>
              <a:ext cx="40179" cy="50261"/>
            </a:xfrm>
            <a:custGeom>
              <a:avLst/>
              <a:gdLst>
                <a:gd name="T0" fmla="*/ 0 w 20"/>
                <a:gd name="T1" fmla="*/ 8 h 21"/>
                <a:gd name="T2" fmla="*/ 10 w 20"/>
                <a:gd name="T3" fmla="*/ 18 h 21"/>
                <a:gd name="T4" fmla="*/ 14 w 20"/>
                <a:gd name="T5" fmla="*/ 21 h 21"/>
                <a:gd name="T6" fmla="*/ 18 w 20"/>
                <a:gd name="T7" fmla="*/ 20 h 21"/>
                <a:gd name="T8" fmla="*/ 19 w 20"/>
                <a:gd name="T9" fmla="*/ 16 h 21"/>
                <a:gd name="T10" fmla="*/ 17 w 20"/>
                <a:gd name="T11" fmla="*/ 12 h 21"/>
                <a:gd name="T12" fmla="*/ 7 w 20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0" y="8"/>
                  </a:moveTo>
                  <a:cubicBezTo>
                    <a:pt x="3" y="11"/>
                    <a:pt x="7" y="15"/>
                    <a:pt x="10" y="18"/>
                  </a:cubicBezTo>
                  <a:cubicBezTo>
                    <a:pt x="11" y="19"/>
                    <a:pt x="13" y="20"/>
                    <a:pt x="14" y="21"/>
                  </a:cubicBezTo>
                  <a:cubicBezTo>
                    <a:pt x="15" y="21"/>
                    <a:pt x="17" y="21"/>
                    <a:pt x="18" y="20"/>
                  </a:cubicBezTo>
                  <a:cubicBezTo>
                    <a:pt x="19" y="19"/>
                    <a:pt x="20" y="17"/>
                    <a:pt x="19" y="16"/>
                  </a:cubicBezTo>
                  <a:cubicBezTo>
                    <a:pt x="19" y="14"/>
                    <a:pt x="18" y="13"/>
                    <a:pt x="17" y="12"/>
                  </a:cubicBezTo>
                  <a:cubicBezTo>
                    <a:pt x="13" y="8"/>
                    <a:pt x="10" y="4"/>
                    <a:pt x="7" y="0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248">
              <a:extLst>
                <a:ext uri="{FF2B5EF4-FFF2-40B4-BE49-F238E27FC236}">
                  <a16:creationId xmlns:a16="http://schemas.microsoft.com/office/drawing/2014/main" id="{21BCAD1A-0CDA-4133-B655-54A7E858A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059" y="3792914"/>
              <a:ext cx="41853" cy="52271"/>
            </a:xfrm>
            <a:custGeom>
              <a:avLst/>
              <a:gdLst>
                <a:gd name="T0" fmla="*/ 7 w 21"/>
                <a:gd name="T1" fmla="*/ 0 h 22"/>
                <a:gd name="T2" fmla="*/ 12 w 21"/>
                <a:gd name="T3" fmla="*/ 5 h 22"/>
                <a:gd name="T4" fmla="*/ 17 w 21"/>
                <a:gd name="T5" fmla="*/ 11 h 22"/>
                <a:gd name="T6" fmla="*/ 20 w 21"/>
                <a:gd name="T7" fmla="*/ 15 h 22"/>
                <a:gd name="T8" fmla="*/ 19 w 21"/>
                <a:gd name="T9" fmla="*/ 20 h 22"/>
                <a:gd name="T10" fmla="*/ 14 w 21"/>
                <a:gd name="T11" fmla="*/ 22 h 22"/>
                <a:gd name="T12" fmla="*/ 10 w 21"/>
                <a:gd name="T13" fmla="*/ 19 h 22"/>
                <a:gd name="T14" fmla="*/ 5 w 21"/>
                <a:gd name="T15" fmla="*/ 13 h 22"/>
                <a:gd name="T16" fmla="*/ 0 w 21"/>
                <a:gd name="T17" fmla="*/ 8 h 22"/>
                <a:gd name="T18" fmla="*/ 6 w 21"/>
                <a:gd name="T19" fmla="*/ 12 h 22"/>
                <a:gd name="T20" fmla="*/ 11 w 21"/>
                <a:gd name="T21" fmla="*/ 17 h 22"/>
                <a:gd name="T22" fmla="*/ 15 w 21"/>
                <a:gd name="T23" fmla="*/ 20 h 22"/>
                <a:gd name="T24" fmla="*/ 18 w 21"/>
                <a:gd name="T25" fmla="*/ 19 h 22"/>
                <a:gd name="T26" fmla="*/ 18 w 21"/>
                <a:gd name="T27" fmla="*/ 16 h 22"/>
                <a:gd name="T28" fmla="*/ 15 w 21"/>
                <a:gd name="T29" fmla="*/ 12 h 22"/>
                <a:gd name="T30" fmla="*/ 11 w 21"/>
                <a:gd name="T31" fmla="*/ 6 h 22"/>
                <a:gd name="T32" fmla="*/ 7 w 21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7" y="0"/>
                  </a:moveTo>
                  <a:cubicBezTo>
                    <a:pt x="7" y="0"/>
                    <a:pt x="9" y="2"/>
                    <a:pt x="12" y="5"/>
                  </a:cubicBezTo>
                  <a:cubicBezTo>
                    <a:pt x="13" y="7"/>
                    <a:pt x="15" y="9"/>
                    <a:pt x="17" y="11"/>
                  </a:cubicBezTo>
                  <a:cubicBezTo>
                    <a:pt x="18" y="12"/>
                    <a:pt x="19" y="13"/>
                    <a:pt x="20" y="15"/>
                  </a:cubicBezTo>
                  <a:cubicBezTo>
                    <a:pt x="20" y="16"/>
                    <a:pt x="21" y="19"/>
                    <a:pt x="19" y="20"/>
                  </a:cubicBezTo>
                  <a:cubicBezTo>
                    <a:pt x="18" y="22"/>
                    <a:pt x="16" y="22"/>
                    <a:pt x="14" y="22"/>
                  </a:cubicBezTo>
                  <a:cubicBezTo>
                    <a:pt x="12" y="21"/>
                    <a:pt x="11" y="20"/>
                    <a:pt x="10" y="19"/>
                  </a:cubicBezTo>
                  <a:cubicBezTo>
                    <a:pt x="8" y="17"/>
                    <a:pt x="6" y="15"/>
                    <a:pt x="5" y="13"/>
                  </a:cubicBezTo>
                  <a:cubicBezTo>
                    <a:pt x="2" y="10"/>
                    <a:pt x="0" y="8"/>
                    <a:pt x="0" y="8"/>
                  </a:cubicBezTo>
                  <a:cubicBezTo>
                    <a:pt x="0" y="8"/>
                    <a:pt x="2" y="9"/>
                    <a:pt x="6" y="12"/>
                  </a:cubicBezTo>
                  <a:cubicBezTo>
                    <a:pt x="7" y="14"/>
                    <a:pt x="9" y="16"/>
                    <a:pt x="11" y="17"/>
                  </a:cubicBezTo>
                  <a:cubicBezTo>
                    <a:pt x="12" y="18"/>
                    <a:pt x="13" y="19"/>
                    <a:pt x="15" y="20"/>
                  </a:cubicBezTo>
                  <a:cubicBezTo>
                    <a:pt x="16" y="20"/>
                    <a:pt x="17" y="20"/>
                    <a:pt x="18" y="19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7" y="14"/>
                    <a:pt x="16" y="13"/>
                    <a:pt x="15" y="12"/>
                  </a:cubicBezTo>
                  <a:cubicBezTo>
                    <a:pt x="14" y="10"/>
                    <a:pt x="12" y="8"/>
                    <a:pt x="11" y="6"/>
                  </a:cubicBezTo>
                  <a:cubicBezTo>
                    <a:pt x="8" y="3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249">
              <a:extLst>
                <a:ext uri="{FF2B5EF4-FFF2-40B4-BE49-F238E27FC236}">
                  <a16:creationId xmlns:a16="http://schemas.microsoft.com/office/drawing/2014/main" id="{63B5633F-54A0-4CA4-916C-20CEC85D5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963" y="3777835"/>
              <a:ext cx="37668" cy="50261"/>
            </a:xfrm>
            <a:custGeom>
              <a:avLst/>
              <a:gdLst>
                <a:gd name="T0" fmla="*/ 0 w 19"/>
                <a:gd name="T1" fmla="*/ 8 h 21"/>
                <a:gd name="T2" fmla="*/ 10 w 19"/>
                <a:gd name="T3" fmla="*/ 18 h 21"/>
                <a:gd name="T4" fmla="*/ 14 w 19"/>
                <a:gd name="T5" fmla="*/ 21 h 21"/>
                <a:gd name="T6" fmla="*/ 18 w 19"/>
                <a:gd name="T7" fmla="*/ 20 h 21"/>
                <a:gd name="T8" fmla="*/ 19 w 19"/>
                <a:gd name="T9" fmla="*/ 16 h 21"/>
                <a:gd name="T10" fmla="*/ 17 w 19"/>
                <a:gd name="T11" fmla="*/ 12 h 21"/>
                <a:gd name="T12" fmla="*/ 7 w 1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1">
                  <a:moveTo>
                    <a:pt x="0" y="8"/>
                  </a:moveTo>
                  <a:cubicBezTo>
                    <a:pt x="3" y="11"/>
                    <a:pt x="7" y="15"/>
                    <a:pt x="10" y="18"/>
                  </a:cubicBezTo>
                  <a:cubicBezTo>
                    <a:pt x="11" y="19"/>
                    <a:pt x="12" y="20"/>
                    <a:pt x="14" y="21"/>
                  </a:cubicBezTo>
                  <a:cubicBezTo>
                    <a:pt x="15" y="21"/>
                    <a:pt x="17" y="21"/>
                    <a:pt x="18" y="20"/>
                  </a:cubicBezTo>
                  <a:cubicBezTo>
                    <a:pt x="19" y="19"/>
                    <a:pt x="19" y="17"/>
                    <a:pt x="19" y="16"/>
                  </a:cubicBezTo>
                  <a:cubicBezTo>
                    <a:pt x="19" y="15"/>
                    <a:pt x="18" y="13"/>
                    <a:pt x="17" y="12"/>
                  </a:cubicBezTo>
                  <a:cubicBezTo>
                    <a:pt x="13" y="8"/>
                    <a:pt x="10" y="4"/>
                    <a:pt x="7" y="0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250">
              <a:extLst>
                <a:ext uri="{FF2B5EF4-FFF2-40B4-BE49-F238E27FC236}">
                  <a16:creationId xmlns:a16="http://schemas.microsoft.com/office/drawing/2014/main" id="{43105E5C-6A4E-4551-A173-2A94CC278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963" y="3777835"/>
              <a:ext cx="41853" cy="53276"/>
            </a:xfrm>
            <a:custGeom>
              <a:avLst/>
              <a:gdLst>
                <a:gd name="T0" fmla="*/ 7 w 21"/>
                <a:gd name="T1" fmla="*/ 0 h 22"/>
                <a:gd name="T2" fmla="*/ 12 w 21"/>
                <a:gd name="T3" fmla="*/ 5 h 22"/>
                <a:gd name="T4" fmla="*/ 17 w 21"/>
                <a:gd name="T5" fmla="*/ 11 h 22"/>
                <a:gd name="T6" fmla="*/ 20 w 21"/>
                <a:gd name="T7" fmla="*/ 15 h 22"/>
                <a:gd name="T8" fmla="*/ 19 w 21"/>
                <a:gd name="T9" fmla="*/ 21 h 22"/>
                <a:gd name="T10" fmla="*/ 14 w 21"/>
                <a:gd name="T11" fmla="*/ 22 h 22"/>
                <a:gd name="T12" fmla="*/ 10 w 21"/>
                <a:gd name="T13" fmla="*/ 19 h 22"/>
                <a:gd name="T14" fmla="*/ 4 w 21"/>
                <a:gd name="T15" fmla="*/ 14 h 22"/>
                <a:gd name="T16" fmla="*/ 0 w 21"/>
                <a:gd name="T17" fmla="*/ 8 h 22"/>
                <a:gd name="T18" fmla="*/ 5 w 21"/>
                <a:gd name="T19" fmla="*/ 12 h 22"/>
                <a:gd name="T20" fmla="*/ 11 w 21"/>
                <a:gd name="T21" fmla="*/ 18 h 22"/>
                <a:gd name="T22" fmla="*/ 14 w 21"/>
                <a:gd name="T23" fmla="*/ 20 h 22"/>
                <a:gd name="T24" fmla="*/ 18 w 21"/>
                <a:gd name="T25" fmla="*/ 19 h 22"/>
                <a:gd name="T26" fmla="*/ 18 w 21"/>
                <a:gd name="T27" fmla="*/ 16 h 22"/>
                <a:gd name="T28" fmla="*/ 15 w 21"/>
                <a:gd name="T29" fmla="*/ 12 h 22"/>
                <a:gd name="T30" fmla="*/ 11 w 21"/>
                <a:gd name="T31" fmla="*/ 6 h 22"/>
                <a:gd name="T32" fmla="*/ 7 w 21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7" y="0"/>
                  </a:moveTo>
                  <a:cubicBezTo>
                    <a:pt x="7" y="0"/>
                    <a:pt x="9" y="2"/>
                    <a:pt x="12" y="5"/>
                  </a:cubicBezTo>
                  <a:cubicBezTo>
                    <a:pt x="13" y="7"/>
                    <a:pt x="15" y="9"/>
                    <a:pt x="17" y="11"/>
                  </a:cubicBezTo>
                  <a:cubicBezTo>
                    <a:pt x="18" y="12"/>
                    <a:pt x="19" y="13"/>
                    <a:pt x="20" y="15"/>
                  </a:cubicBezTo>
                  <a:cubicBezTo>
                    <a:pt x="20" y="16"/>
                    <a:pt x="21" y="19"/>
                    <a:pt x="19" y="21"/>
                  </a:cubicBezTo>
                  <a:cubicBezTo>
                    <a:pt x="18" y="22"/>
                    <a:pt x="15" y="22"/>
                    <a:pt x="14" y="22"/>
                  </a:cubicBezTo>
                  <a:cubicBezTo>
                    <a:pt x="12" y="21"/>
                    <a:pt x="11" y="20"/>
                    <a:pt x="10" y="19"/>
                  </a:cubicBezTo>
                  <a:cubicBezTo>
                    <a:pt x="8" y="17"/>
                    <a:pt x="6" y="15"/>
                    <a:pt x="4" y="14"/>
                  </a:cubicBezTo>
                  <a:cubicBezTo>
                    <a:pt x="1" y="10"/>
                    <a:pt x="0" y="8"/>
                    <a:pt x="0" y="8"/>
                  </a:cubicBezTo>
                  <a:cubicBezTo>
                    <a:pt x="0" y="8"/>
                    <a:pt x="2" y="10"/>
                    <a:pt x="5" y="12"/>
                  </a:cubicBezTo>
                  <a:cubicBezTo>
                    <a:pt x="7" y="14"/>
                    <a:pt x="9" y="16"/>
                    <a:pt x="11" y="18"/>
                  </a:cubicBezTo>
                  <a:cubicBezTo>
                    <a:pt x="12" y="19"/>
                    <a:pt x="13" y="19"/>
                    <a:pt x="14" y="20"/>
                  </a:cubicBezTo>
                  <a:cubicBezTo>
                    <a:pt x="16" y="20"/>
                    <a:pt x="17" y="20"/>
                    <a:pt x="18" y="19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7" y="14"/>
                    <a:pt x="16" y="13"/>
                    <a:pt x="15" y="12"/>
                  </a:cubicBezTo>
                  <a:cubicBezTo>
                    <a:pt x="14" y="10"/>
                    <a:pt x="12" y="8"/>
                    <a:pt x="11" y="6"/>
                  </a:cubicBezTo>
                  <a:cubicBezTo>
                    <a:pt x="8" y="3"/>
                    <a:pt x="7" y="1"/>
                    <a:pt x="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251">
              <a:extLst>
                <a:ext uri="{FF2B5EF4-FFF2-40B4-BE49-F238E27FC236}">
                  <a16:creationId xmlns:a16="http://schemas.microsoft.com/office/drawing/2014/main" id="{403C055F-78DC-4B66-918A-AE055B84C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9772" y="3796934"/>
              <a:ext cx="24275" cy="48250"/>
            </a:xfrm>
            <a:custGeom>
              <a:avLst/>
              <a:gdLst>
                <a:gd name="T0" fmla="*/ 0 w 12"/>
                <a:gd name="T1" fmla="*/ 17 h 20"/>
                <a:gd name="T2" fmla="*/ 6 w 12"/>
                <a:gd name="T3" fmla="*/ 17 h 20"/>
                <a:gd name="T4" fmla="*/ 5 w 12"/>
                <a:gd name="T5" fmla="*/ 18 h 20"/>
                <a:gd name="T6" fmla="*/ 5 w 12"/>
                <a:gd name="T7" fmla="*/ 11 h 20"/>
                <a:gd name="T8" fmla="*/ 9 w 12"/>
                <a:gd name="T9" fmla="*/ 3 h 20"/>
                <a:gd name="T10" fmla="*/ 12 w 12"/>
                <a:gd name="T11" fmla="*/ 0 h 20"/>
                <a:gd name="T12" fmla="*/ 7 w 12"/>
                <a:gd name="T13" fmla="*/ 12 h 20"/>
                <a:gd name="T14" fmla="*/ 7 w 12"/>
                <a:gd name="T15" fmla="*/ 18 h 20"/>
                <a:gd name="T16" fmla="*/ 7 w 12"/>
                <a:gd name="T17" fmla="*/ 20 h 20"/>
                <a:gd name="T18" fmla="*/ 6 w 12"/>
                <a:gd name="T19" fmla="*/ 19 h 20"/>
                <a:gd name="T20" fmla="*/ 0 w 12"/>
                <a:gd name="T21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0">
                  <a:moveTo>
                    <a:pt x="0" y="17"/>
                  </a:moveTo>
                  <a:cubicBezTo>
                    <a:pt x="0" y="17"/>
                    <a:pt x="3" y="16"/>
                    <a:pt x="6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6"/>
                    <a:pt x="4" y="14"/>
                    <a:pt x="5" y="11"/>
                  </a:cubicBezTo>
                  <a:cubicBezTo>
                    <a:pt x="5" y="8"/>
                    <a:pt x="7" y="5"/>
                    <a:pt x="9" y="3"/>
                  </a:cubicBezTo>
                  <a:cubicBezTo>
                    <a:pt x="10" y="1"/>
                    <a:pt x="12" y="0"/>
                    <a:pt x="12" y="0"/>
                  </a:cubicBezTo>
                  <a:cubicBezTo>
                    <a:pt x="12" y="1"/>
                    <a:pt x="8" y="5"/>
                    <a:pt x="7" y="12"/>
                  </a:cubicBezTo>
                  <a:cubicBezTo>
                    <a:pt x="6" y="14"/>
                    <a:pt x="7" y="16"/>
                    <a:pt x="7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252">
              <a:extLst>
                <a:ext uri="{FF2B5EF4-FFF2-40B4-BE49-F238E27FC236}">
                  <a16:creationId xmlns:a16="http://schemas.microsoft.com/office/drawing/2014/main" id="{B320F043-3B5C-4365-81AF-5AD51680A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7200" y="3652183"/>
              <a:ext cx="200897" cy="420180"/>
            </a:xfrm>
            <a:custGeom>
              <a:avLst/>
              <a:gdLst>
                <a:gd name="T0" fmla="*/ 101 w 101"/>
                <a:gd name="T1" fmla="*/ 19 h 176"/>
                <a:gd name="T2" fmla="*/ 101 w 101"/>
                <a:gd name="T3" fmla="*/ 173 h 176"/>
                <a:gd name="T4" fmla="*/ 41 w 101"/>
                <a:gd name="T5" fmla="*/ 176 h 176"/>
                <a:gd name="T6" fmla="*/ 39 w 101"/>
                <a:gd name="T7" fmla="*/ 139 h 176"/>
                <a:gd name="T8" fmla="*/ 4 w 101"/>
                <a:gd name="T9" fmla="*/ 122 h 176"/>
                <a:gd name="T10" fmla="*/ 1 w 101"/>
                <a:gd name="T11" fmla="*/ 0 h 176"/>
                <a:gd name="T12" fmla="*/ 101 w 101"/>
                <a:gd name="T13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76">
                  <a:moveTo>
                    <a:pt x="101" y="19"/>
                  </a:moveTo>
                  <a:cubicBezTo>
                    <a:pt x="101" y="173"/>
                    <a:pt x="101" y="173"/>
                    <a:pt x="101" y="173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10" y="143"/>
                    <a:pt x="4" y="122"/>
                  </a:cubicBezTo>
                  <a:cubicBezTo>
                    <a:pt x="0" y="108"/>
                    <a:pt x="1" y="0"/>
                    <a:pt x="1" y="0"/>
                  </a:cubicBezTo>
                  <a:lnTo>
                    <a:pt x="101" y="19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253">
              <a:extLst>
                <a:ext uri="{FF2B5EF4-FFF2-40B4-BE49-F238E27FC236}">
                  <a16:creationId xmlns:a16="http://schemas.microsoft.com/office/drawing/2014/main" id="{BCD31360-DA22-4FE7-A36A-386DEE7BA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0280" y="3558698"/>
              <a:ext cx="317249" cy="425206"/>
            </a:xfrm>
            <a:custGeom>
              <a:avLst/>
              <a:gdLst>
                <a:gd name="T0" fmla="*/ 15 w 160"/>
                <a:gd name="T1" fmla="*/ 55 h 178"/>
                <a:gd name="T2" fmla="*/ 41 w 160"/>
                <a:gd name="T3" fmla="*/ 81 h 178"/>
                <a:gd name="T4" fmla="*/ 50 w 160"/>
                <a:gd name="T5" fmla="*/ 106 h 178"/>
                <a:gd name="T6" fmla="*/ 72 w 160"/>
                <a:gd name="T7" fmla="*/ 115 h 178"/>
                <a:gd name="T8" fmla="*/ 60 w 160"/>
                <a:gd name="T9" fmla="*/ 127 h 178"/>
                <a:gd name="T10" fmla="*/ 84 w 160"/>
                <a:gd name="T11" fmla="*/ 163 h 178"/>
                <a:gd name="T12" fmla="*/ 116 w 160"/>
                <a:gd name="T13" fmla="*/ 178 h 178"/>
                <a:gd name="T14" fmla="*/ 130 w 160"/>
                <a:gd name="T15" fmla="*/ 178 h 178"/>
                <a:gd name="T16" fmla="*/ 154 w 160"/>
                <a:gd name="T17" fmla="*/ 89 h 178"/>
                <a:gd name="T18" fmla="*/ 76 w 160"/>
                <a:gd name="T19" fmla="*/ 27 h 178"/>
                <a:gd name="T20" fmla="*/ 15 w 160"/>
                <a:gd name="T21" fmla="*/ 5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78">
                  <a:moveTo>
                    <a:pt x="15" y="55"/>
                  </a:moveTo>
                  <a:cubicBezTo>
                    <a:pt x="20" y="64"/>
                    <a:pt x="41" y="81"/>
                    <a:pt x="41" y="81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9" y="100"/>
                    <a:pt x="70" y="100"/>
                    <a:pt x="72" y="115"/>
                  </a:cubicBezTo>
                  <a:cubicBezTo>
                    <a:pt x="73" y="125"/>
                    <a:pt x="60" y="127"/>
                    <a:pt x="60" y="127"/>
                  </a:cubicBezTo>
                  <a:cubicBezTo>
                    <a:pt x="68" y="140"/>
                    <a:pt x="73" y="151"/>
                    <a:pt x="84" y="163"/>
                  </a:cubicBezTo>
                  <a:cubicBezTo>
                    <a:pt x="96" y="176"/>
                    <a:pt x="103" y="178"/>
                    <a:pt x="116" y="178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0" y="178"/>
                    <a:pt x="160" y="153"/>
                    <a:pt x="154" y="89"/>
                  </a:cubicBezTo>
                  <a:cubicBezTo>
                    <a:pt x="148" y="24"/>
                    <a:pt x="90" y="43"/>
                    <a:pt x="76" y="27"/>
                  </a:cubicBezTo>
                  <a:cubicBezTo>
                    <a:pt x="53" y="0"/>
                    <a:pt x="0" y="24"/>
                    <a:pt x="15" y="5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254">
              <a:extLst>
                <a:ext uri="{FF2B5EF4-FFF2-40B4-BE49-F238E27FC236}">
                  <a16:creationId xmlns:a16="http://schemas.microsoft.com/office/drawing/2014/main" id="{1C558679-3A03-433A-A723-5E01E9A7D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577" y="3654194"/>
              <a:ext cx="270373" cy="246278"/>
            </a:xfrm>
            <a:custGeom>
              <a:avLst/>
              <a:gdLst>
                <a:gd name="T0" fmla="*/ 136 w 136"/>
                <a:gd name="T1" fmla="*/ 103 h 103"/>
                <a:gd name="T2" fmla="*/ 128 w 136"/>
                <a:gd name="T3" fmla="*/ 102 h 103"/>
                <a:gd name="T4" fmla="*/ 111 w 136"/>
                <a:gd name="T5" fmla="*/ 94 h 103"/>
                <a:gd name="T6" fmla="*/ 94 w 136"/>
                <a:gd name="T7" fmla="*/ 71 h 103"/>
                <a:gd name="T8" fmla="*/ 72 w 136"/>
                <a:gd name="T9" fmla="*/ 44 h 103"/>
                <a:gd name="T10" fmla="*/ 39 w 136"/>
                <a:gd name="T11" fmla="*/ 33 h 103"/>
                <a:gd name="T12" fmla="*/ 12 w 136"/>
                <a:gd name="T13" fmla="*/ 23 h 103"/>
                <a:gd name="T14" fmla="*/ 1 w 136"/>
                <a:gd name="T15" fmla="*/ 7 h 103"/>
                <a:gd name="T16" fmla="*/ 1 w 136"/>
                <a:gd name="T17" fmla="*/ 0 h 103"/>
                <a:gd name="T18" fmla="*/ 2 w 136"/>
                <a:gd name="T19" fmla="*/ 7 h 103"/>
                <a:gd name="T20" fmla="*/ 12 w 136"/>
                <a:gd name="T21" fmla="*/ 23 h 103"/>
                <a:gd name="T22" fmla="*/ 39 w 136"/>
                <a:gd name="T23" fmla="*/ 32 h 103"/>
                <a:gd name="T24" fmla="*/ 72 w 136"/>
                <a:gd name="T25" fmla="*/ 43 h 103"/>
                <a:gd name="T26" fmla="*/ 95 w 136"/>
                <a:gd name="T27" fmla="*/ 70 h 103"/>
                <a:gd name="T28" fmla="*/ 112 w 136"/>
                <a:gd name="T29" fmla="*/ 93 h 103"/>
                <a:gd name="T30" fmla="*/ 129 w 136"/>
                <a:gd name="T31" fmla="*/ 102 h 103"/>
                <a:gd name="T32" fmla="*/ 134 w 136"/>
                <a:gd name="T33" fmla="*/ 103 h 103"/>
                <a:gd name="T34" fmla="*/ 136 w 136"/>
                <a:gd name="T3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03">
                  <a:moveTo>
                    <a:pt x="136" y="103"/>
                  </a:moveTo>
                  <a:cubicBezTo>
                    <a:pt x="136" y="103"/>
                    <a:pt x="133" y="103"/>
                    <a:pt x="128" y="102"/>
                  </a:cubicBezTo>
                  <a:cubicBezTo>
                    <a:pt x="124" y="102"/>
                    <a:pt x="118" y="99"/>
                    <a:pt x="111" y="94"/>
                  </a:cubicBezTo>
                  <a:cubicBezTo>
                    <a:pt x="105" y="88"/>
                    <a:pt x="100" y="80"/>
                    <a:pt x="94" y="71"/>
                  </a:cubicBezTo>
                  <a:cubicBezTo>
                    <a:pt x="88" y="62"/>
                    <a:pt x="82" y="51"/>
                    <a:pt x="72" y="44"/>
                  </a:cubicBezTo>
                  <a:cubicBezTo>
                    <a:pt x="62" y="37"/>
                    <a:pt x="49" y="35"/>
                    <a:pt x="39" y="33"/>
                  </a:cubicBezTo>
                  <a:cubicBezTo>
                    <a:pt x="28" y="31"/>
                    <a:pt x="19" y="28"/>
                    <a:pt x="12" y="23"/>
                  </a:cubicBezTo>
                  <a:cubicBezTo>
                    <a:pt x="6" y="18"/>
                    <a:pt x="2" y="12"/>
                    <a:pt x="1" y="7"/>
                  </a:cubicBezTo>
                  <a:cubicBezTo>
                    <a:pt x="0" y="3"/>
                    <a:pt x="1" y="0"/>
                    <a:pt x="1" y="0"/>
                  </a:cubicBezTo>
                  <a:cubicBezTo>
                    <a:pt x="1" y="0"/>
                    <a:pt x="1" y="3"/>
                    <a:pt x="2" y="7"/>
                  </a:cubicBezTo>
                  <a:cubicBezTo>
                    <a:pt x="3" y="11"/>
                    <a:pt x="6" y="18"/>
                    <a:pt x="12" y="23"/>
                  </a:cubicBezTo>
                  <a:cubicBezTo>
                    <a:pt x="19" y="28"/>
                    <a:pt x="28" y="31"/>
                    <a:pt x="39" y="32"/>
                  </a:cubicBezTo>
                  <a:cubicBezTo>
                    <a:pt x="49" y="35"/>
                    <a:pt x="62" y="36"/>
                    <a:pt x="72" y="43"/>
                  </a:cubicBezTo>
                  <a:cubicBezTo>
                    <a:pt x="83" y="50"/>
                    <a:pt x="89" y="61"/>
                    <a:pt x="95" y="70"/>
                  </a:cubicBezTo>
                  <a:cubicBezTo>
                    <a:pt x="100" y="80"/>
                    <a:pt x="106" y="88"/>
                    <a:pt x="112" y="93"/>
                  </a:cubicBezTo>
                  <a:cubicBezTo>
                    <a:pt x="118" y="99"/>
                    <a:pt x="124" y="101"/>
                    <a:pt x="129" y="102"/>
                  </a:cubicBezTo>
                  <a:cubicBezTo>
                    <a:pt x="131" y="103"/>
                    <a:pt x="133" y="103"/>
                    <a:pt x="134" y="103"/>
                  </a:cubicBezTo>
                  <a:cubicBezTo>
                    <a:pt x="135" y="103"/>
                    <a:pt x="136" y="103"/>
                    <a:pt x="136" y="10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255">
              <a:extLst>
                <a:ext uri="{FF2B5EF4-FFF2-40B4-BE49-F238E27FC236}">
                  <a16:creationId xmlns:a16="http://schemas.microsoft.com/office/drawing/2014/main" id="{DCC545FD-9FF7-4EA5-A37E-F9062AE81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3762" y="3633084"/>
              <a:ext cx="272047" cy="185965"/>
            </a:xfrm>
            <a:custGeom>
              <a:avLst/>
              <a:gdLst>
                <a:gd name="T0" fmla="*/ 137 w 137"/>
                <a:gd name="T1" fmla="*/ 59 h 78"/>
                <a:gd name="T2" fmla="*/ 134 w 137"/>
                <a:gd name="T3" fmla="*/ 58 h 78"/>
                <a:gd name="T4" fmla="*/ 125 w 137"/>
                <a:gd name="T5" fmla="*/ 56 h 78"/>
                <a:gd name="T6" fmla="*/ 111 w 137"/>
                <a:gd name="T7" fmla="*/ 59 h 78"/>
                <a:gd name="T8" fmla="*/ 106 w 137"/>
                <a:gd name="T9" fmla="*/ 67 h 78"/>
                <a:gd name="T10" fmla="*/ 109 w 137"/>
                <a:gd name="T11" fmla="*/ 76 h 78"/>
                <a:gd name="T12" fmla="*/ 114 w 137"/>
                <a:gd name="T13" fmla="*/ 78 h 78"/>
                <a:gd name="T14" fmla="*/ 119 w 137"/>
                <a:gd name="T15" fmla="*/ 76 h 78"/>
                <a:gd name="T16" fmla="*/ 126 w 137"/>
                <a:gd name="T17" fmla="*/ 67 h 78"/>
                <a:gd name="T18" fmla="*/ 120 w 137"/>
                <a:gd name="T19" fmla="*/ 43 h 78"/>
                <a:gd name="T20" fmla="*/ 107 w 137"/>
                <a:gd name="T21" fmla="*/ 37 h 78"/>
                <a:gd name="T22" fmla="*/ 92 w 137"/>
                <a:gd name="T23" fmla="*/ 39 h 78"/>
                <a:gd name="T24" fmla="*/ 77 w 137"/>
                <a:gd name="T25" fmla="*/ 43 h 78"/>
                <a:gd name="T26" fmla="*/ 60 w 137"/>
                <a:gd name="T27" fmla="*/ 43 h 78"/>
                <a:gd name="T28" fmla="*/ 45 w 137"/>
                <a:gd name="T29" fmla="*/ 38 h 78"/>
                <a:gd name="T30" fmla="*/ 34 w 137"/>
                <a:gd name="T31" fmla="*/ 27 h 78"/>
                <a:gd name="T32" fmla="*/ 38 w 137"/>
                <a:gd name="T33" fmla="*/ 12 h 78"/>
                <a:gd name="T34" fmla="*/ 52 w 137"/>
                <a:gd name="T35" fmla="*/ 10 h 78"/>
                <a:gd name="T36" fmla="*/ 57 w 137"/>
                <a:gd name="T37" fmla="*/ 15 h 78"/>
                <a:gd name="T38" fmla="*/ 58 w 137"/>
                <a:gd name="T39" fmla="*/ 22 h 78"/>
                <a:gd name="T40" fmla="*/ 51 w 137"/>
                <a:gd name="T41" fmla="*/ 33 h 78"/>
                <a:gd name="T42" fmla="*/ 39 w 137"/>
                <a:gd name="T43" fmla="*/ 36 h 78"/>
                <a:gd name="T44" fmla="*/ 28 w 137"/>
                <a:gd name="T45" fmla="*/ 35 h 78"/>
                <a:gd name="T46" fmla="*/ 11 w 137"/>
                <a:gd name="T47" fmla="*/ 24 h 78"/>
                <a:gd name="T48" fmla="*/ 3 w 137"/>
                <a:gd name="T49" fmla="*/ 12 h 78"/>
                <a:gd name="T50" fmla="*/ 0 w 137"/>
                <a:gd name="T51" fmla="*/ 4 h 78"/>
                <a:gd name="T52" fmla="*/ 0 w 137"/>
                <a:gd name="T53" fmla="*/ 0 h 78"/>
                <a:gd name="T54" fmla="*/ 0 w 137"/>
                <a:gd name="T55" fmla="*/ 4 h 78"/>
                <a:gd name="T56" fmla="*/ 3 w 137"/>
                <a:gd name="T57" fmla="*/ 12 h 78"/>
                <a:gd name="T58" fmla="*/ 12 w 137"/>
                <a:gd name="T59" fmla="*/ 24 h 78"/>
                <a:gd name="T60" fmla="*/ 28 w 137"/>
                <a:gd name="T61" fmla="*/ 34 h 78"/>
                <a:gd name="T62" fmla="*/ 39 w 137"/>
                <a:gd name="T63" fmla="*/ 36 h 78"/>
                <a:gd name="T64" fmla="*/ 51 w 137"/>
                <a:gd name="T65" fmla="*/ 32 h 78"/>
                <a:gd name="T66" fmla="*/ 57 w 137"/>
                <a:gd name="T67" fmla="*/ 22 h 78"/>
                <a:gd name="T68" fmla="*/ 51 w 137"/>
                <a:gd name="T69" fmla="*/ 11 h 78"/>
                <a:gd name="T70" fmla="*/ 38 w 137"/>
                <a:gd name="T71" fmla="*/ 13 h 78"/>
                <a:gd name="T72" fmla="*/ 35 w 137"/>
                <a:gd name="T73" fmla="*/ 27 h 78"/>
                <a:gd name="T74" fmla="*/ 45 w 137"/>
                <a:gd name="T75" fmla="*/ 38 h 78"/>
                <a:gd name="T76" fmla="*/ 61 w 137"/>
                <a:gd name="T77" fmla="*/ 42 h 78"/>
                <a:gd name="T78" fmla="*/ 77 w 137"/>
                <a:gd name="T79" fmla="*/ 42 h 78"/>
                <a:gd name="T80" fmla="*/ 92 w 137"/>
                <a:gd name="T81" fmla="*/ 38 h 78"/>
                <a:gd name="T82" fmla="*/ 107 w 137"/>
                <a:gd name="T83" fmla="*/ 36 h 78"/>
                <a:gd name="T84" fmla="*/ 120 w 137"/>
                <a:gd name="T85" fmla="*/ 42 h 78"/>
                <a:gd name="T86" fmla="*/ 127 w 137"/>
                <a:gd name="T87" fmla="*/ 67 h 78"/>
                <a:gd name="T88" fmla="*/ 119 w 137"/>
                <a:gd name="T89" fmla="*/ 77 h 78"/>
                <a:gd name="T90" fmla="*/ 114 w 137"/>
                <a:gd name="T91" fmla="*/ 78 h 78"/>
                <a:gd name="T92" fmla="*/ 109 w 137"/>
                <a:gd name="T93" fmla="*/ 76 h 78"/>
                <a:gd name="T94" fmla="*/ 106 w 137"/>
                <a:gd name="T95" fmla="*/ 66 h 78"/>
                <a:gd name="T96" fmla="*/ 111 w 137"/>
                <a:gd name="T97" fmla="*/ 59 h 78"/>
                <a:gd name="T98" fmla="*/ 125 w 137"/>
                <a:gd name="T99" fmla="*/ 56 h 78"/>
                <a:gd name="T100" fmla="*/ 134 w 137"/>
                <a:gd name="T101" fmla="*/ 58 h 78"/>
                <a:gd name="T102" fmla="*/ 137 w 137"/>
                <a:gd name="T103" fmla="*/ 5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78">
                  <a:moveTo>
                    <a:pt x="137" y="59"/>
                  </a:moveTo>
                  <a:cubicBezTo>
                    <a:pt x="137" y="59"/>
                    <a:pt x="136" y="59"/>
                    <a:pt x="134" y="58"/>
                  </a:cubicBezTo>
                  <a:cubicBezTo>
                    <a:pt x="132" y="58"/>
                    <a:pt x="129" y="57"/>
                    <a:pt x="125" y="56"/>
                  </a:cubicBezTo>
                  <a:cubicBezTo>
                    <a:pt x="121" y="56"/>
                    <a:pt x="116" y="56"/>
                    <a:pt x="111" y="59"/>
                  </a:cubicBezTo>
                  <a:cubicBezTo>
                    <a:pt x="109" y="61"/>
                    <a:pt x="107" y="63"/>
                    <a:pt x="106" y="67"/>
                  </a:cubicBezTo>
                  <a:cubicBezTo>
                    <a:pt x="106" y="70"/>
                    <a:pt x="106" y="73"/>
                    <a:pt x="109" y="76"/>
                  </a:cubicBezTo>
                  <a:cubicBezTo>
                    <a:pt x="110" y="77"/>
                    <a:pt x="112" y="78"/>
                    <a:pt x="114" y="78"/>
                  </a:cubicBezTo>
                  <a:cubicBezTo>
                    <a:pt x="116" y="78"/>
                    <a:pt x="117" y="77"/>
                    <a:pt x="119" y="76"/>
                  </a:cubicBezTo>
                  <a:cubicBezTo>
                    <a:pt x="122" y="74"/>
                    <a:pt x="125" y="71"/>
                    <a:pt x="126" y="67"/>
                  </a:cubicBezTo>
                  <a:cubicBezTo>
                    <a:pt x="129" y="59"/>
                    <a:pt x="127" y="49"/>
                    <a:pt x="120" y="43"/>
                  </a:cubicBezTo>
                  <a:cubicBezTo>
                    <a:pt x="116" y="40"/>
                    <a:pt x="112" y="37"/>
                    <a:pt x="107" y="37"/>
                  </a:cubicBezTo>
                  <a:cubicBezTo>
                    <a:pt x="102" y="36"/>
                    <a:pt x="97" y="37"/>
                    <a:pt x="92" y="39"/>
                  </a:cubicBezTo>
                  <a:cubicBezTo>
                    <a:pt x="87" y="40"/>
                    <a:pt x="82" y="42"/>
                    <a:pt x="77" y="43"/>
                  </a:cubicBezTo>
                  <a:cubicBezTo>
                    <a:pt x="71" y="43"/>
                    <a:pt x="66" y="43"/>
                    <a:pt x="60" y="43"/>
                  </a:cubicBezTo>
                  <a:cubicBezTo>
                    <a:pt x="55" y="42"/>
                    <a:pt x="50" y="41"/>
                    <a:pt x="45" y="38"/>
                  </a:cubicBezTo>
                  <a:cubicBezTo>
                    <a:pt x="40" y="36"/>
                    <a:pt x="35" y="32"/>
                    <a:pt x="34" y="27"/>
                  </a:cubicBezTo>
                  <a:cubicBezTo>
                    <a:pt x="33" y="22"/>
                    <a:pt x="34" y="16"/>
                    <a:pt x="38" y="12"/>
                  </a:cubicBezTo>
                  <a:cubicBezTo>
                    <a:pt x="41" y="9"/>
                    <a:pt x="47" y="8"/>
                    <a:pt x="52" y="10"/>
                  </a:cubicBezTo>
                  <a:cubicBezTo>
                    <a:pt x="54" y="11"/>
                    <a:pt x="56" y="13"/>
                    <a:pt x="57" y="15"/>
                  </a:cubicBezTo>
                  <a:cubicBezTo>
                    <a:pt x="58" y="17"/>
                    <a:pt x="58" y="20"/>
                    <a:pt x="58" y="22"/>
                  </a:cubicBezTo>
                  <a:cubicBezTo>
                    <a:pt x="57" y="27"/>
                    <a:pt x="55" y="31"/>
                    <a:pt x="51" y="33"/>
                  </a:cubicBezTo>
                  <a:cubicBezTo>
                    <a:pt x="47" y="35"/>
                    <a:pt x="43" y="36"/>
                    <a:pt x="39" y="36"/>
                  </a:cubicBezTo>
                  <a:cubicBezTo>
                    <a:pt x="35" y="36"/>
                    <a:pt x="31" y="36"/>
                    <a:pt x="28" y="35"/>
                  </a:cubicBezTo>
                  <a:cubicBezTo>
                    <a:pt x="21" y="32"/>
                    <a:pt x="15" y="29"/>
                    <a:pt x="11" y="24"/>
                  </a:cubicBezTo>
                  <a:cubicBezTo>
                    <a:pt x="7" y="20"/>
                    <a:pt x="5" y="16"/>
                    <a:pt x="3" y="12"/>
                  </a:cubicBezTo>
                  <a:cubicBezTo>
                    <a:pt x="1" y="9"/>
                    <a:pt x="1" y="6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2"/>
                    <a:pt x="0" y="4"/>
                  </a:cubicBezTo>
                  <a:cubicBezTo>
                    <a:pt x="1" y="6"/>
                    <a:pt x="2" y="9"/>
                    <a:pt x="3" y="12"/>
                  </a:cubicBezTo>
                  <a:cubicBezTo>
                    <a:pt x="5" y="16"/>
                    <a:pt x="8" y="20"/>
                    <a:pt x="12" y="24"/>
                  </a:cubicBezTo>
                  <a:cubicBezTo>
                    <a:pt x="16" y="28"/>
                    <a:pt x="21" y="32"/>
                    <a:pt x="28" y="34"/>
                  </a:cubicBezTo>
                  <a:cubicBezTo>
                    <a:pt x="32" y="35"/>
                    <a:pt x="35" y="36"/>
                    <a:pt x="39" y="36"/>
                  </a:cubicBezTo>
                  <a:cubicBezTo>
                    <a:pt x="43" y="36"/>
                    <a:pt x="47" y="35"/>
                    <a:pt x="51" y="32"/>
                  </a:cubicBezTo>
                  <a:cubicBezTo>
                    <a:pt x="54" y="30"/>
                    <a:pt x="57" y="26"/>
                    <a:pt x="57" y="22"/>
                  </a:cubicBezTo>
                  <a:cubicBezTo>
                    <a:pt x="58" y="18"/>
                    <a:pt x="56" y="13"/>
                    <a:pt x="51" y="11"/>
                  </a:cubicBezTo>
                  <a:cubicBezTo>
                    <a:pt x="47" y="9"/>
                    <a:pt x="42" y="10"/>
                    <a:pt x="38" y="13"/>
                  </a:cubicBezTo>
                  <a:cubicBezTo>
                    <a:pt x="35" y="16"/>
                    <a:pt x="33" y="22"/>
                    <a:pt x="35" y="27"/>
                  </a:cubicBezTo>
                  <a:cubicBezTo>
                    <a:pt x="36" y="32"/>
                    <a:pt x="40" y="35"/>
                    <a:pt x="45" y="38"/>
                  </a:cubicBezTo>
                  <a:cubicBezTo>
                    <a:pt x="50" y="40"/>
                    <a:pt x="55" y="41"/>
                    <a:pt x="61" y="42"/>
                  </a:cubicBezTo>
                  <a:cubicBezTo>
                    <a:pt x="66" y="42"/>
                    <a:pt x="71" y="42"/>
                    <a:pt x="77" y="42"/>
                  </a:cubicBezTo>
                  <a:cubicBezTo>
                    <a:pt x="82" y="41"/>
                    <a:pt x="87" y="39"/>
                    <a:pt x="92" y="38"/>
                  </a:cubicBezTo>
                  <a:cubicBezTo>
                    <a:pt x="97" y="37"/>
                    <a:pt x="102" y="36"/>
                    <a:pt x="107" y="36"/>
                  </a:cubicBezTo>
                  <a:cubicBezTo>
                    <a:pt x="112" y="37"/>
                    <a:pt x="117" y="39"/>
                    <a:pt x="120" y="42"/>
                  </a:cubicBezTo>
                  <a:cubicBezTo>
                    <a:pt x="128" y="49"/>
                    <a:pt x="130" y="59"/>
                    <a:pt x="127" y="67"/>
                  </a:cubicBezTo>
                  <a:cubicBezTo>
                    <a:pt x="126" y="71"/>
                    <a:pt x="123" y="75"/>
                    <a:pt x="119" y="77"/>
                  </a:cubicBezTo>
                  <a:cubicBezTo>
                    <a:pt x="118" y="78"/>
                    <a:pt x="116" y="78"/>
                    <a:pt x="114" y="78"/>
                  </a:cubicBezTo>
                  <a:cubicBezTo>
                    <a:pt x="112" y="78"/>
                    <a:pt x="110" y="77"/>
                    <a:pt x="109" y="76"/>
                  </a:cubicBezTo>
                  <a:cubicBezTo>
                    <a:pt x="106" y="74"/>
                    <a:pt x="105" y="70"/>
                    <a:pt x="106" y="66"/>
                  </a:cubicBezTo>
                  <a:cubicBezTo>
                    <a:pt x="106" y="63"/>
                    <a:pt x="108" y="61"/>
                    <a:pt x="111" y="59"/>
                  </a:cubicBezTo>
                  <a:cubicBezTo>
                    <a:pt x="116" y="56"/>
                    <a:pt x="121" y="55"/>
                    <a:pt x="125" y="56"/>
                  </a:cubicBezTo>
                  <a:cubicBezTo>
                    <a:pt x="129" y="56"/>
                    <a:pt x="132" y="57"/>
                    <a:pt x="134" y="58"/>
                  </a:cubicBezTo>
                  <a:cubicBezTo>
                    <a:pt x="136" y="59"/>
                    <a:pt x="137" y="59"/>
                    <a:pt x="137" y="5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256">
              <a:extLst>
                <a:ext uri="{FF2B5EF4-FFF2-40B4-BE49-F238E27FC236}">
                  <a16:creationId xmlns:a16="http://schemas.microsoft.com/office/drawing/2014/main" id="{D009A54B-D507-42D6-97BD-AC78DE73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9009" y="5513843"/>
              <a:ext cx="176622" cy="246278"/>
            </a:xfrm>
            <a:custGeom>
              <a:avLst/>
              <a:gdLst>
                <a:gd name="T0" fmla="*/ 33 w 89"/>
                <a:gd name="T1" fmla="*/ 62 h 103"/>
                <a:gd name="T2" fmla="*/ 13 w 89"/>
                <a:gd name="T3" fmla="*/ 37 h 103"/>
                <a:gd name="T4" fmla="*/ 60 w 89"/>
                <a:gd name="T5" fmla="*/ 0 h 103"/>
                <a:gd name="T6" fmla="*/ 89 w 89"/>
                <a:gd name="T7" fmla="*/ 37 h 103"/>
                <a:gd name="T8" fmla="*/ 86 w 89"/>
                <a:gd name="T9" fmla="*/ 39 h 103"/>
                <a:gd name="T10" fmla="*/ 12 w 89"/>
                <a:gd name="T11" fmla="*/ 98 h 103"/>
                <a:gd name="T12" fmla="*/ 33 w 89"/>
                <a:gd name="T13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3">
                  <a:moveTo>
                    <a:pt x="33" y="62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74" y="50"/>
                    <a:pt x="23" y="94"/>
                    <a:pt x="12" y="98"/>
                  </a:cubicBezTo>
                  <a:cubicBezTo>
                    <a:pt x="0" y="103"/>
                    <a:pt x="33" y="62"/>
                    <a:pt x="33" y="6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257">
              <a:extLst>
                <a:ext uri="{FF2B5EF4-FFF2-40B4-BE49-F238E27FC236}">
                  <a16:creationId xmlns:a16="http://schemas.microsoft.com/office/drawing/2014/main" id="{7C913ED6-B995-478D-A6E4-E95627EB8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9099" y="5602302"/>
              <a:ext cx="156532" cy="147767"/>
            </a:xfrm>
            <a:custGeom>
              <a:avLst/>
              <a:gdLst>
                <a:gd name="T0" fmla="*/ 0 w 79"/>
                <a:gd name="T1" fmla="*/ 60 h 62"/>
                <a:gd name="T2" fmla="*/ 0 w 79"/>
                <a:gd name="T3" fmla="*/ 62 h 62"/>
                <a:gd name="T4" fmla="*/ 0 w 79"/>
                <a:gd name="T5" fmla="*/ 62 h 62"/>
                <a:gd name="T6" fmla="*/ 3 w 79"/>
                <a:gd name="T7" fmla="*/ 61 h 62"/>
                <a:gd name="T8" fmla="*/ 2 w 79"/>
                <a:gd name="T9" fmla="*/ 61 h 62"/>
                <a:gd name="T10" fmla="*/ 1 w 79"/>
                <a:gd name="T11" fmla="*/ 61 h 62"/>
                <a:gd name="T12" fmla="*/ 0 w 79"/>
                <a:gd name="T13" fmla="*/ 60 h 62"/>
                <a:gd name="T14" fmla="*/ 7 w 79"/>
                <a:gd name="T15" fmla="*/ 46 h 62"/>
                <a:gd name="T16" fmla="*/ 5 w 79"/>
                <a:gd name="T17" fmla="*/ 49 h 62"/>
                <a:gd name="T18" fmla="*/ 7 w 79"/>
                <a:gd name="T19" fmla="*/ 46 h 62"/>
                <a:gd name="T20" fmla="*/ 79 w 79"/>
                <a:gd name="T21" fmla="*/ 0 h 62"/>
                <a:gd name="T22" fmla="*/ 76 w 79"/>
                <a:gd name="T23" fmla="*/ 2 h 62"/>
                <a:gd name="T24" fmla="*/ 36 w 79"/>
                <a:gd name="T25" fmla="*/ 37 h 62"/>
                <a:gd name="T26" fmla="*/ 79 w 79"/>
                <a:gd name="T2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62">
                  <a:moveTo>
                    <a:pt x="0" y="60"/>
                  </a:move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2"/>
                    <a:pt x="2" y="61"/>
                    <a:pt x="3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moveTo>
                    <a:pt x="7" y="46"/>
                  </a:moveTo>
                  <a:cubicBezTo>
                    <a:pt x="7" y="46"/>
                    <a:pt x="6" y="47"/>
                    <a:pt x="5" y="49"/>
                  </a:cubicBezTo>
                  <a:cubicBezTo>
                    <a:pt x="6" y="48"/>
                    <a:pt x="7" y="47"/>
                    <a:pt x="7" y="46"/>
                  </a:cubicBezTo>
                  <a:moveTo>
                    <a:pt x="79" y="0"/>
                  </a:moveTo>
                  <a:cubicBezTo>
                    <a:pt x="76" y="2"/>
                    <a:pt x="76" y="2"/>
                    <a:pt x="76" y="2"/>
                  </a:cubicBezTo>
                  <a:cubicBezTo>
                    <a:pt x="70" y="8"/>
                    <a:pt x="52" y="23"/>
                    <a:pt x="36" y="37"/>
                  </a:cubicBezTo>
                  <a:cubicBezTo>
                    <a:pt x="51" y="24"/>
                    <a:pt x="69" y="9"/>
                    <a:pt x="7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258">
              <a:extLst>
                <a:ext uri="{FF2B5EF4-FFF2-40B4-BE49-F238E27FC236}">
                  <a16:creationId xmlns:a16="http://schemas.microsoft.com/office/drawing/2014/main" id="{63F5EB48-837D-4075-BE77-973E6962C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99" y="5600292"/>
              <a:ext cx="156532" cy="147767"/>
            </a:xfrm>
            <a:custGeom>
              <a:avLst/>
              <a:gdLst>
                <a:gd name="T0" fmla="*/ 78 w 79"/>
                <a:gd name="T1" fmla="*/ 0 h 62"/>
                <a:gd name="T2" fmla="*/ 62 w 79"/>
                <a:gd name="T3" fmla="*/ 13 h 62"/>
                <a:gd name="T4" fmla="*/ 62 w 79"/>
                <a:gd name="T5" fmla="*/ 13 h 62"/>
                <a:gd name="T6" fmla="*/ 62 w 79"/>
                <a:gd name="T7" fmla="*/ 13 h 62"/>
                <a:gd name="T8" fmla="*/ 61 w 79"/>
                <a:gd name="T9" fmla="*/ 13 h 62"/>
                <a:gd name="T10" fmla="*/ 16 w 79"/>
                <a:gd name="T11" fmla="*/ 49 h 62"/>
                <a:gd name="T12" fmla="*/ 9 w 79"/>
                <a:gd name="T13" fmla="*/ 46 h 62"/>
                <a:gd name="T14" fmla="*/ 7 w 79"/>
                <a:gd name="T15" fmla="*/ 47 h 62"/>
                <a:gd name="T16" fmla="*/ 7 w 79"/>
                <a:gd name="T17" fmla="*/ 47 h 62"/>
                <a:gd name="T18" fmla="*/ 5 w 79"/>
                <a:gd name="T19" fmla="*/ 50 h 62"/>
                <a:gd name="T20" fmla="*/ 0 w 79"/>
                <a:gd name="T21" fmla="*/ 61 h 62"/>
                <a:gd name="T22" fmla="*/ 1 w 79"/>
                <a:gd name="T23" fmla="*/ 62 h 62"/>
                <a:gd name="T24" fmla="*/ 2 w 79"/>
                <a:gd name="T25" fmla="*/ 62 h 62"/>
                <a:gd name="T26" fmla="*/ 3 w 79"/>
                <a:gd name="T27" fmla="*/ 62 h 62"/>
                <a:gd name="T28" fmla="*/ 36 w 79"/>
                <a:gd name="T29" fmla="*/ 38 h 62"/>
                <a:gd name="T30" fmla="*/ 76 w 79"/>
                <a:gd name="T31" fmla="*/ 3 h 62"/>
                <a:gd name="T32" fmla="*/ 79 w 79"/>
                <a:gd name="T33" fmla="*/ 1 h 62"/>
                <a:gd name="T34" fmla="*/ 79 w 79"/>
                <a:gd name="T35" fmla="*/ 1 h 62"/>
                <a:gd name="T36" fmla="*/ 78 w 79"/>
                <a:gd name="T3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" h="62">
                  <a:moveTo>
                    <a:pt x="78" y="0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1" y="13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2" y="46"/>
                    <a:pt x="9" y="46"/>
                  </a:cubicBezTo>
                  <a:cubicBezTo>
                    <a:pt x="9" y="46"/>
                    <a:pt x="8" y="46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8"/>
                    <a:pt x="6" y="49"/>
                    <a:pt x="5" y="50"/>
                  </a:cubicBezTo>
                  <a:cubicBezTo>
                    <a:pt x="3" y="53"/>
                    <a:pt x="0" y="59"/>
                    <a:pt x="0" y="61"/>
                  </a:cubicBezTo>
                  <a:cubicBezTo>
                    <a:pt x="0" y="62"/>
                    <a:pt x="0" y="62"/>
                    <a:pt x="1" y="62"/>
                  </a:cubicBezTo>
                  <a:cubicBezTo>
                    <a:pt x="1" y="62"/>
                    <a:pt x="2" y="62"/>
                    <a:pt x="2" y="62"/>
                  </a:cubicBezTo>
                  <a:cubicBezTo>
                    <a:pt x="2" y="62"/>
                    <a:pt x="2" y="62"/>
                    <a:pt x="3" y="62"/>
                  </a:cubicBezTo>
                  <a:cubicBezTo>
                    <a:pt x="8" y="59"/>
                    <a:pt x="21" y="49"/>
                    <a:pt x="36" y="38"/>
                  </a:cubicBezTo>
                  <a:cubicBezTo>
                    <a:pt x="52" y="24"/>
                    <a:pt x="70" y="9"/>
                    <a:pt x="76" y="3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F1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259">
              <a:extLst>
                <a:ext uri="{FF2B5EF4-FFF2-40B4-BE49-F238E27FC236}">
                  <a16:creationId xmlns:a16="http://schemas.microsoft.com/office/drawing/2014/main" id="{FB86DFF7-1752-4A9D-9B6B-81E92DE4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099" y="5597276"/>
              <a:ext cx="156532" cy="150782"/>
            </a:xfrm>
            <a:custGeom>
              <a:avLst/>
              <a:gdLst>
                <a:gd name="T0" fmla="*/ 79 w 79"/>
                <a:gd name="T1" fmla="*/ 0 h 63"/>
                <a:gd name="T2" fmla="*/ 78 w 79"/>
                <a:gd name="T3" fmla="*/ 1 h 63"/>
                <a:gd name="T4" fmla="*/ 76 w 79"/>
                <a:gd name="T5" fmla="*/ 3 h 63"/>
                <a:gd name="T6" fmla="*/ 68 w 79"/>
                <a:gd name="T7" fmla="*/ 10 h 63"/>
                <a:gd name="T8" fmla="*/ 40 w 79"/>
                <a:gd name="T9" fmla="*/ 33 h 63"/>
                <a:gd name="T10" fmla="*/ 12 w 79"/>
                <a:gd name="T11" fmla="*/ 54 h 63"/>
                <a:gd name="T12" fmla="*/ 3 w 79"/>
                <a:gd name="T13" fmla="*/ 61 h 63"/>
                <a:gd name="T14" fmla="*/ 1 w 79"/>
                <a:gd name="T15" fmla="*/ 62 h 63"/>
                <a:gd name="T16" fmla="*/ 0 w 79"/>
                <a:gd name="T17" fmla="*/ 63 h 63"/>
                <a:gd name="T18" fmla="*/ 0 w 79"/>
                <a:gd name="T19" fmla="*/ 62 h 63"/>
                <a:gd name="T20" fmla="*/ 3 w 79"/>
                <a:gd name="T21" fmla="*/ 60 h 63"/>
                <a:gd name="T22" fmla="*/ 11 w 79"/>
                <a:gd name="T23" fmla="*/ 54 h 63"/>
                <a:gd name="T24" fmla="*/ 40 w 79"/>
                <a:gd name="T25" fmla="*/ 32 h 63"/>
                <a:gd name="T26" fmla="*/ 67 w 79"/>
                <a:gd name="T27" fmla="*/ 9 h 63"/>
                <a:gd name="T28" fmla="*/ 76 w 79"/>
                <a:gd name="T29" fmla="*/ 3 h 63"/>
                <a:gd name="T30" fmla="*/ 78 w 79"/>
                <a:gd name="T31" fmla="*/ 1 h 63"/>
                <a:gd name="T32" fmla="*/ 79 w 79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3">
                  <a:moveTo>
                    <a:pt x="79" y="0"/>
                  </a:moveTo>
                  <a:cubicBezTo>
                    <a:pt x="79" y="0"/>
                    <a:pt x="79" y="0"/>
                    <a:pt x="78" y="1"/>
                  </a:cubicBezTo>
                  <a:cubicBezTo>
                    <a:pt x="78" y="1"/>
                    <a:pt x="77" y="2"/>
                    <a:pt x="76" y="3"/>
                  </a:cubicBezTo>
                  <a:cubicBezTo>
                    <a:pt x="74" y="5"/>
                    <a:pt x="71" y="7"/>
                    <a:pt x="68" y="10"/>
                  </a:cubicBezTo>
                  <a:cubicBezTo>
                    <a:pt x="61" y="16"/>
                    <a:pt x="51" y="24"/>
                    <a:pt x="40" y="33"/>
                  </a:cubicBezTo>
                  <a:cubicBezTo>
                    <a:pt x="29" y="41"/>
                    <a:pt x="19" y="49"/>
                    <a:pt x="12" y="54"/>
                  </a:cubicBezTo>
                  <a:cubicBezTo>
                    <a:pt x="8" y="57"/>
                    <a:pt x="5" y="59"/>
                    <a:pt x="3" y="61"/>
                  </a:cubicBezTo>
                  <a:cubicBezTo>
                    <a:pt x="2" y="61"/>
                    <a:pt x="1" y="62"/>
                    <a:pt x="1" y="6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2"/>
                  </a:cubicBezTo>
                  <a:cubicBezTo>
                    <a:pt x="1" y="62"/>
                    <a:pt x="2" y="61"/>
                    <a:pt x="3" y="60"/>
                  </a:cubicBezTo>
                  <a:cubicBezTo>
                    <a:pt x="5" y="59"/>
                    <a:pt x="8" y="56"/>
                    <a:pt x="11" y="54"/>
                  </a:cubicBezTo>
                  <a:cubicBezTo>
                    <a:pt x="19" y="48"/>
                    <a:pt x="29" y="41"/>
                    <a:pt x="40" y="32"/>
                  </a:cubicBezTo>
                  <a:cubicBezTo>
                    <a:pt x="51" y="23"/>
                    <a:pt x="60" y="15"/>
                    <a:pt x="67" y="9"/>
                  </a:cubicBezTo>
                  <a:cubicBezTo>
                    <a:pt x="71" y="7"/>
                    <a:pt x="74" y="4"/>
                    <a:pt x="76" y="3"/>
                  </a:cubicBezTo>
                  <a:cubicBezTo>
                    <a:pt x="77" y="2"/>
                    <a:pt x="77" y="1"/>
                    <a:pt x="78" y="1"/>
                  </a:cubicBezTo>
                  <a:cubicBezTo>
                    <a:pt x="79" y="0"/>
                    <a:pt x="79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260">
              <a:extLst>
                <a:ext uri="{FF2B5EF4-FFF2-40B4-BE49-F238E27FC236}">
                  <a16:creationId xmlns:a16="http://schemas.microsoft.com/office/drawing/2014/main" id="{BFEA2768-1049-4CE8-A95E-CFAE9193C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3329" y="5709860"/>
              <a:ext cx="19253" cy="9047"/>
            </a:xfrm>
            <a:custGeom>
              <a:avLst/>
              <a:gdLst>
                <a:gd name="T0" fmla="*/ 10 w 10"/>
                <a:gd name="T1" fmla="*/ 4 h 4"/>
                <a:gd name="T2" fmla="*/ 5 w 10"/>
                <a:gd name="T3" fmla="*/ 1 h 4"/>
                <a:gd name="T4" fmla="*/ 0 w 10"/>
                <a:gd name="T5" fmla="*/ 0 h 4"/>
                <a:gd name="T6" fmla="*/ 5 w 10"/>
                <a:gd name="T7" fmla="*/ 1 h 4"/>
                <a:gd name="T8" fmla="*/ 10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cubicBezTo>
                    <a:pt x="10" y="4"/>
                    <a:pt x="8" y="2"/>
                    <a:pt x="5" y="1"/>
                  </a:cubicBezTo>
                  <a:cubicBezTo>
                    <a:pt x="2" y="0"/>
                    <a:pt x="0" y="1"/>
                    <a:pt x="0" y="0"/>
                  </a:cubicBezTo>
                  <a:cubicBezTo>
                    <a:pt x="0" y="0"/>
                    <a:pt x="2" y="0"/>
                    <a:pt x="5" y="1"/>
                  </a:cubicBezTo>
                  <a:cubicBezTo>
                    <a:pt x="9" y="2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261">
              <a:extLst>
                <a:ext uri="{FF2B5EF4-FFF2-40B4-BE49-F238E27FC236}">
                  <a16:creationId xmlns:a16="http://schemas.microsoft.com/office/drawing/2014/main" id="{4C914E31-4F30-43B8-93AC-043A8E806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8441" y="5671662"/>
              <a:ext cx="10045" cy="5026"/>
            </a:xfrm>
            <a:custGeom>
              <a:avLst/>
              <a:gdLst>
                <a:gd name="T0" fmla="*/ 5 w 5"/>
                <a:gd name="T1" fmla="*/ 2 h 2"/>
                <a:gd name="T2" fmla="*/ 2 w 5"/>
                <a:gd name="T3" fmla="*/ 2 h 2"/>
                <a:gd name="T4" fmla="*/ 0 w 5"/>
                <a:gd name="T5" fmla="*/ 0 h 2"/>
                <a:gd name="T6" fmla="*/ 3 w 5"/>
                <a:gd name="T7" fmla="*/ 1 h 2"/>
                <a:gd name="T8" fmla="*/ 5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5" y="2"/>
                    <a:pt x="4" y="2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1"/>
                    <a:pt x="5" y="2"/>
                    <a:pt x="5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262">
              <a:extLst>
                <a:ext uri="{FF2B5EF4-FFF2-40B4-BE49-F238E27FC236}">
                  <a16:creationId xmlns:a16="http://schemas.microsoft.com/office/drawing/2014/main" id="{4B8CB852-8664-4B1C-9450-B290260B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2626" y="5664625"/>
              <a:ext cx="10045" cy="2010"/>
            </a:xfrm>
            <a:custGeom>
              <a:avLst/>
              <a:gdLst>
                <a:gd name="T0" fmla="*/ 5 w 5"/>
                <a:gd name="T1" fmla="*/ 0 h 1"/>
                <a:gd name="T2" fmla="*/ 3 w 5"/>
                <a:gd name="T3" fmla="*/ 0 h 1"/>
                <a:gd name="T4" fmla="*/ 0 w 5"/>
                <a:gd name="T5" fmla="*/ 0 h 1"/>
                <a:gd name="T6" fmla="*/ 3 w 5"/>
                <a:gd name="T7" fmla="*/ 0 h 1"/>
                <a:gd name="T8" fmla="*/ 5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4" y="1"/>
                    <a:pt x="3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263">
              <a:extLst>
                <a:ext uri="{FF2B5EF4-FFF2-40B4-BE49-F238E27FC236}">
                  <a16:creationId xmlns:a16="http://schemas.microsoft.com/office/drawing/2014/main" id="{B71FE13A-D991-4B3E-AAE6-7C51A96D7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0952" y="5649547"/>
              <a:ext cx="10045" cy="10052"/>
            </a:xfrm>
            <a:custGeom>
              <a:avLst/>
              <a:gdLst>
                <a:gd name="T0" fmla="*/ 5 w 5"/>
                <a:gd name="T1" fmla="*/ 0 h 4"/>
                <a:gd name="T2" fmla="*/ 3 w 5"/>
                <a:gd name="T3" fmla="*/ 2 h 4"/>
                <a:gd name="T4" fmla="*/ 0 w 5"/>
                <a:gd name="T5" fmla="*/ 4 h 4"/>
                <a:gd name="T6" fmla="*/ 3 w 5"/>
                <a:gd name="T7" fmla="*/ 2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0"/>
                    <a:pt x="4" y="1"/>
                    <a:pt x="3" y="2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4" y="1"/>
                    <a:pt x="5" y="0"/>
                    <a:pt x="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264">
              <a:extLst>
                <a:ext uri="{FF2B5EF4-FFF2-40B4-BE49-F238E27FC236}">
                  <a16:creationId xmlns:a16="http://schemas.microsoft.com/office/drawing/2014/main" id="{AE37B723-51F5-4068-B2E4-90D10B69F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6767" y="5640500"/>
              <a:ext cx="11719" cy="12063"/>
            </a:xfrm>
            <a:custGeom>
              <a:avLst/>
              <a:gdLst>
                <a:gd name="T0" fmla="*/ 6 w 6"/>
                <a:gd name="T1" fmla="*/ 0 h 5"/>
                <a:gd name="T2" fmla="*/ 4 w 6"/>
                <a:gd name="T3" fmla="*/ 3 h 5"/>
                <a:gd name="T4" fmla="*/ 0 w 6"/>
                <a:gd name="T5" fmla="*/ 5 h 5"/>
                <a:gd name="T6" fmla="*/ 3 w 6"/>
                <a:gd name="T7" fmla="*/ 3 h 5"/>
                <a:gd name="T8" fmla="*/ 6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5" y="2"/>
                    <a:pt x="4" y="3"/>
                  </a:cubicBezTo>
                  <a:cubicBezTo>
                    <a:pt x="2" y="4"/>
                    <a:pt x="1" y="5"/>
                    <a:pt x="0" y="5"/>
                  </a:cubicBezTo>
                  <a:cubicBezTo>
                    <a:pt x="0" y="5"/>
                    <a:pt x="2" y="4"/>
                    <a:pt x="3" y="3"/>
                  </a:cubicBezTo>
                  <a:cubicBezTo>
                    <a:pt x="5" y="1"/>
                    <a:pt x="6" y="0"/>
                    <a:pt x="6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265">
              <a:extLst>
                <a:ext uri="{FF2B5EF4-FFF2-40B4-BE49-F238E27FC236}">
                  <a16:creationId xmlns:a16="http://schemas.microsoft.com/office/drawing/2014/main" id="{C4BED477-6DE1-4B25-AEB1-B463A7FAD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677" y="5666636"/>
              <a:ext cx="24275" cy="14073"/>
            </a:xfrm>
            <a:custGeom>
              <a:avLst/>
              <a:gdLst>
                <a:gd name="T0" fmla="*/ 11 w 12"/>
                <a:gd name="T1" fmla="*/ 1 h 6"/>
                <a:gd name="T2" fmla="*/ 8 w 12"/>
                <a:gd name="T3" fmla="*/ 4 h 6"/>
                <a:gd name="T4" fmla="*/ 5 w 12"/>
                <a:gd name="T5" fmla="*/ 6 h 6"/>
                <a:gd name="T6" fmla="*/ 2 w 12"/>
                <a:gd name="T7" fmla="*/ 6 h 6"/>
                <a:gd name="T8" fmla="*/ 1 w 12"/>
                <a:gd name="T9" fmla="*/ 6 h 6"/>
                <a:gd name="T10" fmla="*/ 0 w 12"/>
                <a:gd name="T11" fmla="*/ 4 h 6"/>
                <a:gd name="T12" fmla="*/ 8 w 12"/>
                <a:gd name="T13" fmla="*/ 1 h 6"/>
                <a:gd name="T14" fmla="*/ 11 w 12"/>
                <a:gd name="T15" fmla="*/ 2 h 6"/>
                <a:gd name="T16" fmla="*/ 12 w 12"/>
                <a:gd name="T17" fmla="*/ 3 h 6"/>
                <a:gd name="T18" fmla="*/ 8 w 12"/>
                <a:gd name="T19" fmla="*/ 1 h 6"/>
                <a:gd name="T20" fmla="*/ 4 w 12"/>
                <a:gd name="T21" fmla="*/ 1 h 6"/>
                <a:gd name="T22" fmla="*/ 1 w 12"/>
                <a:gd name="T23" fmla="*/ 5 h 6"/>
                <a:gd name="T24" fmla="*/ 2 w 12"/>
                <a:gd name="T25" fmla="*/ 6 h 6"/>
                <a:gd name="T26" fmla="*/ 4 w 12"/>
                <a:gd name="T27" fmla="*/ 5 h 6"/>
                <a:gd name="T28" fmla="*/ 8 w 12"/>
                <a:gd name="T29" fmla="*/ 3 h 6"/>
                <a:gd name="T30" fmla="*/ 11 w 12"/>
                <a:gd name="T3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6">
                  <a:moveTo>
                    <a:pt x="11" y="1"/>
                  </a:moveTo>
                  <a:cubicBezTo>
                    <a:pt x="11" y="1"/>
                    <a:pt x="10" y="3"/>
                    <a:pt x="8" y="4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2" y="1"/>
                    <a:pt x="6" y="0"/>
                    <a:pt x="8" y="1"/>
                  </a:cubicBezTo>
                  <a:cubicBezTo>
                    <a:pt x="10" y="1"/>
                    <a:pt x="10" y="1"/>
                    <a:pt x="11" y="2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2" y="3"/>
                    <a:pt x="10" y="2"/>
                    <a:pt x="8" y="1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1" y="3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6" y="4"/>
                    <a:pt x="7" y="4"/>
                    <a:pt x="8" y="3"/>
                  </a:cubicBezTo>
                  <a:cubicBezTo>
                    <a:pt x="10" y="2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266">
              <a:extLst>
                <a:ext uri="{FF2B5EF4-FFF2-40B4-BE49-F238E27FC236}">
                  <a16:creationId xmlns:a16="http://schemas.microsoft.com/office/drawing/2014/main" id="{CFE975DE-A701-4195-9801-FE786A689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581" y="5652563"/>
              <a:ext cx="8371" cy="19099"/>
            </a:xfrm>
            <a:custGeom>
              <a:avLst/>
              <a:gdLst>
                <a:gd name="T0" fmla="*/ 3 w 4"/>
                <a:gd name="T1" fmla="*/ 8 h 8"/>
                <a:gd name="T2" fmla="*/ 1 w 4"/>
                <a:gd name="T3" fmla="*/ 6 h 8"/>
                <a:gd name="T4" fmla="*/ 0 w 4"/>
                <a:gd name="T5" fmla="*/ 4 h 8"/>
                <a:gd name="T6" fmla="*/ 1 w 4"/>
                <a:gd name="T7" fmla="*/ 0 h 8"/>
                <a:gd name="T8" fmla="*/ 3 w 4"/>
                <a:gd name="T9" fmla="*/ 1 h 8"/>
                <a:gd name="T10" fmla="*/ 4 w 4"/>
                <a:gd name="T11" fmla="*/ 2 h 8"/>
                <a:gd name="T12" fmla="*/ 4 w 4"/>
                <a:gd name="T13" fmla="*/ 5 h 8"/>
                <a:gd name="T14" fmla="*/ 3 w 4"/>
                <a:gd name="T15" fmla="*/ 8 h 8"/>
                <a:gd name="T16" fmla="*/ 3 w 4"/>
                <a:gd name="T17" fmla="*/ 5 h 8"/>
                <a:gd name="T18" fmla="*/ 3 w 4"/>
                <a:gd name="T19" fmla="*/ 3 h 8"/>
                <a:gd name="T20" fmla="*/ 1 w 4"/>
                <a:gd name="T21" fmla="*/ 1 h 8"/>
                <a:gd name="T22" fmla="*/ 1 w 4"/>
                <a:gd name="T23" fmla="*/ 3 h 8"/>
                <a:gd name="T24" fmla="*/ 1 w 4"/>
                <a:gd name="T25" fmla="*/ 6 h 8"/>
                <a:gd name="T26" fmla="*/ 3 w 4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">
                  <a:moveTo>
                    <a:pt x="3" y="8"/>
                  </a:moveTo>
                  <a:cubicBezTo>
                    <a:pt x="3" y="8"/>
                    <a:pt x="2" y="8"/>
                    <a:pt x="1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3" y="8"/>
                    <a:pt x="3" y="7"/>
                    <a:pt x="3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2" y="0"/>
                    <a:pt x="1" y="1"/>
                  </a:cubicBezTo>
                  <a:cubicBezTo>
                    <a:pt x="1" y="1"/>
                    <a:pt x="0" y="3"/>
                    <a:pt x="1" y="3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8"/>
                    <a:pt x="3" y="8"/>
                    <a:pt x="3" y="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267">
              <a:extLst>
                <a:ext uri="{FF2B5EF4-FFF2-40B4-BE49-F238E27FC236}">
                  <a16:creationId xmlns:a16="http://schemas.microsoft.com/office/drawing/2014/main" id="{A6FC8467-BE45-4786-83B4-72960AC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4614" y="5569130"/>
              <a:ext cx="19253" cy="61318"/>
            </a:xfrm>
            <a:custGeom>
              <a:avLst/>
              <a:gdLst>
                <a:gd name="T0" fmla="*/ 10 w 10"/>
                <a:gd name="T1" fmla="*/ 0 h 26"/>
                <a:gd name="T2" fmla="*/ 7 w 10"/>
                <a:gd name="T3" fmla="*/ 3 h 26"/>
                <a:gd name="T4" fmla="*/ 1 w 10"/>
                <a:gd name="T5" fmla="*/ 12 h 26"/>
                <a:gd name="T6" fmla="*/ 2 w 10"/>
                <a:gd name="T7" fmla="*/ 22 h 26"/>
                <a:gd name="T8" fmla="*/ 4 w 10"/>
                <a:gd name="T9" fmla="*/ 26 h 26"/>
                <a:gd name="T10" fmla="*/ 3 w 10"/>
                <a:gd name="T11" fmla="*/ 25 h 26"/>
                <a:gd name="T12" fmla="*/ 1 w 10"/>
                <a:gd name="T13" fmla="*/ 22 h 26"/>
                <a:gd name="T14" fmla="*/ 1 w 10"/>
                <a:gd name="T15" fmla="*/ 12 h 26"/>
                <a:gd name="T16" fmla="*/ 6 w 10"/>
                <a:gd name="T17" fmla="*/ 3 h 26"/>
                <a:gd name="T18" fmla="*/ 9 w 10"/>
                <a:gd name="T19" fmla="*/ 1 h 26"/>
                <a:gd name="T20" fmla="*/ 10 w 10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6">
                  <a:moveTo>
                    <a:pt x="10" y="0"/>
                  </a:moveTo>
                  <a:cubicBezTo>
                    <a:pt x="10" y="0"/>
                    <a:pt x="8" y="1"/>
                    <a:pt x="7" y="3"/>
                  </a:cubicBezTo>
                  <a:cubicBezTo>
                    <a:pt x="5" y="5"/>
                    <a:pt x="2" y="8"/>
                    <a:pt x="1" y="12"/>
                  </a:cubicBezTo>
                  <a:cubicBezTo>
                    <a:pt x="0" y="16"/>
                    <a:pt x="1" y="20"/>
                    <a:pt x="2" y="22"/>
                  </a:cubicBezTo>
                  <a:cubicBezTo>
                    <a:pt x="3" y="25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6"/>
                    <a:pt x="1" y="12"/>
                  </a:cubicBezTo>
                  <a:cubicBezTo>
                    <a:pt x="2" y="8"/>
                    <a:pt x="4" y="4"/>
                    <a:pt x="6" y="3"/>
                  </a:cubicBezTo>
                  <a:cubicBezTo>
                    <a:pt x="7" y="2"/>
                    <a:pt x="8" y="1"/>
                    <a:pt x="9" y="1"/>
                  </a:cubicBezTo>
                  <a:cubicBezTo>
                    <a:pt x="9" y="0"/>
                    <a:pt x="10" y="0"/>
                    <a:pt x="1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268">
              <a:extLst>
                <a:ext uri="{FF2B5EF4-FFF2-40B4-BE49-F238E27FC236}">
                  <a16:creationId xmlns:a16="http://schemas.microsoft.com/office/drawing/2014/main" id="{55F03947-03B6-4194-AF36-6D6CD0DC4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2850" y="5530932"/>
              <a:ext cx="31809" cy="47245"/>
            </a:xfrm>
            <a:custGeom>
              <a:avLst/>
              <a:gdLst>
                <a:gd name="T0" fmla="*/ 1 w 16"/>
                <a:gd name="T1" fmla="*/ 0 h 20"/>
                <a:gd name="T2" fmla="*/ 9 w 16"/>
                <a:gd name="T3" fmla="*/ 10 h 20"/>
                <a:gd name="T4" fmla="*/ 16 w 16"/>
                <a:gd name="T5" fmla="*/ 19 h 20"/>
                <a:gd name="T6" fmla="*/ 8 w 16"/>
                <a:gd name="T7" fmla="*/ 10 h 20"/>
                <a:gd name="T8" fmla="*/ 1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" y="0"/>
                  </a:moveTo>
                  <a:cubicBezTo>
                    <a:pt x="1" y="0"/>
                    <a:pt x="4" y="4"/>
                    <a:pt x="9" y="10"/>
                  </a:cubicBezTo>
                  <a:cubicBezTo>
                    <a:pt x="13" y="15"/>
                    <a:pt x="16" y="19"/>
                    <a:pt x="16" y="19"/>
                  </a:cubicBezTo>
                  <a:cubicBezTo>
                    <a:pt x="16" y="20"/>
                    <a:pt x="12" y="15"/>
                    <a:pt x="8" y="10"/>
                  </a:cubicBezTo>
                  <a:cubicBezTo>
                    <a:pt x="4" y="5"/>
                    <a:pt x="0" y="1"/>
                    <a:pt x="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269">
              <a:extLst>
                <a:ext uri="{FF2B5EF4-FFF2-40B4-BE49-F238E27FC236}">
                  <a16:creationId xmlns:a16="http://schemas.microsoft.com/office/drawing/2014/main" id="{F1D3A9CF-DFC5-4E69-8E3D-4B9338F82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6946" y="5633464"/>
              <a:ext cx="27623" cy="26136"/>
            </a:xfrm>
            <a:custGeom>
              <a:avLst/>
              <a:gdLst>
                <a:gd name="T0" fmla="*/ 13 w 14"/>
                <a:gd name="T1" fmla="*/ 0 h 11"/>
                <a:gd name="T2" fmla="*/ 7 w 14"/>
                <a:gd name="T3" fmla="*/ 6 h 11"/>
                <a:gd name="T4" fmla="*/ 0 w 14"/>
                <a:gd name="T5" fmla="*/ 11 h 11"/>
                <a:gd name="T6" fmla="*/ 7 w 14"/>
                <a:gd name="T7" fmla="*/ 5 h 11"/>
                <a:gd name="T8" fmla="*/ 13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3" y="0"/>
                  </a:moveTo>
                  <a:cubicBezTo>
                    <a:pt x="14" y="0"/>
                    <a:pt x="11" y="3"/>
                    <a:pt x="7" y="6"/>
                  </a:cubicBezTo>
                  <a:cubicBezTo>
                    <a:pt x="3" y="9"/>
                    <a:pt x="0" y="11"/>
                    <a:pt x="0" y="11"/>
                  </a:cubicBezTo>
                  <a:cubicBezTo>
                    <a:pt x="0" y="11"/>
                    <a:pt x="3" y="8"/>
                    <a:pt x="7" y="5"/>
                  </a:cubicBezTo>
                  <a:cubicBezTo>
                    <a:pt x="10" y="2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270">
              <a:extLst>
                <a:ext uri="{FF2B5EF4-FFF2-40B4-BE49-F238E27FC236}">
                  <a16:creationId xmlns:a16="http://schemas.microsoft.com/office/drawing/2014/main" id="{3C86C4B7-5D6F-4740-9FA8-4389FCA3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0474" y="5614365"/>
              <a:ext cx="4185" cy="9047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2 h 4"/>
                <a:gd name="T4" fmla="*/ 1 w 2"/>
                <a:gd name="T5" fmla="*/ 4 h 4"/>
                <a:gd name="T6" fmla="*/ 0 w 2"/>
                <a:gd name="T7" fmla="*/ 2 h 4"/>
                <a:gd name="T8" fmla="*/ 1 w 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2" y="4"/>
                    <a:pt x="1" y="4"/>
                  </a:cubicBezTo>
                  <a:cubicBezTo>
                    <a:pt x="1" y="4"/>
                    <a:pt x="1" y="4"/>
                    <a:pt x="0" y="2"/>
                  </a:cubicBezTo>
                  <a:cubicBezTo>
                    <a:pt x="0" y="1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271">
              <a:extLst>
                <a:ext uri="{FF2B5EF4-FFF2-40B4-BE49-F238E27FC236}">
                  <a16:creationId xmlns:a16="http://schemas.microsoft.com/office/drawing/2014/main" id="{3E25B164-D8E5-4B8E-9819-C2F36C9B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0474" y="5597276"/>
              <a:ext cx="1674" cy="10052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0 w 1"/>
                <a:gd name="T5" fmla="*/ 4 h 4"/>
                <a:gd name="T6" fmla="*/ 0 w 1"/>
                <a:gd name="T7" fmla="*/ 2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272">
              <a:extLst>
                <a:ext uri="{FF2B5EF4-FFF2-40B4-BE49-F238E27FC236}">
                  <a16:creationId xmlns:a16="http://schemas.microsoft.com/office/drawing/2014/main" id="{B9D0D0EB-48F8-4347-8F55-64717F972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4659" y="5583203"/>
              <a:ext cx="3348" cy="9047"/>
            </a:xfrm>
            <a:custGeom>
              <a:avLst/>
              <a:gdLst>
                <a:gd name="T0" fmla="*/ 2 w 2"/>
                <a:gd name="T1" fmla="*/ 1 h 4"/>
                <a:gd name="T2" fmla="*/ 1 w 2"/>
                <a:gd name="T3" fmla="*/ 2 h 4"/>
                <a:gd name="T4" fmla="*/ 0 w 2"/>
                <a:gd name="T5" fmla="*/ 4 h 4"/>
                <a:gd name="T6" fmla="*/ 0 w 2"/>
                <a:gd name="T7" fmla="*/ 2 h 4"/>
                <a:gd name="T8" fmla="*/ 2 w 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273">
              <a:extLst>
                <a:ext uri="{FF2B5EF4-FFF2-40B4-BE49-F238E27FC236}">
                  <a16:creationId xmlns:a16="http://schemas.microsoft.com/office/drawing/2014/main" id="{46DFBF0A-1B71-408C-B500-2AF313D38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2193" y="5576166"/>
              <a:ext cx="1674" cy="5026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0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Rectangle 274">
              <a:extLst>
                <a:ext uri="{FF2B5EF4-FFF2-40B4-BE49-F238E27FC236}">
                  <a16:creationId xmlns:a16="http://schemas.microsoft.com/office/drawing/2014/main" id="{327E6948-A03C-404A-BCF7-15B1E3D94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8007" y="5559078"/>
              <a:ext cx="837" cy="100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275">
              <a:extLst>
                <a:ext uri="{FF2B5EF4-FFF2-40B4-BE49-F238E27FC236}">
                  <a16:creationId xmlns:a16="http://schemas.microsoft.com/office/drawing/2014/main" id="{106327BC-5113-4EA1-926E-509D4A3EA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8007" y="555907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276">
              <a:extLst>
                <a:ext uri="{FF2B5EF4-FFF2-40B4-BE49-F238E27FC236}">
                  <a16:creationId xmlns:a16="http://schemas.microsoft.com/office/drawing/2014/main" id="{60A2E03E-D97B-4957-8635-7BD25DD34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7962" y="5559078"/>
              <a:ext cx="14230" cy="14073"/>
            </a:xfrm>
            <a:custGeom>
              <a:avLst/>
              <a:gdLst>
                <a:gd name="T0" fmla="*/ 5 w 7"/>
                <a:gd name="T1" fmla="*/ 0 h 6"/>
                <a:gd name="T2" fmla="*/ 0 w 7"/>
                <a:gd name="T3" fmla="*/ 3 h 6"/>
                <a:gd name="T4" fmla="*/ 2 w 7"/>
                <a:gd name="T5" fmla="*/ 6 h 6"/>
                <a:gd name="T6" fmla="*/ 7 w 7"/>
                <a:gd name="T7" fmla="*/ 3 h 6"/>
                <a:gd name="T8" fmla="*/ 5 w 7"/>
                <a:gd name="T9" fmla="*/ 0 h 6"/>
                <a:gd name="T10" fmla="*/ 5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5"/>
                    <a:pt x="2" y="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277">
              <a:extLst>
                <a:ext uri="{FF2B5EF4-FFF2-40B4-BE49-F238E27FC236}">
                  <a16:creationId xmlns:a16="http://schemas.microsoft.com/office/drawing/2014/main" id="{CFFD6B25-9200-4480-9AD2-C4F88F513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33" y="5640500"/>
              <a:ext cx="7534" cy="12063"/>
            </a:xfrm>
            <a:custGeom>
              <a:avLst/>
              <a:gdLst>
                <a:gd name="T0" fmla="*/ 0 w 4"/>
                <a:gd name="T1" fmla="*/ 0 h 5"/>
                <a:gd name="T2" fmla="*/ 4 w 4"/>
                <a:gd name="T3" fmla="*/ 5 h 5"/>
                <a:gd name="T4" fmla="*/ 4 w 4"/>
                <a:gd name="T5" fmla="*/ 5 h 5"/>
                <a:gd name="T6" fmla="*/ 0 w 4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278">
              <a:extLst>
                <a:ext uri="{FF2B5EF4-FFF2-40B4-BE49-F238E27FC236}">
                  <a16:creationId xmlns:a16="http://schemas.microsoft.com/office/drawing/2014/main" id="{5302AD27-E90B-4588-8AA1-3CD224C44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33" y="5566114"/>
              <a:ext cx="92915" cy="86449"/>
            </a:xfrm>
            <a:custGeom>
              <a:avLst/>
              <a:gdLst>
                <a:gd name="T0" fmla="*/ 44 w 47"/>
                <a:gd name="T1" fmla="*/ 0 h 36"/>
                <a:gd name="T2" fmla="*/ 0 w 47"/>
                <a:gd name="T3" fmla="*/ 30 h 36"/>
                <a:gd name="T4" fmla="*/ 0 w 47"/>
                <a:gd name="T5" fmla="*/ 31 h 36"/>
                <a:gd name="T6" fmla="*/ 4 w 47"/>
                <a:gd name="T7" fmla="*/ 36 h 36"/>
                <a:gd name="T8" fmla="*/ 7 w 47"/>
                <a:gd name="T9" fmla="*/ 34 h 36"/>
                <a:gd name="T10" fmla="*/ 10 w 47"/>
                <a:gd name="T11" fmla="*/ 31 h 36"/>
                <a:gd name="T12" fmla="*/ 10 w 47"/>
                <a:gd name="T13" fmla="*/ 31 h 36"/>
                <a:gd name="T14" fmla="*/ 9 w 47"/>
                <a:gd name="T15" fmla="*/ 32 h 36"/>
                <a:gd name="T16" fmla="*/ 47 w 47"/>
                <a:gd name="T17" fmla="*/ 3 h 36"/>
                <a:gd name="T18" fmla="*/ 44 w 47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36">
                  <a:moveTo>
                    <a:pt x="44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6" y="35"/>
                    <a:pt x="7" y="34"/>
                  </a:cubicBezTo>
                  <a:cubicBezTo>
                    <a:pt x="8" y="32"/>
                    <a:pt x="9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2"/>
                    <a:pt x="9" y="32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5" y="2"/>
                    <a:pt x="44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279">
              <a:extLst>
                <a:ext uri="{FF2B5EF4-FFF2-40B4-BE49-F238E27FC236}">
                  <a16:creationId xmlns:a16="http://schemas.microsoft.com/office/drawing/2014/main" id="{21C7364E-49D2-4EE0-9F75-854AE68F8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6767" y="5640500"/>
              <a:ext cx="11719" cy="12063"/>
            </a:xfrm>
            <a:custGeom>
              <a:avLst/>
              <a:gdLst>
                <a:gd name="T0" fmla="*/ 6 w 6"/>
                <a:gd name="T1" fmla="*/ 0 h 5"/>
                <a:gd name="T2" fmla="*/ 3 w 6"/>
                <a:gd name="T3" fmla="*/ 3 h 5"/>
                <a:gd name="T4" fmla="*/ 0 w 6"/>
                <a:gd name="T5" fmla="*/ 5 h 5"/>
                <a:gd name="T6" fmla="*/ 0 w 6"/>
                <a:gd name="T7" fmla="*/ 5 h 5"/>
                <a:gd name="T8" fmla="*/ 0 w 6"/>
                <a:gd name="T9" fmla="*/ 5 h 5"/>
                <a:gd name="T10" fmla="*/ 5 w 6"/>
                <a:gd name="T11" fmla="*/ 1 h 5"/>
                <a:gd name="T12" fmla="*/ 6 w 6"/>
                <a:gd name="T13" fmla="*/ 0 h 5"/>
                <a:gd name="T14" fmla="*/ 6 w 6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5" y="0"/>
                    <a:pt x="4" y="1"/>
                    <a:pt x="3" y="3"/>
                  </a:cubicBezTo>
                  <a:cubicBezTo>
                    <a:pt x="2" y="4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280">
              <a:extLst>
                <a:ext uri="{FF2B5EF4-FFF2-40B4-BE49-F238E27FC236}">
                  <a16:creationId xmlns:a16="http://schemas.microsoft.com/office/drawing/2014/main" id="{37B6F53B-7B73-410D-B8AD-B02E449C6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288" y="5566114"/>
              <a:ext cx="5859" cy="7037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0 h 3"/>
                <a:gd name="T4" fmla="*/ 3 w 3"/>
                <a:gd name="T5" fmla="*/ 3 h 3"/>
                <a:gd name="T6" fmla="*/ 3 w 3"/>
                <a:gd name="T7" fmla="*/ 3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2" y="1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281">
              <a:extLst>
                <a:ext uri="{FF2B5EF4-FFF2-40B4-BE49-F238E27FC236}">
                  <a16:creationId xmlns:a16="http://schemas.microsoft.com/office/drawing/2014/main" id="{8AF9A8A2-64F2-49E7-992A-824DB13AB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6110" y="5645526"/>
              <a:ext cx="220986" cy="121631"/>
            </a:xfrm>
            <a:custGeom>
              <a:avLst/>
              <a:gdLst>
                <a:gd name="T0" fmla="*/ 51 w 111"/>
                <a:gd name="T1" fmla="*/ 32 h 51"/>
                <a:gd name="T2" fmla="*/ 51 w 111"/>
                <a:gd name="T3" fmla="*/ 1 h 51"/>
                <a:gd name="T4" fmla="*/ 111 w 111"/>
                <a:gd name="T5" fmla="*/ 0 h 51"/>
                <a:gd name="T6" fmla="*/ 111 w 111"/>
                <a:gd name="T7" fmla="*/ 47 h 51"/>
                <a:gd name="T8" fmla="*/ 107 w 111"/>
                <a:gd name="T9" fmla="*/ 47 h 51"/>
                <a:gd name="T10" fmla="*/ 13 w 111"/>
                <a:gd name="T11" fmla="*/ 48 h 51"/>
                <a:gd name="T12" fmla="*/ 51 w 111"/>
                <a:gd name="T13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51">
                  <a:moveTo>
                    <a:pt x="51" y="32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91" y="48"/>
                    <a:pt x="24" y="51"/>
                    <a:pt x="13" y="48"/>
                  </a:cubicBezTo>
                  <a:cubicBezTo>
                    <a:pt x="0" y="44"/>
                    <a:pt x="51" y="32"/>
                    <a:pt x="51" y="3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282">
              <a:extLst>
                <a:ext uri="{FF2B5EF4-FFF2-40B4-BE49-F238E27FC236}">
                  <a16:creationId xmlns:a16="http://schemas.microsoft.com/office/drawing/2014/main" id="{99E652B0-351B-4E54-A66C-26CDD8FA2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6199" y="5738006"/>
              <a:ext cx="31809" cy="19099"/>
            </a:xfrm>
            <a:custGeom>
              <a:avLst/>
              <a:gdLst>
                <a:gd name="T0" fmla="*/ 1 w 16"/>
                <a:gd name="T1" fmla="*/ 7 h 8"/>
                <a:gd name="T2" fmla="*/ 1 w 16"/>
                <a:gd name="T3" fmla="*/ 8 h 8"/>
                <a:gd name="T4" fmla="*/ 1 w 16"/>
                <a:gd name="T5" fmla="*/ 8 h 8"/>
                <a:gd name="T6" fmla="*/ 1 w 16"/>
                <a:gd name="T7" fmla="*/ 8 h 8"/>
                <a:gd name="T8" fmla="*/ 1 w 16"/>
                <a:gd name="T9" fmla="*/ 7 h 8"/>
                <a:gd name="T10" fmla="*/ 16 w 16"/>
                <a:gd name="T11" fmla="*/ 0 h 8"/>
                <a:gd name="T12" fmla="*/ 12 w 16"/>
                <a:gd name="T13" fmla="*/ 1 h 8"/>
                <a:gd name="T14" fmla="*/ 16 w 16"/>
                <a:gd name="T15" fmla="*/ 0 h 8"/>
                <a:gd name="T16" fmla="*/ 16 w 16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">
                  <a:moveTo>
                    <a:pt x="1" y="7"/>
                  </a:move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7"/>
                    <a:pt x="1" y="7"/>
                  </a:cubicBezTo>
                  <a:moveTo>
                    <a:pt x="16" y="0"/>
                  </a:moveTo>
                  <a:cubicBezTo>
                    <a:pt x="16" y="0"/>
                    <a:pt x="14" y="1"/>
                    <a:pt x="12" y="1"/>
                  </a:cubicBezTo>
                  <a:cubicBezTo>
                    <a:pt x="13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283">
              <a:extLst>
                <a:ext uri="{FF2B5EF4-FFF2-40B4-BE49-F238E27FC236}">
                  <a16:creationId xmlns:a16="http://schemas.microsoft.com/office/drawing/2014/main" id="{381EC850-6F17-4491-911E-1359EDE95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711" y="5757105"/>
              <a:ext cx="3348" cy="3016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1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7D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284">
              <a:extLst>
                <a:ext uri="{FF2B5EF4-FFF2-40B4-BE49-F238E27FC236}">
                  <a16:creationId xmlns:a16="http://schemas.microsoft.com/office/drawing/2014/main" id="{02DB6798-1DF6-46B9-9E58-DA644D664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051" y="5757105"/>
              <a:ext cx="10045" cy="0"/>
            </a:xfrm>
            <a:custGeom>
              <a:avLst/>
              <a:gdLst>
                <a:gd name="T0" fmla="*/ 5 w 5"/>
                <a:gd name="T1" fmla="*/ 1 w 5"/>
                <a:gd name="T2" fmla="*/ 0 w 5"/>
                <a:gd name="T3" fmla="*/ 1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285">
              <a:extLst>
                <a:ext uri="{FF2B5EF4-FFF2-40B4-BE49-F238E27FC236}">
                  <a16:creationId xmlns:a16="http://schemas.microsoft.com/office/drawing/2014/main" id="{F2DAE70E-8C9B-434B-A63D-444AC632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4092" y="5757105"/>
              <a:ext cx="104634" cy="5026"/>
            </a:xfrm>
            <a:custGeom>
              <a:avLst/>
              <a:gdLst>
                <a:gd name="T0" fmla="*/ 52 w 53"/>
                <a:gd name="T1" fmla="*/ 0 h 2"/>
                <a:gd name="T2" fmla="*/ 0 w 53"/>
                <a:gd name="T3" fmla="*/ 2 h 2"/>
                <a:gd name="T4" fmla="*/ 53 w 53"/>
                <a:gd name="T5" fmla="*/ 0 h 2"/>
                <a:gd name="T6" fmla="*/ 52 w 5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52" y="0"/>
                  </a:moveTo>
                  <a:cubicBezTo>
                    <a:pt x="42" y="1"/>
                    <a:pt x="20" y="2"/>
                    <a:pt x="0" y="2"/>
                  </a:cubicBezTo>
                  <a:cubicBezTo>
                    <a:pt x="18" y="2"/>
                    <a:pt x="39" y="1"/>
                    <a:pt x="53" y="0"/>
                  </a:cubicBezTo>
                  <a:cubicBezTo>
                    <a:pt x="53" y="0"/>
                    <a:pt x="52" y="0"/>
                    <a:pt x="52" y="0"/>
                  </a:cubicBezTo>
                </a:path>
              </a:pathLst>
            </a:custGeom>
            <a:solidFill>
              <a:srgbClr val="7D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286">
              <a:extLst>
                <a:ext uri="{FF2B5EF4-FFF2-40B4-BE49-F238E27FC236}">
                  <a16:creationId xmlns:a16="http://schemas.microsoft.com/office/drawing/2014/main" id="{C2D5789A-9610-4D60-92C2-02E59A784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6199" y="5738006"/>
              <a:ext cx="200897" cy="24125"/>
            </a:xfrm>
            <a:custGeom>
              <a:avLst/>
              <a:gdLst>
                <a:gd name="T0" fmla="*/ 16 w 101"/>
                <a:gd name="T1" fmla="*/ 0 h 10"/>
                <a:gd name="T2" fmla="*/ 12 w 101"/>
                <a:gd name="T3" fmla="*/ 1 h 10"/>
                <a:gd name="T4" fmla="*/ 1 w 101"/>
                <a:gd name="T5" fmla="*/ 7 h 10"/>
                <a:gd name="T6" fmla="*/ 1 w 101"/>
                <a:gd name="T7" fmla="*/ 8 h 10"/>
                <a:gd name="T8" fmla="*/ 3 w 101"/>
                <a:gd name="T9" fmla="*/ 9 h 10"/>
                <a:gd name="T10" fmla="*/ 3 w 101"/>
                <a:gd name="T11" fmla="*/ 9 h 10"/>
                <a:gd name="T12" fmla="*/ 38 w 101"/>
                <a:gd name="T13" fmla="*/ 10 h 10"/>
                <a:gd name="T14" fmla="*/ 44 w 101"/>
                <a:gd name="T15" fmla="*/ 10 h 10"/>
                <a:gd name="T16" fmla="*/ 96 w 101"/>
                <a:gd name="T17" fmla="*/ 8 h 10"/>
                <a:gd name="T18" fmla="*/ 97 w 101"/>
                <a:gd name="T19" fmla="*/ 8 h 10"/>
                <a:gd name="T20" fmla="*/ 101 w 101"/>
                <a:gd name="T21" fmla="*/ 8 h 10"/>
                <a:gd name="T22" fmla="*/ 101 w 101"/>
                <a:gd name="T23" fmla="*/ 8 h 10"/>
                <a:gd name="T24" fmla="*/ 101 w 101"/>
                <a:gd name="T25" fmla="*/ 7 h 10"/>
                <a:gd name="T26" fmla="*/ 79 w 101"/>
                <a:gd name="T27" fmla="*/ 7 h 10"/>
                <a:gd name="T28" fmla="*/ 79 w 101"/>
                <a:gd name="T29" fmla="*/ 7 h 10"/>
                <a:gd name="T30" fmla="*/ 79 w 101"/>
                <a:gd name="T31" fmla="*/ 7 h 10"/>
                <a:gd name="T32" fmla="*/ 79 w 101"/>
                <a:gd name="T33" fmla="*/ 7 h 10"/>
                <a:gd name="T34" fmla="*/ 21 w 101"/>
                <a:gd name="T35" fmla="*/ 8 h 10"/>
                <a:gd name="T36" fmla="*/ 16 w 101"/>
                <a:gd name="T3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10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8" y="3"/>
                    <a:pt x="2" y="5"/>
                    <a:pt x="1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8" y="10"/>
                    <a:pt x="22" y="10"/>
                    <a:pt x="38" y="10"/>
                  </a:cubicBezTo>
                  <a:cubicBezTo>
                    <a:pt x="40" y="10"/>
                    <a:pt x="42" y="10"/>
                    <a:pt x="44" y="10"/>
                  </a:cubicBezTo>
                  <a:cubicBezTo>
                    <a:pt x="64" y="10"/>
                    <a:pt x="86" y="9"/>
                    <a:pt x="96" y="8"/>
                  </a:cubicBezTo>
                  <a:cubicBezTo>
                    <a:pt x="96" y="8"/>
                    <a:pt x="97" y="8"/>
                    <a:pt x="97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0"/>
                    <a:pt x="16" y="0"/>
                  </a:cubicBezTo>
                </a:path>
              </a:pathLst>
            </a:custGeom>
            <a:solidFill>
              <a:srgbClr val="F1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287">
              <a:extLst>
                <a:ext uri="{FF2B5EF4-FFF2-40B4-BE49-F238E27FC236}">
                  <a16:creationId xmlns:a16="http://schemas.microsoft.com/office/drawing/2014/main" id="{F96F7029-517B-4117-9BA5-6B46C6260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711" y="5755095"/>
              <a:ext cx="200060" cy="2010"/>
            </a:xfrm>
            <a:custGeom>
              <a:avLst/>
              <a:gdLst>
                <a:gd name="T0" fmla="*/ 101 w 101"/>
                <a:gd name="T1" fmla="*/ 0 h 1"/>
                <a:gd name="T2" fmla="*/ 100 w 101"/>
                <a:gd name="T3" fmla="*/ 0 h 1"/>
                <a:gd name="T4" fmla="*/ 97 w 101"/>
                <a:gd name="T5" fmla="*/ 0 h 1"/>
                <a:gd name="T6" fmla="*/ 86 w 101"/>
                <a:gd name="T7" fmla="*/ 0 h 1"/>
                <a:gd name="T8" fmla="*/ 50 w 101"/>
                <a:gd name="T9" fmla="*/ 1 h 1"/>
                <a:gd name="T10" fmla="*/ 14 w 101"/>
                <a:gd name="T11" fmla="*/ 1 h 1"/>
                <a:gd name="T12" fmla="*/ 4 w 101"/>
                <a:gd name="T13" fmla="*/ 0 h 1"/>
                <a:gd name="T14" fmla="*/ 1 w 101"/>
                <a:gd name="T15" fmla="*/ 0 h 1"/>
                <a:gd name="T16" fmla="*/ 0 w 101"/>
                <a:gd name="T17" fmla="*/ 0 h 1"/>
                <a:gd name="T18" fmla="*/ 1 w 101"/>
                <a:gd name="T19" fmla="*/ 0 h 1"/>
                <a:gd name="T20" fmla="*/ 4 w 101"/>
                <a:gd name="T21" fmla="*/ 0 h 1"/>
                <a:gd name="T22" fmla="*/ 14 w 101"/>
                <a:gd name="T23" fmla="*/ 0 h 1"/>
                <a:gd name="T24" fmla="*/ 50 w 101"/>
                <a:gd name="T25" fmla="*/ 0 h 1"/>
                <a:gd name="T26" fmla="*/ 86 w 101"/>
                <a:gd name="T27" fmla="*/ 0 h 1"/>
                <a:gd name="T28" fmla="*/ 97 w 101"/>
                <a:gd name="T29" fmla="*/ 0 h 1"/>
                <a:gd name="T30" fmla="*/ 100 w 101"/>
                <a:gd name="T31" fmla="*/ 0 h 1"/>
                <a:gd name="T32" fmla="*/ 101 w 10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">
                  <a:moveTo>
                    <a:pt x="101" y="0"/>
                  </a:moveTo>
                  <a:cubicBezTo>
                    <a:pt x="101" y="0"/>
                    <a:pt x="100" y="0"/>
                    <a:pt x="100" y="0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94" y="0"/>
                    <a:pt x="90" y="0"/>
                    <a:pt x="86" y="0"/>
                  </a:cubicBezTo>
                  <a:cubicBezTo>
                    <a:pt x="77" y="1"/>
                    <a:pt x="64" y="1"/>
                    <a:pt x="50" y="1"/>
                  </a:cubicBezTo>
                  <a:cubicBezTo>
                    <a:pt x="36" y="1"/>
                    <a:pt x="24" y="1"/>
                    <a:pt x="14" y="1"/>
                  </a:cubicBezTo>
                  <a:cubicBezTo>
                    <a:pt x="10" y="1"/>
                    <a:pt x="6" y="0"/>
                    <a:pt x="4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6" y="0"/>
                    <a:pt x="10" y="0"/>
                    <a:pt x="14" y="0"/>
                  </a:cubicBezTo>
                  <a:cubicBezTo>
                    <a:pt x="24" y="0"/>
                    <a:pt x="36" y="1"/>
                    <a:pt x="50" y="0"/>
                  </a:cubicBezTo>
                  <a:cubicBezTo>
                    <a:pt x="64" y="0"/>
                    <a:pt x="77" y="0"/>
                    <a:pt x="86" y="0"/>
                  </a:cubicBezTo>
                  <a:cubicBezTo>
                    <a:pt x="90" y="0"/>
                    <a:pt x="94" y="0"/>
                    <a:pt x="97" y="0"/>
                  </a:cubicBezTo>
                  <a:cubicBezTo>
                    <a:pt x="98" y="0"/>
                    <a:pt x="99" y="0"/>
                    <a:pt x="100" y="0"/>
                  </a:cubicBezTo>
                  <a:cubicBezTo>
                    <a:pt x="100" y="0"/>
                    <a:pt x="101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288">
              <a:extLst>
                <a:ext uri="{FF2B5EF4-FFF2-40B4-BE49-F238E27FC236}">
                  <a16:creationId xmlns:a16="http://schemas.microsoft.com/office/drawing/2014/main" id="{D6EC3338-1B90-498D-B958-4ED85F729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008" y="5735996"/>
              <a:ext cx="11719" cy="24125"/>
            </a:xfrm>
            <a:custGeom>
              <a:avLst/>
              <a:gdLst>
                <a:gd name="T0" fmla="*/ 5 w 6"/>
                <a:gd name="T1" fmla="*/ 10 h 10"/>
                <a:gd name="T2" fmla="*/ 3 w 6"/>
                <a:gd name="T3" fmla="*/ 4 h 10"/>
                <a:gd name="T4" fmla="*/ 0 w 6"/>
                <a:gd name="T5" fmla="*/ 0 h 10"/>
                <a:gd name="T6" fmla="*/ 4 w 6"/>
                <a:gd name="T7" fmla="*/ 4 h 10"/>
                <a:gd name="T8" fmla="*/ 5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5" y="10"/>
                  </a:moveTo>
                  <a:cubicBezTo>
                    <a:pt x="5" y="10"/>
                    <a:pt x="5" y="7"/>
                    <a:pt x="3" y="4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2" y="1"/>
                    <a:pt x="4" y="4"/>
                  </a:cubicBezTo>
                  <a:cubicBezTo>
                    <a:pt x="6" y="7"/>
                    <a:pt x="6" y="10"/>
                    <a:pt x="5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289">
              <a:extLst>
                <a:ext uri="{FF2B5EF4-FFF2-40B4-BE49-F238E27FC236}">
                  <a16:creationId xmlns:a16="http://schemas.microsoft.com/office/drawing/2014/main" id="{76B05793-450B-4FD4-A81B-49F5099F1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8187" y="5725944"/>
              <a:ext cx="5859" cy="12063"/>
            </a:xfrm>
            <a:custGeom>
              <a:avLst/>
              <a:gdLst>
                <a:gd name="T0" fmla="*/ 3 w 3"/>
                <a:gd name="T1" fmla="*/ 5 h 5"/>
                <a:gd name="T2" fmla="*/ 1 w 3"/>
                <a:gd name="T3" fmla="*/ 2 h 5"/>
                <a:gd name="T4" fmla="*/ 0 w 3"/>
                <a:gd name="T5" fmla="*/ 0 h 5"/>
                <a:gd name="T6" fmla="*/ 2 w 3"/>
                <a:gd name="T7" fmla="*/ 2 h 5"/>
                <a:gd name="T8" fmla="*/ 3 w 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4"/>
                    <a:pt x="3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290">
              <a:extLst>
                <a:ext uri="{FF2B5EF4-FFF2-40B4-BE49-F238E27FC236}">
                  <a16:creationId xmlns:a16="http://schemas.microsoft.com/office/drawing/2014/main" id="{1640F648-CA93-40E0-A7EB-A0ACE9936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721" y="5723933"/>
              <a:ext cx="8371" cy="7037"/>
            </a:xfrm>
            <a:custGeom>
              <a:avLst/>
              <a:gdLst>
                <a:gd name="T0" fmla="*/ 4 w 4"/>
                <a:gd name="T1" fmla="*/ 3 h 3"/>
                <a:gd name="T2" fmla="*/ 2 w 4"/>
                <a:gd name="T3" fmla="*/ 2 h 3"/>
                <a:gd name="T4" fmla="*/ 0 w 4"/>
                <a:gd name="T5" fmla="*/ 0 h 3"/>
                <a:gd name="T6" fmla="*/ 2 w 4"/>
                <a:gd name="T7" fmla="*/ 1 h 3"/>
                <a:gd name="T8" fmla="*/ 4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4" y="3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2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Oval 291">
              <a:extLst>
                <a:ext uri="{FF2B5EF4-FFF2-40B4-BE49-F238E27FC236}">
                  <a16:creationId xmlns:a16="http://schemas.microsoft.com/office/drawing/2014/main" id="{A6FCF508-1CB1-432D-848F-E08EB14E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7395" y="5716897"/>
              <a:ext cx="12556" cy="20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292">
              <a:extLst>
                <a:ext uri="{FF2B5EF4-FFF2-40B4-BE49-F238E27FC236}">
                  <a16:creationId xmlns:a16="http://schemas.microsoft.com/office/drawing/2014/main" id="{78144B5C-D6BD-49AF-AB33-B2B8A177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7395" y="5706845"/>
              <a:ext cx="14230" cy="5026"/>
            </a:xfrm>
            <a:custGeom>
              <a:avLst/>
              <a:gdLst>
                <a:gd name="T0" fmla="*/ 7 w 7"/>
                <a:gd name="T1" fmla="*/ 0 h 2"/>
                <a:gd name="T2" fmla="*/ 3 w 7"/>
                <a:gd name="T3" fmla="*/ 1 h 2"/>
                <a:gd name="T4" fmla="*/ 0 w 7"/>
                <a:gd name="T5" fmla="*/ 1 h 2"/>
                <a:gd name="T6" fmla="*/ 3 w 7"/>
                <a:gd name="T7" fmla="*/ 1 h 2"/>
                <a:gd name="T8" fmla="*/ 7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7" y="1"/>
                    <a:pt x="5" y="1"/>
                    <a:pt x="3" y="1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5" y="1"/>
                    <a:pt x="7" y="0"/>
                    <a:pt x="7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293">
              <a:extLst>
                <a:ext uri="{FF2B5EF4-FFF2-40B4-BE49-F238E27FC236}">
                  <a16:creationId xmlns:a16="http://schemas.microsoft.com/office/drawing/2014/main" id="{A271ADC1-78A9-4199-AA44-CB76EADCF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8098" y="5709860"/>
              <a:ext cx="21764" cy="16083"/>
            </a:xfrm>
            <a:custGeom>
              <a:avLst/>
              <a:gdLst>
                <a:gd name="T0" fmla="*/ 11 w 11"/>
                <a:gd name="T1" fmla="*/ 6 h 7"/>
                <a:gd name="T2" fmla="*/ 7 w 11"/>
                <a:gd name="T3" fmla="*/ 6 h 7"/>
                <a:gd name="T4" fmla="*/ 3 w 11"/>
                <a:gd name="T5" fmla="*/ 6 h 7"/>
                <a:gd name="T6" fmla="*/ 1 w 11"/>
                <a:gd name="T7" fmla="*/ 5 h 7"/>
                <a:gd name="T8" fmla="*/ 0 w 11"/>
                <a:gd name="T9" fmla="*/ 3 h 7"/>
                <a:gd name="T10" fmla="*/ 0 w 11"/>
                <a:gd name="T11" fmla="*/ 2 h 7"/>
                <a:gd name="T12" fmla="*/ 9 w 11"/>
                <a:gd name="T13" fmla="*/ 4 h 7"/>
                <a:gd name="T14" fmla="*/ 10 w 11"/>
                <a:gd name="T15" fmla="*/ 6 h 7"/>
                <a:gd name="T16" fmla="*/ 10 w 11"/>
                <a:gd name="T17" fmla="*/ 7 h 7"/>
                <a:gd name="T18" fmla="*/ 9 w 11"/>
                <a:gd name="T19" fmla="*/ 4 h 7"/>
                <a:gd name="T20" fmla="*/ 5 w 11"/>
                <a:gd name="T21" fmla="*/ 2 h 7"/>
                <a:gd name="T22" fmla="*/ 1 w 11"/>
                <a:gd name="T23" fmla="*/ 2 h 7"/>
                <a:gd name="T24" fmla="*/ 1 w 11"/>
                <a:gd name="T25" fmla="*/ 4 h 7"/>
                <a:gd name="T26" fmla="*/ 3 w 11"/>
                <a:gd name="T27" fmla="*/ 5 h 7"/>
                <a:gd name="T28" fmla="*/ 7 w 11"/>
                <a:gd name="T29" fmla="*/ 6 h 7"/>
                <a:gd name="T30" fmla="*/ 11 w 11"/>
                <a:gd name="T3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7">
                  <a:moveTo>
                    <a:pt x="11" y="6"/>
                  </a:moveTo>
                  <a:cubicBezTo>
                    <a:pt x="11" y="6"/>
                    <a:pt x="9" y="7"/>
                    <a:pt x="7" y="6"/>
                  </a:cubicBezTo>
                  <a:cubicBezTo>
                    <a:pt x="6" y="6"/>
                    <a:pt x="5" y="6"/>
                    <a:pt x="3" y="6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4" y="0"/>
                    <a:pt x="8" y="2"/>
                    <a:pt x="9" y="4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6"/>
                    <a:pt x="9" y="4"/>
                  </a:cubicBezTo>
                  <a:cubicBezTo>
                    <a:pt x="8" y="3"/>
                    <a:pt x="7" y="2"/>
                    <a:pt x="5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5" y="5"/>
                    <a:pt x="6" y="6"/>
                    <a:pt x="7" y="6"/>
                  </a:cubicBezTo>
                  <a:cubicBezTo>
                    <a:pt x="9" y="6"/>
                    <a:pt x="11" y="6"/>
                    <a:pt x="11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294">
              <a:extLst>
                <a:ext uri="{FF2B5EF4-FFF2-40B4-BE49-F238E27FC236}">
                  <a16:creationId xmlns:a16="http://schemas.microsoft.com/office/drawing/2014/main" id="{EA5956C7-3CAE-4B33-9663-91F55665E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676" y="5706845"/>
              <a:ext cx="11719" cy="19099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5 h 8"/>
                <a:gd name="T4" fmla="*/ 2 w 6"/>
                <a:gd name="T5" fmla="*/ 2 h 8"/>
                <a:gd name="T6" fmla="*/ 5 w 6"/>
                <a:gd name="T7" fmla="*/ 0 h 8"/>
                <a:gd name="T8" fmla="*/ 6 w 6"/>
                <a:gd name="T9" fmla="*/ 2 h 8"/>
                <a:gd name="T10" fmla="*/ 5 w 6"/>
                <a:gd name="T11" fmla="*/ 4 h 8"/>
                <a:gd name="T12" fmla="*/ 3 w 6"/>
                <a:gd name="T13" fmla="*/ 6 h 8"/>
                <a:gd name="T14" fmla="*/ 1 w 6"/>
                <a:gd name="T15" fmla="*/ 8 h 8"/>
                <a:gd name="T16" fmla="*/ 3 w 6"/>
                <a:gd name="T17" fmla="*/ 6 h 8"/>
                <a:gd name="T18" fmla="*/ 5 w 6"/>
                <a:gd name="T19" fmla="*/ 3 h 8"/>
                <a:gd name="T20" fmla="*/ 5 w 6"/>
                <a:gd name="T21" fmla="*/ 1 h 8"/>
                <a:gd name="T22" fmla="*/ 2 w 6"/>
                <a:gd name="T23" fmla="*/ 3 h 8"/>
                <a:gd name="T24" fmla="*/ 1 w 6"/>
                <a:gd name="T25" fmla="*/ 5 h 8"/>
                <a:gd name="T26" fmla="*/ 1 w 6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1" y="8"/>
                    <a:pt x="0" y="7"/>
                    <a:pt x="0" y="5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6" y="3"/>
                    <a:pt x="6" y="3"/>
                    <a:pt x="5" y="4"/>
                  </a:cubicBezTo>
                  <a:cubicBezTo>
                    <a:pt x="5" y="5"/>
                    <a:pt x="4" y="5"/>
                    <a:pt x="3" y="6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4" y="5"/>
                    <a:pt x="4" y="4"/>
                    <a:pt x="5" y="3"/>
                  </a:cubicBezTo>
                  <a:cubicBezTo>
                    <a:pt x="5" y="3"/>
                    <a:pt x="6" y="1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7"/>
                    <a:pt x="1" y="8"/>
                    <a:pt x="1" y="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295">
              <a:extLst>
                <a:ext uri="{FF2B5EF4-FFF2-40B4-BE49-F238E27FC236}">
                  <a16:creationId xmlns:a16="http://schemas.microsoft.com/office/drawing/2014/main" id="{CDB4D736-AA99-4216-BE1C-5AA4505EE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3568" y="5714886"/>
              <a:ext cx="41016" cy="40209"/>
            </a:xfrm>
            <a:custGeom>
              <a:avLst/>
              <a:gdLst>
                <a:gd name="T0" fmla="*/ 21 w 21"/>
                <a:gd name="T1" fmla="*/ 0 h 17"/>
                <a:gd name="T2" fmla="*/ 21 w 21"/>
                <a:gd name="T3" fmla="*/ 0 h 17"/>
                <a:gd name="T4" fmla="*/ 17 w 21"/>
                <a:gd name="T5" fmla="*/ 0 h 17"/>
                <a:gd name="T6" fmla="*/ 7 w 21"/>
                <a:gd name="T7" fmla="*/ 4 h 17"/>
                <a:gd name="T8" fmla="*/ 1 w 21"/>
                <a:gd name="T9" fmla="*/ 13 h 17"/>
                <a:gd name="T10" fmla="*/ 0 w 21"/>
                <a:gd name="T11" fmla="*/ 17 h 17"/>
                <a:gd name="T12" fmla="*/ 0 w 21"/>
                <a:gd name="T13" fmla="*/ 16 h 17"/>
                <a:gd name="T14" fmla="*/ 1 w 21"/>
                <a:gd name="T15" fmla="*/ 13 h 17"/>
                <a:gd name="T16" fmla="*/ 7 w 21"/>
                <a:gd name="T17" fmla="*/ 4 h 17"/>
                <a:gd name="T18" fmla="*/ 17 w 21"/>
                <a:gd name="T19" fmla="*/ 0 h 17"/>
                <a:gd name="T20" fmla="*/ 20 w 21"/>
                <a:gd name="T21" fmla="*/ 0 h 17"/>
                <a:gd name="T22" fmla="*/ 21 w 21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7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4" y="1"/>
                    <a:pt x="11" y="2"/>
                    <a:pt x="7" y="4"/>
                  </a:cubicBezTo>
                  <a:cubicBezTo>
                    <a:pt x="4" y="7"/>
                    <a:pt x="2" y="10"/>
                    <a:pt x="1" y="13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5"/>
                    <a:pt x="1" y="14"/>
                    <a:pt x="1" y="13"/>
                  </a:cubicBezTo>
                  <a:cubicBezTo>
                    <a:pt x="2" y="10"/>
                    <a:pt x="4" y="7"/>
                    <a:pt x="7" y="4"/>
                  </a:cubicBezTo>
                  <a:cubicBezTo>
                    <a:pt x="10" y="1"/>
                    <a:pt x="14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296">
              <a:extLst>
                <a:ext uri="{FF2B5EF4-FFF2-40B4-BE49-F238E27FC236}">
                  <a16:creationId xmlns:a16="http://schemas.microsoft.com/office/drawing/2014/main" id="{58EA039D-B232-4E7F-862B-F092EB7A5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66" y="5657589"/>
              <a:ext cx="2511" cy="57297"/>
            </a:xfrm>
            <a:custGeom>
              <a:avLst/>
              <a:gdLst>
                <a:gd name="T0" fmla="*/ 0 w 1"/>
                <a:gd name="T1" fmla="*/ 0 h 24"/>
                <a:gd name="T2" fmla="*/ 1 w 1"/>
                <a:gd name="T3" fmla="*/ 12 h 24"/>
                <a:gd name="T4" fmla="*/ 1 w 1"/>
                <a:gd name="T5" fmla="*/ 24 h 24"/>
                <a:gd name="T6" fmla="*/ 0 w 1"/>
                <a:gd name="T7" fmla="*/ 12 h 24"/>
                <a:gd name="T8" fmla="*/ 0 w 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0"/>
                    <a:pt x="1" y="5"/>
                    <a:pt x="1" y="12"/>
                  </a:cubicBezTo>
                  <a:cubicBezTo>
                    <a:pt x="1" y="19"/>
                    <a:pt x="1" y="24"/>
                    <a:pt x="1" y="24"/>
                  </a:cubicBezTo>
                  <a:cubicBezTo>
                    <a:pt x="0" y="24"/>
                    <a:pt x="0" y="19"/>
                    <a:pt x="0" y="12"/>
                  </a:cubicBezTo>
                  <a:cubicBezTo>
                    <a:pt x="0" y="5"/>
                    <a:pt x="0" y="0"/>
                    <a:pt x="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Oval 297">
              <a:extLst>
                <a:ext uri="{FF2B5EF4-FFF2-40B4-BE49-F238E27FC236}">
                  <a16:creationId xmlns:a16="http://schemas.microsoft.com/office/drawing/2014/main" id="{944A29A3-4B6C-4562-9FE8-EAFC156A9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3344" y="5743032"/>
              <a:ext cx="35994" cy="20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298">
              <a:extLst>
                <a:ext uri="{FF2B5EF4-FFF2-40B4-BE49-F238E27FC236}">
                  <a16:creationId xmlns:a16="http://schemas.microsoft.com/office/drawing/2014/main" id="{45A6E2A9-D7ED-41BA-818C-FF7CDDDCA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9428" y="5743032"/>
              <a:ext cx="3348" cy="703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1 h 3"/>
                <a:gd name="T4" fmla="*/ 0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299">
              <a:extLst>
                <a:ext uri="{FF2B5EF4-FFF2-40B4-BE49-F238E27FC236}">
                  <a16:creationId xmlns:a16="http://schemas.microsoft.com/office/drawing/2014/main" id="{BCDA30AF-06DF-4901-9A32-9CBA0E281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5287" y="5728959"/>
              <a:ext cx="5859" cy="7037"/>
            </a:xfrm>
            <a:custGeom>
              <a:avLst/>
              <a:gdLst>
                <a:gd name="T0" fmla="*/ 3 w 3"/>
                <a:gd name="T1" fmla="*/ 0 h 3"/>
                <a:gd name="T2" fmla="*/ 2 w 3"/>
                <a:gd name="T3" fmla="*/ 2 h 3"/>
                <a:gd name="T4" fmla="*/ 1 w 3"/>
                <a:gd name="T5" fmla="*/ 3 h 3"/>
                <a:gd name="T6" fmla="*/ 1 w 3"/>
                <a:gd name="T7" fmla="*/ 1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3" y="0"/>
                    <a:pt x="3" y="1"/>
                    <a:pt x="2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300">
              <a:extLst>
                <a:ext uri="{FF2B5EF4-FFF2-40B4-BE49-F238E27FC236}">
                  <a16:creationId xmlns:a16="http://schemas.microsoft.com/office/drawing/2014/main" id="{C615FFEF-338E-4DBE-A649-5550F9983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7006" y="5721923"/>
              <a:ext cx="5859" cy="4021"/>
            </a:xfrm>
            <a:custGeom>
              <a:avLst/>
              <a:gdLst>
                <a:gd name="T0" fmla="*/ 3 w 3"/>
                <a:gd name="T1" fmla="*/ 1 h 2"/>
                <a:gd name="T2" fmla="*/ 1 w 3"/>
                <a:gd name="T3" fmla="*/ 1 h 2"/>
                <a:gd name="T4" fmla="*/ 0 w 3"/>
                <a:gd name="T5" fmla="*/ 2 h 2"/>
                <a:gd name="T6" fmla="*/ 1 w 3"/>
                <a:gd name="T7" fmla="*/ 1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301">
              <a:extLst>
                <a:ext uri="{FF2B5EF4-FFF2-40B4-BE49-F238E27FC236}">
                  <a16:creationId xmlns:a16="http://schemas.microsoft.com/office/drawing/2014/main" id="{BD65E1EB-58E7-4F57-9BD3-F0B06C64A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8725" y="5718907"/>
              <a:ext cx="4185" cy="3016"/>
            </a:xfrm>
            <a:custGeom>
              <a:avLst/>
              <a:gdLst>
                <a:gd name="T0" fmla="*/ 2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Rectangle 302">
              <a:extLst>
                <a:ext uri="{FF2B5EF4-FFF2-40B4-BE49-F238E27FC236}">
                  <a16:creationId xmlns:a16="http://schemas.microsoft.com/office/drawing/2014/main" id="{FEEB3638-DD7D-477C-8F6B-B4EC4D1BE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096" y="5690761"/>
              <a:ext cx="837" cy="1909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303">
              <a:extLst>
                <a:ext uri="{FF2B5EF4-FFF2-40B4-BE49-F238E27FC236}">
                  <a16:creationId xmlns:a16="http://schemas.microsoft.com/office/drawing/2014/main" id="{04E0AB5E-331C-4AF0-940B-350A8114D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096" y="5690761"/>
              <a:ext cx="0" cy="19099"/>
            </a:xfrm>
            <a:custGeom>
              <a:avLst/>
              <a:gdLst>
                <a:gd name="T0" fmla="*/ 0 h 19"/>
                <a:gd name="T1" fmla="*/ 19 h 19"/>
                <a:gd name="T2" fmla="*/ 19 h 19"/>
                <a:gd name="T3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9">
                  <a:moveTo>
                    <a:pt x="0" y="0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304">
              <a:extLst>
                <a:ext uri="{FF2B5EF4-FFF2-40B4-BE49-F238E27FC236}">
                  <a16:creationId xmlns:a16="http://schemas.microsoft.com/office/drawing/2014/main" id="{27FDA225-9B70-4007-B617-B785ECAEE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5377" y="5690761"/>
              <a:ext cx="11719" cy="19099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  <a:gd name="T10" fmla="*/ 6 w 6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305">
              <a:extLst>
                <a:ext uri="{FF2B5EF4-FFF2-40B4-BE49-F238E27FC236}">
                  <a16:creationId xmlns:a16="http://schemas.microsoft.com/office/drawing/2014/main" id="{7BB6A569-0353-4375-A43C-47F5A33A6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7395" y="5692772"/>
              <a:ext cx="0" cy="17089"/>
            </a:xfrm>
            <a:custGeom>
              <a:avLst/>
              <a:gdLst>
                <a:gd name="T0" fmla="*/ 0 h 7"/>
                <a:gd name="T1" fmla="*/ 7 h 7"/>
                <a:gd name="T2" fmla="*/ 7 h 7"/>
                <a:gd name="T3" fmla="*/ 0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306">
              <a:extLst>
                <a:ext uri="{FF2B5EF4-FFF2-40B4-BE49-F238E27FC236}">
                  <a16:creationId xmlns:a16="http://schemas.microsoft.com/office/drawing/2014/main" id="{8C20CE66-FACF-4701-B306-737FE07B0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7395" y="5690761"/>
              <a:ext cx="105471" cy="19099"/>
            </a:xfrm>
            <a:custGeom>
              <a:avLst/>
              <a:gdLst>
                <a:gd name="T0" fmla="*/ 53 w 53"/>
                <a:gd name="T1" fmla="*/ 0 h 8"/>
                <a:gd name="T2" fmla="*/ 0 w 53"/>
                <a:gd name="T3" fmla="*/ 1 h 8"/>
                <a:gd name="T4" fmla="*/ 0 w 53"/>
                <a:gd name="T5" fmla="*/ 1 h 8"/>
                <a:gd name="T6" fmla="*/ 0 w 53"/>
                <a:gd name="T7" fmla="*/ 8 h 8"/>
                <a:gd name="T8" fmla="*/ 3 w 53"/>
                <a:gd name="T9" fmla="*/ 8 h 8"/>
                <a:gd name="T10" fmla="*/ 7 w 53"/>
                <a:gd name="T11" fmla="*/ 7 h 8"/>
                <a:gd name="T12" fmla="*/ 7 w 53"/>
                <a:gd name="T13" fmla="*/ 7 h 8"/>
                <a:gd name="T14" fmla="*/ 6 w 53"/>
                <a:gd name="T15" fmla="*/ 8 h 8"/>
                <a:gd name="T16" fmla="*/ 53 w 53"/>
                <a:gd name="T17" fmla="*/ 8 h 8"/>
                <a:gd name="T18" fmla="*/ 53 w 53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8">
                  <a:moveTo>
                    <a:pt x="5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6"/>
                    <a:pt x="53" y="4"/>
                    <a:pt x="53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307">
              <a:extLst>
                <a:ext uri="{FF2B5EF4-FFF2-40B4-BE49-F238E27FC236}">
                  <a16:creationId xmlns:a16="http://schemas.microsoft.com/office/drawing/2014/main" id="{BA590557-6DF7-4E87-BFC7-CFE799946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7395" y="5706845"/>
              <a:ext cx="14230" cy="3016"/>
            </a:xfrm>
            <a:custGeom>
              <a:avLst/>
              <a:gdLst>
                <a:gd name="T0" fmla="*/ 7 w 7"/>
                <a:gd name="T1" fmla="*/ 0 h 1"/>
                <a:gd name="T2" fmla="*/ 3 w 7"/>
                <a:gd name="T3" fmla="*/ 1 h 1"/>
                <a:gd name="T4" fmla="*/ 0 w 7"/>
                <a:gd name="T5" fmla="*/ 1 h 1"/>
                <a:gd name="T6" fmla="*/ 0 w 7"/>
                <a:gd name="T7" fmla="*/ 1 h 1"/>
                <a:gd name="T8" fmla="*/ 6 w 7"/>
                <a:gd name="T9" fmla="*/ 1 h 1"/>
                <a:gd name="T10" fmla="*/ 7 w 7"/>
                <a:gd name="T11" fmla="*/ 0 h 1"/>
                <a:gd name="T12" fmla="*/ 7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6" y="0"/>
                    <a:pt x="5" y="1"/>
                    <a:pt x="3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308">
              <a:extLst>
                <a:ext uri="{FF2B5EF4-FFF2-40B4-BE49-F238E27FC236}">
                  <a16:creationId xmlns:a16="http://schemas.microsoft.com/office/drawing/2014/main" id="{E67834A6-2B36-4773-91BC-6A590AAAD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66" y="5690761"/>
              <a:ext cx="2511" cy="19099"/>
            </a:xfrm>
            <a:custGeom>
              <a:avLst/>
              <a:gdLst>
                <a:gd name="T0" fmla="*/ 1 w 1"/>
                <a:gd name="T1" fmla="*/ 0 h 8"/>
                <a:gd name="T2" fmla="*/ 0 w 1"/>
                <a:gd name="T3" fmla="*/ 0 h 8"/>
                <a:gd name="T4" fmla="*/ 0 w 1"/>
                <a:gd name="T5" fmla="*/ 8 h 8"/>
                <a:gd name="T6" fmla="*/ 1 w 1"/>
                <a:gd name="T7" fmla="*/ 8 h 8"/>
                <a:gd name="T8" fmla="*/ 1 w 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1" y="4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309">
              <a:extLst>
                <a:ext uri="{FF2B5EF4-FFF2-40B4-BE49-F238E27FC236}">
                  <a16:creationId xmlns:a16="http://schemas.microsoft.com/office/drawing/2014/main" id="{6E921DAA-4DB1-422E-BDA8-4DA187D53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0250" y="4348798"/>
              <a:ext cx="399282" cy="288497"/>
            </a:xfrm>
            <a:custGeom>
              <a:avLst/>
              <a:gdLst>
                <a:gd name="T0" fmla="*/ 201 w 201"/>
                <a:gd name="T1" fmla="*/ 26 h 121"/>
                <a:gd name="T2" fmla="*/ 177 w 201"/>
                <a:gd name="T3" fmla="*/ 98 h 121"/>
                <a:gd name="T4" fmla="*/ 133 w 201"/>
                <a:gd name="T5" fmla="*/ 121 h 121"/>
                <a:gd name="T6" fmla="*/ 0 w 201"/>
                <a:gd name="T7" fmla="*/ 121 h 121"/>
                <a:gd name="T8" fmla="*/ 0 w 201"/>
                <a:gd name="T9" fmla="*/ 91 h 121"/>
                <a:gd name="T10" fmla="*/ 122 w 201"/>
                <a:gd name="T11" fmla="*/ 74 h 121"/>
                <a:gd name="T12" fmla="*/ 151 w 201"/>
                <a:gd name="T13" fmla="*/ 0 h 121"/>
                <a:gd name="T14" fmla="*/ 201 w 201"/>
                <a:gd name="T15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21">
                  <a:moveTo>
                    <a:pt x="201" y="26"/>
                  </a:moveTo>
                  <a:cubicBezTo>
                    <a:pt x="177" y="98"/>
                    <a:pt x="177" y="98"/>
                    <a:pt x="177" y="98"/>
                  </a:cubicBezTo>
                  <a:cubicBezTo>
                    <a:pt x="171" y="118"/>
                    <a:pt x="154" y="121"/>
                    <a:pt x="133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201" y="26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310">
              <a:extLst>
                <a:ext uri="{FF2B5EF4-FFF2-40B4-BE49-F238E27FC236}">
                  <a16:creationId xmlns:a16="http://schemas.microsoft.com/office/drawing/2014/main" id="{BAD38F63-E707-437E-A816-D29E296C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7859" y="4487518"/>
              <a:ext cx="162391" cy="149777"/>
            </a:xfrm>
            <a:custGeom>
              <a:avLst/>
              <a:gdLst>
                <a:gd name="T0" fmla="*/ 68 w 82"/>
                <a:gd name="T1" fmla="*/ 27 h 63"/>
                <a:gd name="T2" fmla="*/ 57 w 82"/>
                <a:gd name="T3" fmla="*/ 22 h 63"/>
                <a:gd name="T4" fmla="*/ 43 w 82"/>
                <a:gd name="T5" fmla="*/ 1 h 63"/>
                <a:gd name="T6" fmla="*/ 45 w 82"/>
                <a:gd name="T7" fmla="*/ 18 h 63"/>
                <a:gd name="T8" fmla="*/ 31 w 82"/>
                <a:gd name="T9" fmla="*/ 14 h 63"/>
                <a:gd name="T10" fmla="*/ 2 w 82"/>
                <a:gd name="T11" fmla="*/ 30 h 63"/>
                <a:gd name="T12" fmla="*/ 12 w 82"/>
                <a:gd name="T13" fmla="*/ 33 h 63"/>
                <a:gd name="T14" fmla="*/ 27 w 82"/>
                <a:gd name="T15" fmla="*/ 26 h 63"/>
                <a:gd name="T16" fmla="*/ 44 w 82"/>
                <a:gd name="T17" fmla="*/ 31 h 63"/>
                <a:gd name="T18" fmla="*/ 23 w 82"/>
                <a:gd name="T19" fmla="*/ 33 h 63"/>
                <a:gd name="T20" fmla="*/ 3 w 82"/>
                <a:gd name="T21" fmla="*/ 51 h 63"/>
                <a:gd name="T22" fmla="*/ 15 w 82"/>
                <a:gd name="T23" fmla="*/ 51 h 63"/>
                <a:gd name="T24" fmla="*/ 66 w 82"/>
                <a:gd name="T25" fmla="*/ 62 h 63"/>
                <a:gd name="T26" fmla="*/ 82 w 82"/>
                <a:gd name="T27" fmla="*/ 63 h 63"/>
                <a:gd name="T28" fmla="*/ 82 w 82"/>
                <a:gd name="T29" fmla="*/ 33 h 63"/>
                <a:gd name="T30" fmla="*/ 68 w 82"/>
                <a:gd name="T31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63">
                  <a:moveTo>
                    <a:pt x="68" y="27"/>
                  </a:moveTo>
                  <a:cubicBezTo>
                    <a:pt x="57" y="22"/>
                    <a:pt x="57" y="22"/>
                    <a:pt x="57" y="22"/>
                  </a:cubicBezTo>
                  <a:cubicBezTo>
                    <a:pt x="57" y="22"/>
                    <a:pt x="46" y="0"/>
                    <a:pt x="43" y="1"/>
                  </a:cubicBezTo>
                  <a:cubicBezTo>
                    <a:pt x="41" y="2"/>
                    <a:pt x="40" y="8"/>
                    <a:pt x="45" y="1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0" y="28"/>
                    <a:pt x="2" y="30"/>
                  </a:cubicBezTo>
                  <a:cubicBezTo>
                    <a:pt x="3" y="32"/>
                    <a:pt x="5" y="37"/>
                    <a:pt x="12" y="33"/>
                  </a:cubicBezTo>
                  <a:cubicBezTo>
                    <a:pt x="19" y="30"/>
                    <a:pt x="27" y="26"/>
                    <a:pt x="27" y="26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9" y="56"/>
                    <a:pt x="15" y="5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68" y="27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311">
              <a:extLst>
                <a:ext uri="{FF2B5EF4-FFF2-40B4-BE49-F238E27FC236}">
                  <a16:creationId xmlns:a16="http://schemas.microsoft.com/office/drawing/2014/main" id="{9439E7FC-A548-4ADE-9015-3F8D1842B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7156" y="4583013"/>
              <a:ext cx="56084" cy="26136"/>
            </a:xfrm>
            <a:custGeom>
              <a:avLst/>
              <a:gdLst>
                <a:gd name="T0" fmla="*/ 0 w 28"/>
                <a:gd name="T1" fmla="*/ 11 h 11"/>
                <a:gd name="T2" fmla="*/ 3 w 28"/>
                <a:gd name="T3" fmla="*/ 8 h 11"/>
                <a:gd name="T4" fmla="*/ 7 w 28"/>
                <a:gd name="T5" fmla="*/ 5 h 11"/>
                <a:gd name="T6" fmla="*/ 12 w 28"/>
                <a:gd name="T7" fmla="*/ 3 h 11"/>
                <a:gd name="T8" fmla="*/ 28 w 28"/>
                <a:gd name="T9" fmla="*/ 1 h 11"/>
                <a:gd name="T10" fmla="*/ 12 w 28"/>
                <a:gd name="T11" fmla="*/ 2 h 11"/>
                <a:gd name="T12" fmla="*/ 6 w 28"/>
                <a:gd name="T13" fmla="*/ 3 h 11"/>
                <a:gd name="T14" fmla="*/ 2 w 28"/>
                <a:gd name="T15" fmla="*/ 7 h 11"/>
                <a:gd name="T16" fmla="*/ 0 w 28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0" y="11"/>
                    <a:pt x="1" y="10"/>
                    <a:pt x="3" y="8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3"/>
                    <a:pt x="12" y="3"/>
                  </a:cubicBezTo>
                  <a:cubicBezTo>
                    <a:pt x="21" y="2"/>
                    <a:pt x="28" y="1"/>
                    <a:pt x="28" y="1"/>
                  </a:cubicBezTo>
                  <a:cubicBezTo>
                    <a:pt x="28" y="0"/>
                    <a:pt x="21" y="1"/>
                    <a:pt x="12" y="2"/>
                  </a:cubicBezTo>
                  <a:cubicBezTo>
                    <a:pt x="10" y="2"/>
                    <a:pt x="8" y="2"/>
                    <a:pt x="6" y="3"/>
                  </a:cubicBezTo>
                  <a:cubicBezTo>
                    <a:pt x="4" y="4"/>
                    <a:pt x="3" y="6"/>
                    <a:pt x="2" y="7"/>
                  </a:cubicBezTo>
                  <a:cubicBezTo>
                    <a:pt x="0" y="9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312">
              <a:extLst>
                <a:ext uri="{FF2B5EF4-FFF2-40B4-BE49-F238E27FC236}">
                  <a16:creationId xmlns:a16="http://schemas.microsoft.com/office/drawing/2014/main" id="{886E5416-543B-4A9F-AB83-34510BA75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061" y="4604123"/>
              <a:ext cx="34320" cy="10052"/>
            </a:xfrm>
            <a:custGeom>
              <a:avLst/>
              <a:gdLst>
                <a:gd name="T0" fmla="*/ 0 w 17"/>
                <a:gd name="T1" fmla="*/ 4 h 4"/>
                <a:gd name="T2" fmla="*/ 2 w 17"/>
                <a:gd name="T3" fmla="*/ 3 h 4"/>
                <a:gd name="T4" fmla="*/ 8 w 17"/>
                <a:gd name="T5" fmla="*/ 2 h 4"/>
                <a:gd name="T6" fmla="*/ 17 w 17"/>
                <a:gd name="T7" fmla="*/ 1 h 4"/>
                <a:gd name="T8" fmla="*/ 8 w 17"/>
                <a:gd name="T9" fmla="*/ 0 h 4"/>
                <a:gd name="T10" fmla="*/ 1 w 17"/>
                <a:gd name="T11" fmla="*/ 2 h 4"/>
                <a:gd name="T12" fmla="*/ 0 w 17"/>
                <a:gd name="T13" fmla="*/ 3 h 4"/>
                <a:gd name="T14" fmla="*/ 0 w 17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">
                  <a:moveTo>
                    <a:pt x="0" y="4"/>
                  </a:moveTo>
                  <a:cubicBezTo>
                    <a:pt x="0" y="4"/>
                    <a:pt x="0" y="3"/>
                    <a:pt x="2" y="3"/>
                  </a:cubicBezTo>
                  <a:cubicBezTo>
                    <a:pt x="3" y="2"/>
                    <a:pt x="6" y="2"/>
                    <a:pt x="8" y="2"/>
                  </a:cubicBezTo>
                  <a:cubicBezTo>
                    <a:pt x="13" y="1"/>
                    <a:pt x="17" y="1"/>
                    <a:pt x="17" y="1"/>
                  </a:cubicBezTo>
                  <a:cubicBezTo>
                    <a:pt x="17" y="0"/>
                    <a:pt x="13" y="0"/>
                    <a:pt x="8" y="0"/>
                  </a:cubicBezTo>
                  <a:cubicBezTo>
                    <a:pt x="5" y="1"/>
                    <a:pt x="3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313">
              <a:extLst>
                <a:ext uri="{FF2B5EF4-FFF2-40B4-BE49-F238E27FC236}">
                  <a16:creationId xmlns:a16="http://schemas.microsoft.com/office/drawing/2014/main" id="{D34BB7D0-F8CC-4062-98B3-5E708E92E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2298" y="4026124"/>
              <a:ext cx="526517" cy="740844"/>
            </a:xfrm>
            <a:custGeom>
              <a:avLst/>
              <a:gdLst>
                <a:gd name="T0" fmla="*/ 75 w 265"/>
                <a:gd name="T1" fmla="*/ 146 h 310"/>
                <a:gd name="T2" fmla="*/ 65 w 265"/>
                <a:gd name="T3" fmla="*/ 180 h 310"/>
                <a:gd name="T4" fmla="*/ 0 w 265"/>
                <a:gd name="T5" fmla="*/ 151 h 310"/>
                <a:gd name="T6" fmla="*/ 34 w 265"/>
                <a:gd name="T7" fmla="*/ 60 h 310"/>
                <a:gd name="T8" fmla="*/ 101 w 265"/>
                <a:gd name="T9" fmla="*/ 6 h 310"/>
                <a:gd name="T10" fmla="*/ 163 w 265"/>
                <a:gd name="T11" fmla="*/ 0 h 310"/>
                <a:gd name="T12" fmla="*/ 260 w 265"/>
                <a:gd name="T13" fmla="*/ 59 h 310"/>
                <a:gd name="T14" fmla="*/ 260 w 265"/>
                <a:gd name="T15" fmla="*/ 192 h 310"/>
                <a:gd name="T16" fmla="*/ 255 w 265"/>
                <a:gd name="T17" fmla="*/ 304 h 310"/>
                <a:gd name="T18" fmla="*/ 69 w 265"/>
                <a:gd name="T19" fmla="*/ 310 h 310"/>
                <a:gd name="T20" fmla="*/ 75 w 265"/>
                <a:gd name="T21" fmla="*/ 14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310">
                  <a:moveTo>
                    <a:pt x="75" y="146"/>
                  </a:moveTo>
                  <a:cubicBezTo>
                    <a:pt x="65" y="180"/>
                    <a:pt x="65" y="180"/>
                    <a:pt x="65" y="18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" y="144"/>
                    <a:pt x="13" y="111"/>
                    <a:pt x="34" y="60"/>
                  </a:cubicBezTo>
                  <a:cubicBezTo>
                    <a:pt x="45" y="32"/>
                    <a:pt x="71" y="11"/>
                    <a:pt x="101" y="6"/>
                  </a:cubicBezTo>
                  <a:cubicBezTo>
                    <a:pt x="122" y="3"/>
                    <a:pt x="145" y="0"/>
                    <a:pt x="163" y="0"/>
                  </a:cubicBezTo>
                  <a:cubicBezTo>
                    <a:pt x="199" y="0"/>
                    <a:pt x="253" y="23"/>
                    <a:pt x="260" y="59"/>
                  </a:cubicBezTo>
                  <a:cubicBezTo>
                    <a:pt x="265" y="86"/>
                    <a:pt x="260" y="134"/>
                    <a:pt x="260" y="192"/>
                  </a:cubicBezTo>
                  <a:cubicBezTo>
                    <a:pt x="255" y="304"/>
                    <a:pt x="255" y="304"/>
                    <a:pt x="255" y="304"/>
                  </a:cubicBezTo>
                  <a:cubicBezTo>
                    <a:pt x="69" y="310"/>
                    <a:pt x="69" y="310"/>
                    <a:pt x="69" y="310"/>
                  </a:cubicBezTo>
                  <a:cubicBezTo>
                    <a:pt x="75" y="146"/>
                    <a:pt x="75" y="146"/>
                    <a:pt x="75" y="146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314">
              <a:extLst>
                <a:ext uri="{FF2B5EF4-FFF2-40B4-BE49-F238E27FC236}">
                  <a16:creationId xmlns:a16="http://schemas.microsoft.com/office/drawing/2014/main" id="{A2C43836-7A99-4B5E-B9C6-EF42C929C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5048" y="4751889"/>
              <a:ext cx="226009" cy="34177"/>
            </a:xfrm>
            <a:custGeom>
              <a:avLst/>
              <a:gdLst>
                <a:gd name="T0" fmla="*/ 114 w 114"/>
                <a:gd name="T1" fmla="*/ 0 h 14"/>
                <a:gd name="T2" fmla="*/ 0 w 114"/>
                <a:gd name="T3" fmla="*/ 4 h 14"/>
                <a:gd name="T4" fmla="*/ 0 w 114"/>
                <a:gd name="T5" fmla="*/ 8 h 14"/>
                <a:gd name="T6" fmla="*/ 112 w 114"/>
                <a:gd name="T7" fmla="*/ 14 h 14"/>
                <a:gd name="T8" fmla="*/ 114 w 1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4">
                  <a:moveTo>
                    <a:pt x="11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315">
              <a:extLst>
                <a:ext uri="{FF2B5EF4-FFF2-40B4-BE49-F238E27FC236}">
                  <a16:creationId xmlns:a16="http://schemas.microsoft.com/office/drawing/2014/main" id="{9AAC36FE-1DD1-4273-B961-CD7542639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5048" y="4418158"/>
              <a:ext cx="273722" cy="343784"/>
            </a:xfrm>
            <a:custGeom>
              <a:avLst/>
              <a:gdLst>
                <a:gd name="T0" fmla="*/ 54 w 138"/>
                <a:gd name="T1" fmla="*/ 0 h 144"/>
                <a:gd name="T2" fmla="*/ 28 w 138"/>
                <a:gd name="T3" fmla="*/ 7 h 144"/>
                <a:gd name="T4" fmla="*/ 13 w 138"/>
                <a:gd name="T5" fmla="*/ 36 h 144"/>
                <a:gd name="T6" fmla="*/ 0 w 138"/>
                <a:gd name="T7" fmla="*/ 144 h 144"/>
                <a:gd name="T8" fmla="*/ 114 w 138"/>
                <a:gd name="T9" fmla="*/ 140 h 144"/>
                <a:gd name="T10" fmla="*/ 138 w 138"/>
                <a:gd name="T11" fmla="*/ 2 h 144"/>
                <a:gd name="T12" fmla="*/ 116 w 138"/>
                <a:gd name="T13" fmla="*/ 4 h 144"/>
                <a:gd name="T14" fmla="*/ 69 w 138"/>
                <a:gd name="T15" fmla="*/ 1 h 144"/>
                <a:gd name="T16" fmla="*/ 54 w 138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4">
                  <a:moveTo>
                    <a:pt x="54" y="0"/>
                  </a:moveTo>
                  <a:cubicBezTo>
                    <a:pt x="45" y="0"/>
                    <a:pt x="36" y="2"/>
                    <a:pt x="28" y="7"/>
                  </a:cubicBezTo>
                  <a:cubicBezTo>
                    <a:pt x="20" y="14"/>
                    <a:pt x="16" y="26"/>
                    <a:pt x="13" y="36"/>
                  </a:cubicBezTo>
                  <a:cubicBezTo>
                    <a:pt x="4" y="77"/>
                    <a:pt x="2" y="104"/>
                    <a:pt x="0" y="144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1" y="4"/>
                    <a:pt x="124" y="4"/>
                    <a:pt x="116" y="4"/>
                  </a:cubicBezTo>
                  <a:cubicBezTo>
                    <a:pt x="101" y="4"/>
                    <a:pt x="85" y="2"/>
                    <a:pt x="69" y="1"/>
                  </a:cubicBezTo>
                  <a:cubicBezTo>
                    <a:pt x="64" y="1"/>
                    <a:pt x="59" y="0"/>
                    <a:pt x="54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316">
              <a:extLst>
                <a:ext uri="{FF2B5EF4-FFF2-40B4-BE49-F238E27FC236}">
                  <a16:creationId xmlns:a16="http://schemas.microsoft.com/office/drawing/2014/main" id="{BA1C6BEF-E3F3-42FA-8A88-9E23BD4B4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1251" y="4086437"/>
              <a:ext cx="50224" cy="283471"/>
            </a:xfrm>
            <a:custGeom>
              <a:avLst/>
              <a:gdLst>
                <a:gd name="T0" fmla="*/ 0 w 25"/>
                <a:gd name="T1" fmla="*/ 0 h 119"/>
                <a:gd name="T2" fmla="*/ 5 w 25"/>
                <a:gd name="T3" fmla="*/ 1 h 119"/>
                <a:gd name="T4" fmla="*/ 16 w 25"/>
                <a:gd name="T5" fmla="*/ 10 h 119"/>
                <a:gd name="T6" fmla="*/ 22 w 25"/>
                <a:gd name="T7" fmla="*/ 29 h 119"/>
                <a:gd name="T8" fmla="*/ 21 w 25"/>
                <a:gd name="T9" fmla="*/ 55 h 119"/>
                <a:gd name="T10" fmla="*/ 10 w 25"/>
                <a:gd name="T11" fmla="*/ 100 h 119"/>
                <a:gd name="T12" fmla="*/ 6 w 25"/>
                <a:gd name="T13" fmla="*/ 114 h 119"/>
                <a:gd name="T14" fmla="*/ 5 w 25"/>
                <a:gd name="T15" fmla="*/ 119 h 119"/>
                <a:gd name="T16" fmla="*/ 7 w 25"/>
                <a:gd name="T17" fmla="*/ 114 h 119"/>
                <a:gd name="T18" fmla="*/ 11 w 25"/>
                <a:gd name="T19" fmla="*/ 101 h 119"/>
                <a:gd name="T20" fmla="*/ 22 w 25"/>
                <a:gd name="T21" fmla="*/ 55 h 119"/>
                <a:gd name="T22" fmla="*/ 24 w 25"/>
                <a:gd name="T23" fmla="*/ 29 h 119"/>
                <a:gd name="T24" fmla="*/ 17 w 25"/>
                <a:gd name="T25" fmla="*/ 9 h 119"/>
                <a:gd name="T26" fmla="*/ 6 w 25"/>
                <a:gd name="T27" fmla="*/ 1 h 119"/>
                <a:gd name="T28" fmla="*/ 2 w 25"/>
                <a:gd name="T29" fmla="*/ 0 h 119"/>
                <a:gd name="T30" fmla="*/ 0 w 25"/>
                <a:gd name="T3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119">
                  <a:moveTo>
                    <a:pt x="0" y="0"/>
                  </a:moveTo>
                  <a:cubicBezTo>
                    <a:pt x="0" y="0"/>
                    <a:pt x="2" y="0"/>
                    <a:pt x="5" y="1"/>
                  </a:cubicBezTo>
                  <a:cubicBezTo>
                    <a:pt x="8" y="2"/>
                    <a:pt x="13" y="5"/>
                    <a:pt x="16" y="10"/>
                  </a:cubicBezTo>
                  <a:cubicBezTo>
                    <a:pt x="20" y="15"/>
                    <a:pt x="22" y="21"/>
                    <a:pt x="22" y="29"/>
                  </a:cubicBezTo>
                  <a:cubicBezTo>
                    <a:pt x="23" y="37"/>
                    <a:pt x="22" y="46"/>
                    <a:pt x="21" y="55"/>
                  </a:cubicBezTo>
                  <a:cubicBezTo>
                    <a:pt x="18" y="73"/>
                    <a:pt x="13" y="89"/>
                    <a:pt x="10" y="100"/>
                  </a:cubicBezTo>
                  <a:cubicBezTo>
                    <a:pt x="9" y="106"/>
                    <a:pt x="7" y="111"/>
                    <a:pt x="6" y="114"/>
                  </a:cubicBezTo>
                  <a:cubicBezTo>
                    <a:pt x="5" y="117"/>
                    <a:pt x="5" y="119"/>
                    <a:pt x="5" y="119"/>
                  </a:cubicBezTo>
                  <a:cubicBezTo>
                    <a:pt x="5" y="119"/>
                    <a:pt x="6" y="118"/>
                    <a:pt x="7" y="114"/>
                  </a:cubicBezTo>
                  <a:cubicBezTo>
                    <a:pt x="8" y="111"/>
                    <a:pt x="9" y="107"/>
                    <a:pt x="11" y="101"/>
                  </a:cubicBezTo>
                  <a:cubicBezTo>
                    <a:pt x="15" y="89"/>
                    <a:pt x="19" y="73"/>
                    <a:pt x="22" y="55"/>
                  </a:cubicBezTo>
                  <a:cubicBezTo>
                    <a:pt x="23" y="46"/>
                    <a:pt x="25" y="37"/>
                    <a:pt x="24" y="29"/>
                  </a:cubicBezTo>
                  <a:cubicBezTo>
                    <a:pt x="23" y="21"/>
                    <a:pt x="21" y="14"/>
                    <a:pt x="17" y="9"/>
                  </a:cubicBezTo>
                  <a:cubicBezTo>
                    <a:pt x="13" y="4"/>
                    <a:pt x="9" y="2"/>
                    <a:pt x="6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317">
              <a:extLst>
                <a:ext uri="{FF2B5EF4-FFF2-40B4-BE49-F238E27FC236}">
                  <a16:creationId xmlns:a16="http://schemas.microsoft.com/office/drawing/2014/main" id="{2942408B-E554-430B-BC44-D86587912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483" y="4365887"/>
              <a:ext cx="131420" cy="71370"/>
            </a:xfrm>
            <a:custGeom>
              <a:avLst/>
              <a:gdLst>
                <a:gd name="T0" fmla="*/ 0 w 66"/>
                <a:gd name="T1" fmla="*/ 0 h 30"/>
                <a:gd name="T2" fmla="*/ 9 w 66"/>
                <a:gd name="T3" fmla="*/ 5 h 30"/>
                <a:gd name="T4" fmla="*/ 32 w 66"/>
                <a:gd name="T5" fmla="*/ 16 h 30"/>
                <a:gd name="T6" fmla="*/ 56 w 66"/>
                <a:gd name="T7" fmla="*/ 26 h 30"/>
                <a:gd name="T8" fmla="*/ 66 w 66"/>
                <a:gd name="T9" fmla="*/ 30 h 30"/>
                <a:gd name="T10" fmla="*/ 56 w 66"/>
                <a:gd name="T11" fmla="*/ 25 h 30"/>
                <a:gd name="T12" fmla="*/ 33 w 66"/>
                <a:gd name="T13" fmla="*/ 15 h 30"/>
                <a:gd name="T14" fmla="*/ 10 w 66"/>
                <a:gd name="T15" fmla="*/ 4 h 30"/>
                <a:gd name="T16" fmla="*/ 0 w 6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30">
                  <a:moveTo>
                    <a:pt x="0" y="0"/>
                  </a:moveTo>
                  <a:cubicBezTo>
                    <a:pt x="0" y="0"/>
                    <a:pt x="4" y="2"/>
                    <a:pt x="9" y="5"/>
                  </a:cubicBezTo>
                  <a:cubicBezTo>
                    <a:pt x="15" y="8"/>
                    <a:pt x="23" y="12"/>
                    <a:pt x="32" y="16"/>
                  </a:cubicBezTo>
                  <a:cubicBezTo>
                    <a:pt x="41" y="20"/>
                    <a:pt x="50" y="24"/>
                    <a:pt x="56" y="26"/>
                  </a:cubicBezTo>
                  <a:cubicBezTo>
                    <a:pt x="62" y="29"/>
                    <a:pt x="65" y="30"/>
                    <a:pt x="66" y="30"/>
                  </a:cubicBezTo>
                  <a:cubicBezTo>
                    <a:pt x="66" y="29"/>
                    <a:pt x="62" y="28"/>
                    <a:pt x="56" y="25"/>
                  </a:cubicBezTo>
                  <a:cubicBezTo>
                    <a:pt x="50" y="23"/>
                    <a:pt x="42" y="19"/>
                    <a:pt x="33" y="15"/>
                  </a:cubicBezTo>
                  <a:cubicBezTo>
                    <a:pt x="24" y="11"/>
                    <a:pt x="16" y="7"/>
                    <a:pt x="10" y="4"/>
                  </a:cubicBezTo>
                  <a:cubicBezTo>
                    <a:pt x="4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318">
              <a:extLst>
                <a:ext uri="{FF2B5EF4-FFF2-40B4-BE49-F238E27FC236}">
                  <a16:creationId xmlns:a16="http://schemas.microsoft.com/office/drawing/2014/main" id="{39B94D39-56BB-436F-9443-79A0E3C54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1670" y="4786067"/>
              <a:ext cx="502241" cy="878559"/>
            </a:xfrm>
            <a:custGeom>
              <a:avLst/>
              <a:gdLst>
                <a:gd name="T0" fmla="*/ 44 w 253"/>
                <a:gd name="T1" fmla="*/ 0 h 368"/>
                <a:gd name="T2" fmla="*/ 16 w 253"/>
                <a:gd name="T3" fmla="*/ 89 h 368"/>
                <a:gd name="T4" fmla="*/ 178 w 253"/>
                <a:gd name="T5" fmla="*/ 368 h 368"/>
                <a:gd name="T6" fmla="*/ 253 w 253"/>
                <a:gd name="T7" fmla="*/ 322 h 368"/>
                <a:gd name="T8" fmla="*/ 127 w 253"/>
                <a:gd name="T9" fmla="*/ 71 h 368"/>
                <a:gd name="T10" fmla="*/ 219 w 253"/>
                <a:gd name="T11" fmla="*/ 1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" h="368">
                  <a:moveTo>
                    <a:pt x="44" y="0"/>
                  </a:moveTo>
                  <a:cubicBezTo>
                    <a:pt x="12" y="18"/>
                    <a:pt x="0" y="57"/>
                    <a:pt x="16" y="89"/>
                  </a:cubicBezTo>
                  <a:cubicBezTo>
                    <a:pt x="178" y="368"/>
                    <a:pt x="178" y="368"/>
                    <a:pt x="178" y="368"/>
                  </a:cubicBezTo>
                  <a:cubicBezTo>
                    <a:pt x="253" y="322"/>
                    <a:pt x="253" y="322"/>
                    <a:pt x="253" y="322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219" y="12"/>
                    <a:pt x="219" y="12"/>
                    <a:pt x="219" y="12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319">
              <a:extLst>
                <a:ext uri="{FF2B5EF4-FFF2-40B4-BE49-F238E27FC236}">
                  <a16:creationId xmlns:a16="http://schemas.microsoft.com/office/drawing/2014/main" id="{D7858892-31D8-4695-9F43-AED776DE3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0430" y="4754905"/>
              <a:ext cx="570044" cy="937866"/>
            </a:xfrm>
            <a:custGeom>
              <a:avLst/>
              <a:gdLst>
                <a:gd name="T0" fmla="*/ 287 w 287"/>
                <a:gd name="T1" fmla="*/ 0 h 393"/>
                <a:gd name="T2" fmla="*/ 64 w 287"/>
                <a:gd name="T3" fmla="*/ 8 h 393"/>
                <a:gd name="T4" fmla="*/ 0 w 287"/>
                <a:gd name="T5" fmla="*/ 75 h 393"/>
                <a:gd name="T6" fmla="*/ 10 w 287"/>
                <a:gd name="T7" fmla="*/ 393 h 393"/>
                <a:gd name="T8" fmla="*/ 103 w 287"/>
                <a:gd name="T9" fmla="*/ 392 h 393"/>
                <a:gd name="T10" fmla="*/ 100 w 287"/>
                <a:gd name="T11" fmla="*/ 92 h 393"/>
                <a:gd name="T12" fmla="*/ 287 w 287"/>
                <a:gd name="T13" fmla="*/ 87 h 393"/>
                <a:gd name="T14" fmla="*/ 287 w 287"/>
                <a:gd name="T15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7" h="393">
                  <a:moveTo>
                    <a:pt x="287" y="0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28" y="9"/>
                    <a:pt x="0" y="39"/>
                    <a:pt x="0" y="75"/>
                  </a:cubicBezTo>
                  <a:cubicBezTo>
                    <a:pt x="10" y="393"/>
                    <a:pt x="10" y="393"/>
                    <a:pt x="10" y="393"/>
                  </a:cubicBezTo>
                  <a:cubicBezTo>
                    <a:pt x="103" y="392"/>
                    <a:pt x="103" y="392"/>
                    <a:pt x="103" y="392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287" y="87"/>
                    <a:pt x="287" y="87"/>
                    <a:pt x="287" y="8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320">
              <a:extLst>
                <a:ext uri="{FF2B5EF4-FFF2-40B4-BE49-F238E27FC236}">
                  <a16:creationId xmlns:a16="http://schemas.microsoft.com/office/drawing/2014/main" id="{F37247C1-93E2-4537-9992-A7FA3AD46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8815" y="5000178"/>
              <a:ext cx="5859" cy="690583"/>
            </a:xfrm>
            <a:custGeom>
              <a:avLst/>
              <a:gdLst>
                <a:gd name="T0" fmla="*/ 0 w 3"/>
                <a:gd name="T1" fmla="*/ 0 h 289"/>
                <a:gd name="T2" fmla="*/ 0 w 3"/>
                <a:gd name="T3" fmla="*/ 3 h 289"/>
                <a:gd name="T4" fmla="*/ 1 w 3"/>
                <a:gd name="T5" fmla="*/ 11 h 289"/>
                <a:gd name="T6" fmla="*/ 2 w 3"/>
                <a:gd name="T7" fmla="*/ 42 h 289"/>
                <a:gd name="T8" fmla="*/ 3 w 3"/>
                <a:gd name="T9" fmla="*/ 145 h 289"/>
                <a:gd name="T10" fmla="*/ 3 w 3"/>
                <a:gd name="T11" fmla="*/ 247 h 289"/>
                <a:gd name="T12" fmla="*/ 3 w 3"/>
                <a:gd name="T13" fmla="*/ 278 h 289"/>
                <a:gd name="T14" fmla="*/ 3 w 3"/>
                <a:gd name="T15" fmla="*/ 286 h 289"/>
                <a:gd name="T16" fmla="*/ 3 w 3"/>
                <a:gd name="T17" fmla="*/ 289 h 289"/>
                <a:gd name="T18" fmla="*/ 3 w 3"/>
                <a:gd name="T19" fmla="*/ 286 h 289"/>
                <a:gd name="T20" fmla="*/ 3 w 3"/>
                <a:gd name="T21" fmla="*/ 278 h 289"/>
                <a:gd name="T22" fmla="*/ 2 w 3"/>
                <a:gd name="T23" fmla="*/ 247 h 289"/>
                <a:gd name="T24" fmla="*/ 1 w 3"/>
                <a:gd name="T25" fmla="*/ 145 h 289"/>
                <a:gd name="T26" fmla="*/ 0 w 3"/>
                <a:gd name="T27" fmla="*/ 42 h 289"/>
                <a:gd name="T28" fmla="*/ 0 w 3"/>
                <a:gd name="T29" fmla="*/ 11 h 289"/>
                <a:gd name="T30" fmla="*/ 0 w 3"/>
                <a:gd name="T31" fmla="*/ 3 h 289"/>
                <a:gd name="T32" fmla="*/ 0 w 3"/>
                <a:gd name="T33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289">
                  <a:moveTo>
                    <a:pt x="0" y="0"/>
                  </a:moveTo>
                  <a:cubicBezTo>
                    <a:pt x="0" y="0"/>
                    <a:pt x="0" y="1"/>
                    <a:pt x="0" y="3"/>
                  </a:cubicBezTo>
                  <a:cubicBezTo>
                    <a:pt x="0" y="5"/>
                    <a:pt x="1" y="8"/>
                    <a:pt x="1" y="11"/>
                  </a:cubicBezTo>
                  <a:cubicBezTo>
                    <a:pt x="1" y="19"/>
                    <a:pt x="1" y="29"/>
                    <a:pt x="2" y="42"/>
                  </a:cubicBezTo>
                  <a:cubicBezTo>
                    <a:pt x="2" y="68"/>
                    <a:pt x="2" y="105"/>
                    <a:pt x="3" y="145"/>
                  </a:cubicBezTo>
                  <a:cubicBezTo>
                    <a:pt x="3" y="185"/>
                    <a:pt x="3" y="221"/>
                    <a:pt x="3" y="247"/>
                  </a:cubicBezTo>
                  <a:cubicBezTo>
                    <a:pt x="3" y="260"/>
                    <a:pt x="3" y="270"/>
                    <a:pt x="3" y="278"/>
                  </a:cubicBezTo>
                  <a:cubicBezTo>
                    <a:pt x="3" y="282"/>
                    <a:pt x="3" y="284"/>
                    <a:pt x="3" y="286"/>
                  </a:cubicBezTo>
                  <a:cubicBezTo>
                    <a:pt x="3" y="288"/>
                    <a:pt x="3" y="289"/>
                    <a:pt x="3" y="289"/>
                  </a:cubicBezTo>
                  <a:cubicBezTo>
                    <a:pt x="3" y="289"/>
                    <a:pt x="3" y="288"/>
                    <a:pt x="3" y="286"/>
                  </a:cubicBezTo>
                  <a:cubicBezTo>
                    <a:pt x="3" y="284"/>
                    <a:pt x="3" y="282"/>
                    <a:pt x="3" y="278"/>
                  </a:cubicBezTo>
                  <a:cubicBezTo>
                    <a:pt x="2" y="271"/>
                    <a:pt x="2" y="260"/>
                    <a:pt x="2" y="247"/>
                  </a:cubicBezTo>
                  <a:cubicBezTo>
                    <a:pt x="1" y="221"/>
                    <a:pt x="1" y="185"/>
                    <a:pt x="1" y="145"/>
                  </a:cubicBezTo>
                  <a:cubicBezTo>
                    <a:pt x="0" y="105"/>
                    <a:pt x="0" y="69"/>
                    <a:pt x="0" y="42"/>
                  </a:cubicBezTo>
                  <a:cubicBezTo>
                    <a:pt x="0" y="29"/>
                    <a:pt x="0" y="19"/>
                    <a:pt x="0" y="11"/>
                  </a:cubicBezTo>
                  <a:cubicBezTo>
                    <a:pt x="0" y="8"/>
                    <a:pt x="0" y="5"/>
                    <a:pt x="0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321">
              <a:extLst>
                <a:ext uri="{FF2B5EF4-FFF2-40B4-BE49-F238E27FC236}">
                  <a16:creationId xmlns:a16="http://schemas.microsoft.com/office/drawing/2014/main" id="{6B50A85D-A166-4D86-B67F-1B0277B52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4630" y="4272402"/>
              <a:ext cx="663796" cy="758938"/>
            </a:xfrm>
            <a:custGeom>
              <a:avLst/>
              <a:gdLst>
                <a:gd name="T0" fmla="*/ 285 w 334"/>
                <a:gd name="T1" fmla="*/ 0 h 318"/>
                <a:gd name="T2" fmla="*/ 218 w 334"/>
                <a:gd name="T3" fmla="*/ 0 h 318"/>
                <a:gd name="T4" fmla="*/ 169 w 334"/>
                <a:gd name="T5" fmla="*/ 49 h 318"/>
                <a:gd name="T6" fmla="*/ 169 w 334"/>
                <a:gd name="T7" fmla="*/ 284 h 318"/>
                <a:gd name="T8" fmla="*/ 34 w 334"/>
                <a:gd name="T9" fmla="*/ 284 h 318"/>
                <a:gd name="T10" fmla="*/ 0 w 334"/>
                <a:gd name="T11" fmla="*/ 318 h 318"/>
                <a:gd name="T12" fmla="*/ 307 w 334"/>
                <a:gd name="T13" fmla="*/ 318 h 318"/>
                <a:gd name="T14" fmla="*/ 307 w 334"/>
                <a:gd name="T15" fmla="*/ 318 h 318"/>
                <a:gd name="T16" fmla="*/ 334 w 334"/>
                <a:gd name="T17" fmla="*/ 290 h 318"/>
                <a:gd name="T18" fmla="*/ 334 w 334"/>
                <a:gd name="T19" fmla="*/ 49 h 318"/>
                <a:gd name="T20" fmla="*/ 285 w 334"/>
                <a:gd name="T2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318">
                  <a:moveTo>
                    <a:pt x="285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191" y="0"/>
                    <a:pt x="169" y="22"/>
                    <a:pt x="169" y="49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34" y="284"/>
                    <a:pt x="34" y="284"/>
                    <a:pt x="34" y="284"/>
                  </a:cubicBezTo>
                  <a:cubicBezTo>
                    <a:pt x="16" y="284"/>
                    <a:pt x="0" y="299"/>
                    <a:pt x="0" y="318"/>
                  </a:cubicBezTo>
                  <a:cubicBezTo>
                    <a:pt x="307" y="318"/>
                    <a:pt x="307" y="318"/>
                    <a:pt x="307" y="318"/>
                  </a:cubicBezTo>
                  <a:cubicBezTo>
                    <a:pt x="307" y="318"/>
                    <a:pt x="307" y="318"/>
                    <a:pt x="307" y="318"/>
                  </a:cubicBezTo>
                  <a:cubicBezTo>
                    <a:pt x="322" y="317"/>
                    <a:pt x="334" y="305"/>
                    <a:pt x="334" y="290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22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Oval 322">
              <a:extLst>
                <a:ext uri="{FF2B5EF4-FFF2-40B4-BE49-F238E27FC236}">
                  <a16:creationId xmlns:a16="http://schemas.microsoft.com/office/drawing/2014/main" id="{575CE2CE-C2E6-4407-AE42-D1549555A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6288" y="4291501"/>
              <a:ext cx="4185" cy="735818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323">
              <a:extLst>
                <a:ext uri="{FF2B5EF4-FFF2-40B4-BE49-F238E27FC236}">
                  <a16:creationId xmlns:a16="http://schemas.microsoft.com/office/drawing/2014/main" id="{FEB78310-BF24-4ED9-B435-DADD82E56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3628" y="5031339"/>
              <a:ext cx="387563" cy="728781"/>
            </a:xfrm>
            <a:custGeom>
              <a:avLst/>
              <a:gdLst>
                <a:gd name="T0" fmla="*/ 105 w 195"/>
                <a:gd name="T1" fmla="*/ 246 h 305"/>
                <a:gd name="T2" fmla="*/ 105 w 195"/>
                <a:gd name="T3" fmla="*/ 0 h 305"/>
                <a:gd name="T4" fmla="*/ 83 w 195"/>
                <a:gd name="T5" fmla="*/ 0 h 305"/>
                <a:gd name="T6" fmla="*/ 83 w 195"/>
                <a:gd name="T7" fmla="*/ 246 h 305"/>
                <a:gd name="T8" fmla="*/ 0 w 195"/>
                <a:gd name="T9" fmla="*/ 305 h 305"/>
                <a:gd name="T10" fmla="*/ 195 w 195"/>
                <a:gd name="T11" fmla="*/ 305 h 305"/>
                <a:gd name="T12" fmla="*/ 105 w 195"/>
                <a:gd name="T13" fmla="*/ 2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305">
                  <a:moveTo>
                    <a:pt x="105" y="246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246"/>
                    <a:pt x="83" y="246"/>
                    <a:pt x="83" y="246"/>
                  </a:cubicBezTo>
                  <a:cubicBezTo>
                    <a:pt x="70" y="273"/>
                    <a:pt x="38" y="290"/>
                    <a:pt x="0" y="305"/>
                  </a:cubicBezTo>
                  <a:cubicBezTo>
                    <a:pt x="195" y="305"/>
                    <a:pt x="195" y="305"/>
                    <a:pt x="195" y="305"/>
                  </a:cubicBezTo>
                  <a:cubicBezTo>
                    <a:pt x="155" y="289"/>
                    <a:pt x="120" y="277"/>
                    <a:pt x="105" y="24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3815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08F763-6491-467E-8FF7-CB20E798FC72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r>
              <a:rPr lang="en-US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ko-KR" altLang="en-US" sz="32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의의 및 한계점</a:t>
            </a:r>
            <a:r>
              <a:rPr lang="en-US" altLang="ko-KR" sz="24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#Kaggle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레퍼런스</a:t>
            </a:r>
            <a:endParaRPr lang="en-US" sz="2400" dirty="0">
              <a:solidFill>
                <a:srgbClr val="69E2C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E7B2B-0E92-4651-897F-A5EBFB57BAC1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-25-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69310C55-4BA4-4D56-B580-C46948E99B07}"/>
              </a:ext>
            </a:extLst>
          </p:cNvPr>
          <p:cNvSpPr/>
          <p:nvPr/>
        </p:nvSpPr>
        <p:spPr>
          <a:xfrm>
            <a:off x="1674" y="1422920"/>
            <a:ext cx="12192000" cy="4899711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AF5BE7-BB8A-4265-8978-573A5E9C68EC}"/>
              </a:ext>
            </a:extLst>
          </p:cNvPr>
          <p:cNvSpPr/>
          <p:nvPr/>
        </p:nvSpPr>
        <p:spPr>
          <a:xfrm>
            <a:off x="251693" y="1649051"/>
            <a:ext cx="5752866" cy="440266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71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910A03-FFD9-4258-B200-2AE5738C4BCF}"/>
              </a:ext>
            </a:extLst>
          </p:cNvPr>
          <p:cNvSpPr/>
          <p:nvPr/>
        </p:nvSpPr>
        <p:spPr>
          <a:xfrm>
            <a:off x="6187441" y="1644133"/>
            <a:ext cx="5752866" cy="440266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9C9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DCF82FF5-E961-430D-92FF-9617A7B75125}"/>
              </a:ext>
            </a:extLst>
          </p:cNvPr>
          <p:cNvSpPr/>
          <p:nvPr/>
        </p:nvSpPr>
        <p:spPr>
          <a:xfrm>
            <a:off x="5430982" y="3293305"/>
            <a:ext cx="1330036" cy="720433"/>
          </a:xfrm>
          <a:prstGeom prst="leftRightArrow">
            <a:avLst/>
          </a:prstGeom>
          <a:solidFill>
            <a:srgbClr val="E8505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6230AA-E8B3-4EA9-8BB0-C7331E581431}"/>
              </a:ext>
            </a:extLst>
          </p:cNvPr>
          <p:cNvSpPr txBox="1"/>
          <p:nvPr/>
        </p:nvSpPr>
        <p:spPr>
          <a:xfrm>
            <a:off x="6537961" y="1988557"/>
            <a:ext cx="5051826" cy="3768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Rectangle: Rounded Corners 12">
            <a:extLst>
              <a:ext uri="{FF2B5EF4-FFF2-40B4-BE49-F238E27FC236}">
                <a16:creationId xmlns:a16="http://schemas.microsoft.com/office/drawing/2014/main" id="{AB05897D-5000-4E86-8D85-08560A0A94F8}"/>
              </a:ext>
            </a:extLst>
          </p:cNvPr>
          <p:cNvSpPr/>
          <p:nvPr/>
        </p:nvSpPr>
        <p:spPr>
          <a:xfrm>
            <a:off x="2068856" y="1422920"/>
            <a:ext cx="2118539" cy="442010"/>
          </a:xfrm>
          <a:prstGeom prst="roundRect">
            <a:avLst>
              <a:gd name="adj" fmla="val 50000"/>
            </a:avLst>
          </a:prstGeom>
          <a:solidFill>
            <a:srgbClr val="E850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의의</a:t>
            </a: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6444D499-6922-42AA-979E-252AC2DA9BDE}"/>
              </a:ext>
            </a:extLst>
          </p:cNvPr>
          <p:cNvSpPr/>
          <p:nvPr/>
        </p:nvSpPr>
        <p:spPr>
          <a:xfrm>
            <a:off x="8004604" y="1422920"/>
            <a:ext cx="2118539" cy="442010"/>
          </a:xfrm>
          <a:prstGeom prst="roundRect">
            <a:avLst>
              <a:gd name="adj" fmla="val 50000"/>
            </a:avLst>
          </a:prstGeom>
          <a:solidFill>
            <a:srgbClr val="E850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Segoe UI" panose="020B0502040204020203" pitchFamily="34" charset="0"/>
              </a:rPr>
              <a:t>한계점</a:t>
            </a:r>
            <a:endParaRPr 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4DD06-F9CC-4C7E-8B36-56E6412380F6}"/>
              </a:ext>
            </a:extLst>
          </p:cNvPr>
          <p:cNvSpPr txBox="1"/>
          <p:nvPr/>
        </p:nvSpPr>
        <p:spPr>
          <a:xfrm>
            <a:off x="618836" y="1988557"/>
            <a:ext cx="48121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 분야에 연관된 사람들만의 데이터를 분석함으로 한국과 다른 국가와의 차이점을 알 수 있었다</a:t>
            </a:r>
            <a:r>
              <a:rPr lang="en-US" altLang="ko-KR" sz="1600" dirty="0"/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한국은 미국에 비해 경력 수준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학사 비율에서 크게 뒤쳐지지만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젊은 연령대의 유입이 많고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국가에서 많은 투자를 하고 있기 때문에 빠른 속도로 발전할 것을 기대 할 수 있다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중국의 경우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4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개국 중 가장 후발주자의 형태를 보이고 있었다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직군의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집중도와 높은 학생 비율을 미루어 보았을 때 순식간에 성장을 해낼 수 있을 것이라 기대할 수 있다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0143F0-F1E6-4DBE-8B86-74EC3E02F6D4}"/>
              </a:ext>
            </a:extLst>
          </p:cNvPr>
          <p:cNvSpPr txBox="1"/>
          <p:nvPr/>
        </p:nvSpPr>
        <p:spPr>
          <a:xfrm>
            <a:off x="6789656" y="1988557"/>
            <a:ext cx="481214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설문으로 이루어진 데이터의 한계상 누락된 값들이 많고 다양한 분석이 불가능 했다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특히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중점적으로 다루었던 유저 급여수준 항목에서 설문의 의미가 모호하여 잘못된 항목을 고른 유저의 수가 많아 신뢰도와 연관성이 높지 못했다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한국의 경우 전체 응답수의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1.2%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수준으로 케이스가 타 국가에 비해 절대적으로 부족해 분석의 신뢰도가 높지 않았다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요인 별 상관수준을 비교하고 싶었지만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명목변수로만 이루어져 분석에 한계점이 있었다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73DCAB-D4C6-4B0F-A8E2-4BB4426712AF}"/>
              </a:ext>
            </a:extLst>
          </p:cNvPr>
          <p:cNvSpPr/>
          <p:nvPr/>
        </p:nvSpPr>
        <p:spPr>
          <a:xfrm>
            <a:off x="572856" y="2041486"/>
            <a:ext cx="84227" cy="239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2AFE7E-1669-4FCB-AB19-ED185A34A917}"/>
              </a:ext>
            </a:extLst>
          </p:cNvPr>
          <p:cNvSpPr/>
          <p:nvPr/>
        </p:nvSpPr>
        <p:spPr>
          <a:xfrm>
            <a:off x="572855" y="2776997"/>
            <a:ext cx="84227" cy="239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18971-94F9-4C4F-81F2-5357041FFCD6}"/>
              </a:ext>
            </a:extLst>
          </p:cNvPr>
          <p:cNvSpPr/>
          <p:nvPr/>
        </p:nvSpPr>
        <p:spPr>
          <a:xfrm>
            <a:off x="572855" y="3738953"/>
            <a:ext cx="84227" cy="239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74DC13-9833-45F6-BD55-6D6D1E3744A3}"/>
              </a:ext>
            </a:extLst>
          </p:cNvPr>
          <p:cNvSpPr/>
          <p:nvPr/>
        </p:nvSpPr>
        <p:spPr>
          <a:xfrm>
            <a:off x="6747542" y="2041486"/>
            <a:ext cx="84227" cy="239002"/>
          </a:xfrm>
          <a:prstGeom prst="rect">
            <a:avLst/>
          </a:prstGeom>
          <a:solidFill>
            <a:srgbClr val="29C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296622-8A33-4C18-B2B6-93E1B1690AED}"/>
              </a:ext>
            </a:extLst>
          </p:cNvPr>
          <p:cNvSpPr/>
          <p:nvPr/>
        </p:nvSpPr>
        <p:spPr>
          <a:xfrm>
            <a:off x="6747542" y="2773849"/>
            <a:ext cx="84227" cy="239002"/>
          </a:xfrm>
          <a:prstGeom prst="rect">
            <a:avLst/>
          </a:prstGeom>
          <a:solidFill>
            <a:srgbClr val="29C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E658B4-3E6B-4B53-9842-A61354A0A6EA}"/>
              </a:ext>
            </a:extLst>
          </p:cNvPr>
          <p:cNvSpPr/>
          <p:nvPr/>
        </p:nvSpPr>
        <p:spPr>
          <a:xfrm>
            <a:off x="6750318" y="3725649"/>
            <a:ext cx="84227" cy="239002"/>
          </a:xfrm>
          <a:prstGeom prst="rect">
            <a:avLst/>
          </a:prstGeom>
          <a:solidFill>
            <a:srgbClr val="29C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706F56-A4F2-4623-BA04-C58B91634C39}"/>
              </a:ext>
            </a:extLst>
          </p:cNvPr>
          <p:cNvSpPr/>
          <p:nvPr/>
        </p:nvSpPr>
        <p:spPr>
          <a:xfrm>
            <a:off x="6751702" y="4475968"/>
            <a:ext cx="84227" cy="239002"/>
          </a:xfrm>
          <a:prstGeom prst="rect">
            <a:avLst/>
          </a:prstGeom>
          <a:solidFill>
            <a:srgbClr val="29C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534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83CE0-453D-46B0-8F33-FA276B169EE4}"/>
              </a:ext>
            </a:extLst>
          </p:cNvPr>
          <p:cNvSpPr/>
          <p:nvPr/>
        </p:nvSpPr>
        <p:spPr>
          <a:xfrm>
            <a:off x="4905737" y="911603"/>
            <a:ext cx="7278412" cy="592536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04E7A6EC-7633-4AE5-AA45-6B48100D6408}"/>
              </a:ext>
            </a:extLst>
          </p:cNvPr>
          <p:cNvSpPr/>
          <p:nvPr/>
        </p:nvSpPr>
        <p:spPr>
          <a:xfrm>
            <a:off x="3399" y="904710"/>
            <a:ext cx="12184149" cy="5953290"/>
          </a:xfrm>
          <a:prstGeom prst="rect">
            <a:avLst/>
          </a:prstGeom>
          <a:solidFill>
            <a:srgbClr val="2C8DBF"/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477CD7-12D3-4D5A-B7E3-870B85143DBC}"/>
              </a:ext>
            </a:extLst>
          </p:cNvPr>
          <p:cNvSpPr txBox="1"/>
          <p:nvPr/>
        </p:nvSpPr>
        <p:spPr>
          <a:xfrm>
            <a:off x="11591926" y="6374367"/>
            <a:ext cx="68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-26-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88B06EA-9DA4-4CB4-BD21-8C7044F30094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r>
              <a:rPr lang="en-US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ko-KR" altLang="en-US" sz="32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의의 및 한계점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#Kaggle </a:t>
            </a:r>
            <a:r>
              <a:rPr lang="ko-KR" altLang="en-US" sz="24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레퍼런스</a:t>
            </a:r>
            <a:endParaRPr lang="en-US" sz="2400" dirty="0">
              <a:solidFill>
                <a:srgbClr val="69E2C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Isosceles Triangle 7">
            <a:extLst>
              <a:ext uri="{FF2B5EF4-FFF2-40B4-BE49-F238E27FC236}">
                <a16:creationId xmlns:a16="http://schemas.microsoft.com/office/drawing/2014/main" id="{888DD9BE-77D2-4277-8D23-6713A75596E2}"/>
              </a:ext>
            </a:extLst>
          </p:cNvPr>
          <p:cNvSpPr/>
          <p:nvPr/>
        </p:nvSpPr>
        <p:spPr>
          <a:xfrm flipV="1">
            <a:off x="10714479" y="911603"/>
            <a:ext cx="1455650" cy="1018208"/>
          </a:xfrm>
          <a:prstGeom prst="triangle">
            <a:avLst>
              <a:gd name="adj" fmla="val 10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7">
            <a:extLst>
              <a:ext uri="{FF2B5EF4-FFF2-40B4-BE49-F238E27FC236}">
                <a16:creationId xmlns:a16="http://schemas.microsoft.com/office/drawing/2014/main" id="{46D9053F-59A3-4025-9C4D-C1FCF21D2977}"/>
              </a:ext>
            </a:extLst>
          </p:cNvPr>
          <p:cNvSpPr/>
          <p:nvPr/>
        </p:nvSpPr>
        <p:spPr>
          <a:xfrm rot="10800000" flipV="1">
            <a:off x="14059" y="5830343"/>
            <a:ext cx="1455650" cy="1018208"/>
          </a:xfrm>
          <a:prstGeom prst="triangle">
            <a:avLst>
              <a:gd name="adj" fmla="val 10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0">
            <a:extLst>
              <a:ext uri="{FF2B5EF4-FFF2-40B4-BE49-F238E27FC236}">
                <a16:creationId xmlns:a16="http://schemas.microsoft.com/office/drawing/2014/main" id="{A33FAFBC-A991-423A-BF27-94DD5106F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7" y="2286001"/>
            <a:ext cx="3780371" cy="4359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9881B6-5334-4D5D-8A87-2E0BD2BA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180" y="904710"/>
            <a:ext cx="6651041" cy="5967425"/>
          </a:xfrm>
          <a:prstGeom prst="foldedCorne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32A489-2189-4795-AFBB-232A1708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900" y="857737"/>
            <a:ext cx="1986502" cy="20424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innerShdw blurRad="139700" dist="50800" dir="18900000">
              <a:prstClr val="black">
                <a:alpha val="53000"/>
              </a:prstClr>
            </a:inn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12019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88">
            <a:extLst>
              <a:ext uri="{FF2B5EF4-FFF2-40B4-BE49-F238E27FC236}">
                <a16:creationId xmlns:a16="http://schemas.microsoft.com/office/drawing/2014/main" id="{E1531CCF-7ADB-46DD-A452-E0EE29A5313B}"/>
              </a:ext>
            </a:extLst>
          </p:cNvPr>
          <p:cNvSpPr>
            <a:spLocks noEditPoints="1"/>
          </p:cNvSpPr>
          <p:nvPr/>
        </p:nvSpPr>
        <p:spPr bwMode="auto">
          <a:xfrm>
            <a:off x="741884" y="2043704"/>
            <a:ext cx="245341" cy="32760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3E5ADB-B625-4B63-80A9-845DEE91BF19}"/>
              </a:ext>
            </a:extLst>
          </p:cNvPr>
          <p:cNvGrpSpPr/>
          <p:nvPr/>
        </p:nvGrpSpPr>
        <p:grpSpPr>
          <a:xfrm>
            <a:off x="700753" y="3653522"/>
            <a:ext cx="327603" cy="287194"/>
            <a:chOff x="7718425" y="3640138"/>
            <a:chExt cx="360363" cy="315913"/>
          </a:xfrm>
          <a:solidFill>
            <a:schemeClr val="bg1"/>
          </a:solidFill>
        </p:grpSpPr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DA67255E-4A88-47A6-A801-E509D3A11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F5E1455D-6B70-4150-AF33-136C618F0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5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96 w 96"/>
                <a:gd name="T9" fmla="*/ 56 h 56"/>
                <a:gd name="T10" fmla="*/ 96 w 96"/>
                <a:gd name="T11" fmla="*/ 8 h 56"/>
                <a:gd name="T12" fmla="*/ 88 w 96"/>
                <a:gd name="T13" fmla="*/ 0 h 56"/>
                <a:gd name="T14" fmla="*/ 32 w 96"/>
                <a:gd name="T15" fmla="*/ 8 h 56"/>
                <a:gd name="T16" fmla="*/ 43 w 96"/>
                <a:gd name="T17" fmla="*/ 11 h 56"/>
                <a:gd name="T18" fmla="*/ 31 w 96"/>
                <a:gd name="T19" fmla="*/ 28 h 56"/>
                <a:gd name="T20" fmla="*/ 10 w 96"/>
                <a:gd name="T21" fmla="*/ 28 h 56"/>
                <a:gd name="T22" fmla="*/ 32 w 96"/>
                <a:gd name="T23" fmla="*/ 8 h 56"/>
                <a:gd name="T24" fmla="*/ 32 w 96"/>
                <a:gd name="T25" fmla="*/ 52 h 56"/>
                <a:gd name="T26" fmla="*/ 10 w 96"/>
                <a:gd name="T27" fmla="*/ 32 h 56"/>
                <a:gd name="T28" fmla="*/ 31 w 96"/>
                <a:gd name="T29" fmla="*/ 32 h 56"/>
                <a:gd name="T30" fmla="*/ 45 w 96"/>
                <a:gd name="T31" fmla="*/ 48 h 56"/>
                <a:gd name="T32" fmla="*/ 32 w 96"/>
                <a:gd name="T33" fmla="*/ 52 h 56"/>
                <a:gd name="T34" fmla="*/ 48 w 96"/>
                <a:gd name="T35" fmla="*/ 46 h 56"/>
                <a:gd name="T36" fmla="*/ 35 w 96"/>
                <a:gd name="T37" fmla="*/ 30 h 56"/>
                <a:gd name="T38" fmla="*/ 46 w 96"/>
                <a:gd name="T39" fmla="*/ 13 h 56"/>
                <a:gd name="T40" fmla="*/ 54 w 96"/>
                <a:gd name="T41" fmla="*/ 30 h 56"/>
                <a:gd name="T42" fmla="*/ 48 w 96"/>
                <a:gd name="T43" fmla="*/ 46 h 56"/>
                <a:gd name="T44" fmla="*/ 84 w 96"/>
                <a:gd name="T45" fmla="*/ 40 h 56"/>
                <a:gd name="T46" fmla="*/ 60 w 96"/>
                <a:gd name="T47" fmla="*/ 40 h 56"/>
                <a:gd name="T48" fmla="*/ 60 w 96"/>
                <a:gd name="T49" fmla="*/ 36 h 56"/>
                <a:gd name="T50" fmla="*/ 84 w 96"/>
                <a:gd name="T51" fmla="*/ 36 h 56"/>
                <a:gd name="T52" fmla="*/ 84 w 96"/>
                <a:gd name="T53" fmla="*/ 40 h 56"/>
                <a:gd name="T54" fmla="*/ 84 w 96"/>
                <a:gd name="T55" fmla="*/ 28 h 56"/>
                <a:gd name="T56" fmla="*/ 60 w 96"/>
                <a:gd name="T57" fmla="*/ 28 h 56"/>
                <a:gd name="T58" fmla="*/ 60 w 96"/>
                <a:gd name="T59" fmla="*/ 24 h 56"/>
                <a:gd name="T60" fmla="*/ 84 w 96"/>
                <a:gd name="T61" fmla="*/ 24 h 56"/>
                <a:gd name="T62" fmla="*/ 84 w 96"/>
                <a:gd name="T63" fmla="*/ 28 h 56"/>
                <a:gd name="T64" fmla="*/ 84 w 96"/>
                <a:gd name="T65" fmla="*/ 16 h 56"/>
                <a:gd name="T66" fmla="*/ 60 w 96"/>
                <a:gd name="T67" fmla="*/ 16 h 56"/>
                <a:gd name="T68" fmla="*/ 60 w 96"/>
                <a:gd name="T69" fmla="*/ 12 h 56"/>
                <a:gd name="T70" fmla="*/ 84 w 96"/>
                <a:gd name="T71" fmla="*/ 12 h 56"/>
                <a:gd name="T72" fmla="*/ 84 w 96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32" y="8"/>
                  </a:moveTo>
                  <a:cubicBezTo>
                    <a:pt x="36" y="8"/>
                    <a:pt x="40" y="9"/>
                    <a:pt x="43" y="1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17"/>
                    <a:pt x="21" y="8"/>
                    <a:pt x="32" y="8"/>
                  </a:cubicBezTo>
                  <a:close/>
                  <a:moveTo>
                    <a:pt x="32" y="52"/>
                  </a:moveTo>
                  <a:cubicBezTo>
                    <a:pt x="21" y="52"/>
                    <a:pt x="11" y="43"/>
                    <a:pt x="1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1" y="51"/>
                    <a:pt x="37" y="52"/>
                    <a:pt x="32" y="52"/>
                  </a:cubicBezTo>
                  <a:close/>
                  <a:moveTo>
                    <a:pt x="48" y="46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7"/>
                    <a:pt x="54" y="23"/>
                    <a:pt x="54" y="30"/>
                  </a:cubicBezTo>
                  <a:cubicBezTo>
                    <a:pt x="54" y="36"/>
                    <a:pt x="52" y="42"/>
                    <a:pt x="48" y="46"/>
                  </a:cubicBezTo>
                  <a:close/>
                  <a:moveTo>
                    <a:pt x="84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84" y="36"/>
                    <a:pt x="84" y="36"/>
                    <a:pt x="84" y="36"/>
                  </a:cubicBezTo>
                  <a:lnTo>
                    <a:pt x="84" y="40"/>
                  </a:lnTo>
                  <a:close/>
                  <a:moveTo>
                    <a:pt x="84" y="28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84" y="24"/>
                    <a:pt x="84" y="24"/>
                    <a:pt x="84" y="24"/>
                  </a:cubicBezTo>
                  <a:lnTo>
                    <a:pt x="84" y="28"/>
                  </a:lnTo>
                  <a:close/>
                  <a:moveTo>
                    <a:pt x="84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84" y="12"/>
                    <a:pt x="84" y="12"/>
                    <a:pt x="84" y="12"/>
                  </a:cubicBezTo>
                  <a:lnTo>
                    <a:pt x="8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D90D9E-34AC-45FF-BAF0-1B98FD78CD82}"/>
              </a:ext>
            </a:extLst>
          </p:cNvPr>
          <p:cNvGrpSpPr/>
          <p:nvPr/>
        </p:nvGrpSpPr>
        <p:grpSpPr>
          <a:xfrm>
            <a:off x="700753" y="5243136"/>
            <a:ext cx="327603" cy="287194"/>
            <a:chOff x="9161463" y="3640138"/>
            <a:chExt cx="360363" cy="315913"/>
          </a:xfrm>
          <a:solidFill>
            <a:schemeClr val="bg1"/>
          </a:solidFill>
        </p:grpSpPr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B2E403E2-EF95-4E40-B592-788311D78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865563"/>
              <a:ext cx="360363" cy="90488"/>
            </a:xfrm>
            <a:custGeom>
              <a:avLst/>
              <a:gdLst>
                <a:gd name="T0" fmla="*/ 0 w 96"/>
                <a:gd name="T1" fmla="*/ 0 h 24"/>
                <a:gd name="T2" fmla="*/ 0 w 96"/>
                <a:gd name="T3" fmla="*/ 8 h 24"/>
                <a:gd name="T4" fmla="*/ 8 w 96"/>
                <a:gd name="T5" fmla="*/ 16 h 24"/>
                <a:gd name="T6" fmla="*/ 46 w 96"/>
                <a:gd name="T7" fmla="*/ 16 h 24"/>
                <a:gd name="T8" fmla="*/ 46 w 96"/>
                <a:gd name="T9" fmla="*/ 20 h 24"/>
                <a:gd name="T10" fmla="*/ 20 w 96"/>
                <a:gd name="T11" fmla="*/ 20 h 24"/>
                <a:gd name="T12" fmla="*/ 18 w 96"/>
                <a:gd name="T13" fmla="*/ 22 h 24"/>
                <a:gd name="T14" fmla="*/ 20 w 96"/>
                <a:gd name="T15" fmla="*/ 24 h 24"/>
                <a:gd name="T16" fmla="*/ 76 w 96"/>
                <a:gd name="T17" fmla="*/ 24 h 24"/>
                <a:gd name="T18" fmla="*/ 78 w 96"/>
                <a:gd name="T19" fmla="*/ 22 h 24"/>
                <a:gd name="T20" fmla="*/ 76 w 96"/>
                <a:gd name="T21" fmla="*/ 20 h 24"/>
                <a:gd name="T22" fmla="*/ 50 w 96"/>
                <a:gd name="T23" fmla="*/ 20 h 24"/>
                <a:gd name="T24" fmla="*/ 50 w 96"/>
                <a:gd name="T25" fmla="*/ 16 h 24"/>
                <a:gd name="T26" fmla="*/ 88 w 96"/>
                <a:gd name="T27" fmla="*/ 16 h 24"/>
                <a:gd name="T28" fmla="*/ 96 w 96"/>
                <a:gd name="T29" fmla="*/ 8 h 24"/>
                <a:gd name="T30" fmla="*/ 96 w 96"/>
                <a:gd name="T31" fmla="*/ 0 h 24"/>
                <a:gd name="T32" fmla="*/ 0 w 96"/>
                <a:gd name="T33" fmla="*/ 0 h 24"/>
                <a:gd name="T34" fmla="*/ 48 w 96"/>
                <a:gd name="T35" fmla="*/ 12 h 24"/>
                <a:gd name="T36" fmla="*/ 44 w 96"/>
                <a:gd name="T37" fmla="*/ 8 h 24"/>
                <a:gd name="T38" fmla="*/ 48 w 96"/>
                <a:gd name="T39" fmla="*/ 4 h 24"/>
                <a:gd name="T40" fmla="*/ 52 w 96"/>
                <a:gd name="T41" fmla="*/ 8 h 24"/>
                <a:gd name="T42" fmla="*/ 48 w 96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4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48" y="12"/>
                  </a:moveTo>
                  <a:cubicBezTo>
                    <a:pt x="46" y="12"/>
                    <a:pt x="44" y="10"/>
                    <a:pt x="44" y="8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cubicBezTo>
                    <a:pt x="52" y="10"/>
                    <a:pt x="50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357A61C2-844C-4574-B781-2A59897CD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463" y="3640138"/>
              <a:ext cx="360363" cy="211138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45 h 56"/>
                <a:gd name="T8" fmla="*/ 24 w 96"/>
                <a:gd name="T9" fmla="*/ 22 h 56"/>
                <a:gd name="T10" fmla="*/ 26 w 96"/>
                <a:gd name="T11" fmla="*/ 22 h 56"/>
                <a:gd name="T12" fmla="*/ 41 w 96"/>
                <a:gd name="T13" fmla="*/ 36 h 56"/>
                <a:gd name="T14" fmla="*/ 54 w 96"/>
                <a:gd name="T15" fmla="*/ 24 h 56"/>
                <a:gd name="T16" fmla="*/ 56 w 96"/>
                <a:gd name="T17" fmla="*/ 24 h 56"/>
                <a:gd name="T18" fmla="*/ 56 w 96"/>
                <a:gd name="T19" fmla="*/ 26 h 56"/>
                <a:gd name="T20" fmla="*/ 42 w 96"/>
                <a:gd name="T21" fmla="*/ 40 h 56"/>
                <a:gd name="T22" fmla="*/ 40 w 96"/>
                <a:gd name="T23" fmla="*/ 40 h 56"/>
                <a:gd name="T24" fmla="*/ 25 w 96"/>
                <a:gd name="T25" fmla="*/ 26 h 56"/>
                <a:gd name="T26" fmla="*/ 0 w 96"/>
                <a:gd name="T27" fmla="*/ 51 h 56"/>
                <a:gd name="T28" fmla="*/ 0 w 96"/>
                <a:gd name="T29" fmla="*/ 56 h 56"/>
                <a:gd name="T30" fmla="*/ 96 w 96"/>
                <a:gd name="T31" fmla="*/ 56 h 56"/>
                <a:gd name="T32" fmla="*/ 96 w 96"/>
                <a:gd name="T33" fmla="*/ 8 h 56"/>
                <a:gd name="T34" fmla="*/ 88 w 96"/>
                <a:gd name="T35" fmla="*/ 0 h 56"/>
                <a:gd name="T36" fmla="*/ 74 w 96"/>
                <a:gd name="T37" fmla="*/ 24 h 56"/>
                <a:gd name="T38" fmla="*/ 82 w 96"/>
                <a:gd name="T39" fmla="*/ 32 h 56"/>
                <a:gd name="T40" fmla="*/ 76 w 96"/>
                <a:gd name="T41" fmla="*/ 40 h 56"/>
                <a:gd name="T42" fmla="*/ 76 w 96"/>
                <a:gd name="T43" fmla="*/ 42 h 56"/>
                <a:gd name="T44" fmla="*/ 74 w 96"/>
                <a:gd name="T45" fmla="*/ 44 h 56"/>
                <a:gd name="T46" fmla="*/ 72 w 96"/>
                <a:gd name="T47" fmla="*/ 42 h 56"/>
                <a:gd name="T48" fmla="*/ 72 w 96"/>
                <a:gd name="T49" fmla="*/ 40 h 56"/>
                <a:gd name="T50" fmla="*/ 66 w 96"/>
                <a:gd name="T51" fmla="*/ 32 h 56"/>
                <a:gd name="T52" fmla="*/ 68 w 96"/>
                <a:gd name="T53" fmla="*/ 30 h 56"/>
                <a:gd name="T54" fmla="*/ 70 w 96"/>
                <a:gd name="T55" fmla="*/ 32 h 56"/>
                <a:gd name="T56" fmla="*/ 74 w 96"/>
                <a:gd name="T57" fmla="*/ 36 h 56"/>
                <a:gd name="T58" fmla="*/ 78 w 96"/>
                <a:gd name="T59" fmla="*/ 32 h 56"/>
                <a:gd name="T60" fmla="*/ 74 w 96"/>
                <a:gd name="T61" fmla="*/ 28 h 56"/>
                <a:gd name="T62" fmla="*/ 66 w 96"/>
                <a:gd name="T63" fmla="*/ 20 h 56"/>
                <a:gd name="T64" fmla="*/ 72 w 96"/>
                <a:gd name="T65" fmla="*/ 12 h 56"/>
                <a:gd name="T66" fmla="*/ 72 w 96"/>
                <a:gd name="T67" fmla="*/ 10 h 56"/>
                <a:gd name="T68" fmla="*/ 74 w 96"/>
                <a:gd name="T69" fmla="*/ 8 h 56"/>
                <a:gd name="T70" fmla="*/ 76 w 96"/>
                <a:gd name="T71" fmla="*/ 10 h 56"/>
                <a:gd name="T72" fmla="*/ 76 w 96"/>
                <a:gd name="T73" fmla="*/ 12 h 56"/>
                <a:gd name="T74" fmla="*/ 82 w 96"/>
                <a:gd name="T75" fmla="*/ 20 h 56"/>
                <a:gd name="T76" fmla="*/ 80 w 96"/>
                <a:gd name="T77" fmla="*/ 22 h 56"/>
                <a:gd name="T78" fmla="*/ 78 w 96"/>
                <a:gd name="T79" fmla="*/ 20 h 56"/>
                <a:gd name="T80" fmla="*/ 74 w 96"/>
                <a:gd name="T81" fmla="*/ 16 h 56"/>
                <a:gd name="T82" fmla="*/ 70 w 96"/>
                <a:gd name="T83" fmla="*/ 20 h 56"/>
                <a:gd name="T84" fmla="*/ 74 w 96"/>
                <a:gd name="T8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6" y="21"/>
                    <a:pt x="26" y="22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3"/>
                    <a:pt x="56" y="23"/>
                    <a:pt x="56" y="24"/>
                  </a:cubicBezTo>
                  <a:cubicBezTo>
                    <a:pt x="57" y="24"/>
                    <a:pt x="57" y="26"/>
                    <a:pt x="56" y="26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0" y="41"/>
                    <a:pt x="40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  <a:moveTo>
                    <a:pt x="74" y="24"/>
                  </a:moveTo>
                  <a:cubicBezTo>
                    <a:pt x="78" y="24"/>
                    <a:pt x="82" y="28"/>
                    <a:pt x="82" y="32"/>
                  </a:cubicBezTo>
                  <a:cubicBezTo>
                    <a:pt x="82" y="36"/>
                    <a:pt x="79" y="39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3"/>
                    <a:pt x="75" y="44"/>
                    <a:pt x="74" y="44"/>
                  </a:cubicBezTo>
                  <a:cubicBezTo>
                    <a:pt x="73" y="44"/>
                    <a:pt x="72" y="43"/>
                    <a:pt x="72" y="4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9" y="39"/>
                    <a:pt x="66" y="36"/>
                    <a:pt x="66" y="32"/>
                  </a:cubicBezTo>
                  <a:cubicBezTo>
                    <a:pt x="66" y="31"/>
                    <a:pt x="67" y="30"/>
                    <a:pt x="68" y="30"/>
                  </a:cubicBezTo>
                  <a:cubicBezTo>
                    <a:pt x="69" y="30"/>
                    <a:pt x="70" y="31"/>
                    <a:pt x="70" y="32"/>
                  </a:cubicBezTo>
                  <a:cubicBezTo>
                    <a:pt x="70" y="34"/>
                    <a:pt x="72" y="36"/>
                    <a:pt x="74" y="36"/>
                  </a:cubicBezTo>
                  <a:cubicBezTo>
                    <a:pt x="76" y="36"/>
                    <a:pt x="78" y="34"/>
                    <a:pt x="78" y="32"/>
                  </a:cubicBezTo>
                  <a:cubicBezTo>
                    <a:pt x="78" y="30"/>
                    <a:pt x="76" y="28"/>
                    <a:pt x="74" y="28"/>
                  </a:cubicBezTo>
                  <a:cubicBezTo>
                    <a:pt x="70" y="28"/>
                    <a:pt x="66" y="24"/>
                    <a:pt x="66" y="20"/>
                  </a:cubicBezTo>
                  <a:cubicBezTo>
                    <a:pt x="66" y="16"/>
                    <a:pt x="69" y="13"/>
                    <a:pt x="72" y="12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9"/>
                    <a:pt x="73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9" y="13"/>
                    <a:pt x="82" y="16"/>
                    <a:pt x="82" y="20"/>
                  </a:cubicBezTo>
                  <a:cubicBezTo>
                    <a:pt x="82" y="21"/>
                    <a:pt x="81" y="22"/>
                    <a:pt x="80" y="22"/>
                  </a:cubicBezTo>
                  <a:cubicBezTo>
                    <a:pt x="79" y="22"/>
                    <a:pt x="78" y="21"/>
                    <a:pt x="78" y="20"/>
                  </a:cubicBezTo>
                  <a:cubicBezTo>
                    <a:pt x="78" y="18"/>
                    <a:pt x="76" y="16"/>
                    <a:pt x="74" y="16"/>
                  </a:cubicBezTo>
                  <a:cubicBezTo>
                    <a:pt x="72" y="16"/>
                    <a:pt x="70" y="18"/>
                    <a:pt x="70" y="20"/>
                  </a:cubicBezTo>
                  <a:cubicBezTo>
                    <a:pt x="70" y="22"/>
                    <a:pt x="72" y="24"/>
                    <a:pt x="7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5B3D8B-1190-4872-9AC3-7566915BFED1}"/>
              </a:ext>
            </a:extLst>
          </p:cNvPr>
          <p:cNvSpPr/>
          <p:nvPr/>
        </p:nvSpPr>
        <p:spPr>
          <a:xfrm>
            <a:off x="1675" y="-2797"/>
            <a:ext cx="12191999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EFEDDFB-93EB-44B6-9485-D7D94F81B7A7}"/>
              </a:ext>
            </a:extLst>
          </p:cNvPr>
          <p:cNvSpPr/>
          <p:nvPr/>
        </p:nvSpPr>
        <p:spPr>
          <a:xfrm>
            <a:off x="343134" y="112463"/>
            <a:ext cx="932007" cy="7474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A44F5-694B-42DB-864B-7B9C574075B9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-27-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28DF725-B79F-4BCE-B173-256E00DE3582}"/>
              </a:ext>
            </a:extLst>
          </p:cNvPr>
          <p:cNvSpPr txBox="1">
            <a:spLocks/>
          </p:cNvSpPr>
          <p:nvPr/>
        </p:nvSpPr>
        <p:spPr>
          <a:xfrm>
            <a:off x="192727" y="21028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pc="6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r>
              <a:rPr lang="en-US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r>
              <a:rPr lang="ko-KR" altLang="en-US" sz="32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의의 및 한계점</a:t>
            </a:r>
            <a:r>
              <a:rPr lang="en-US" altLang="ko-KR" sz="2400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#Kaggle </a:t>
            </a:r>
            <a:r>
              <a:rPr lang="ko-KR" altLang="en-US" sz="2400" dirty="0">
                <a:solidFill>
                  <a:srgbClr val="D9D9D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</a:t>
            </a:r>
            <a:r>
              <a:rPr lang="en-US" altLang="ko-KR" sz="24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400" dirty="0">
                <a:solidFill>
                  <a:srgbClr val="E8505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레퍼런스</a:t>
            </a:r>
            <a:endParaRPr lang="en-US" sz="2400" dirty="0">
              <a:solidFill>
                <a:srgbClr val="E8505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192B1-E616-4261-8859-2739F7011444}"/>
              </a:ext>
            </a:extLst>
          </p:cNvPr>
          <p:cNvSpPr txBox="1"/>
          <p:nvPr/>
        </p:nvSpPr>
        <p:spPr>
          <a:xfrm>
            <a:off x="452582" y="1487055"/>
            <a:ext cx="9051636" cy="2262909"/>
          </a:xfrm>
          <a:prstGeom prst="rect">
            <a:avLst/>
          </a:prstGeom>
          <a:noFill/>
          <a:ln w="38100">
            <a:solidFill>
              <a:srgbClr val="2371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EFB97-C0CB-4AE7-8E00-0F7A8D3DD508}"/>
              </a:ext>
            </a:extLst>
          </p:cNvPr>
          <p:cNvSpPr txBox="1"/>
          <p:nvPr/>
        </p:nvSpPr>
        <p:spPr>
          <a:xfrm>
            <a:off x="452582" y="4316613"/>
            <a:ext cx="7647709" cy="2262909"/>
          </a:xfrm>
          <a:prstGeom prst="rect">
            <a:avLst/>
          </a:prstGeom>
          <a:noFill/>
          <a:ln w="38100">
            <a:solidFill>
              <a:srgbClr val="29C9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E5CC00-E479-4928-BC73-71E7C35D08AF}"/>
              </a:ext>
            </a:extLst>
          </p:cNvPr>
          <p:cNvSpPr txBox="1"/>
          <p:nvPr/>
        </p:nvSpPr>
        <p:spPr>
          <a:xfrm>
            <a:off x="8727406" y="4111681"/>
            <a:ext cx="3209635" cy="2262909"/>
          </a:xfrm>
          <a:prstGeom prst="rect">
            <a:avLst/>
          </a:prstGeom>
          <a:noFill/>
          <a:ln w="38100">
            <a:solidFill>
              <a:srgbClr val="E8505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7C4C35-A3F3-4371-AF0D-AEAD83C0C834}"/>
              </a:ext>
            </a:extLst>
          </p:cNvPr>
          <p:cNvGrpSpPr/>
          <p:nvPr/>
        </p:nvGrpSpPr>
        <p:grpSpPr>
          <a:xfrm>
            <a:off x="604982" y="1598357"/>
            <a:ext cx="1556327" cy="369332"/>
            <a:chOff x="1805709" y="2133692"/>
            <a:chExt cx="1764145" cy="5062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ACCAEA-3C09-4805-B0DF-70FA03B93F57}"/>
                </a:ext>
              </a:extLst>
            </p:cNvPr>
            <p:cNvSpPr txBox="1"/>
            <p:nvPr/>
          </p:nvSpPr>
          <p:spPr>
            <a:xfrm>
              <a:off x="1805709" y="2133692"/>
              <a:ext cx="1764145" cy="5062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 </a:t>
              </a: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참고 문헌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58F075-1636-4218-90C1-EED43A0D34AC}"/>
                </a:ext>
              </a:extLst>
            </p:cNvPr>
            <p:cNvSpPr/>
            <p:nvPr/>
          </p:nvSpPr>
          <p:spPr>
            <a:xfrm>
              <a:off x="1893455" y="2232825"/>
              <a:ext cx="101600" cy="327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C24295-FB16-4E68-9CA9-1BA31657A640}"/>
              </a:ext>
            </a:extLst>
          </p:cNvPr>
          <p:cNvGrpSpPr/>
          <p:nvPr/>
        </p:nvGrpSpPr>
        <p:grpSpPr>
          <a:xfrm>
            <a:off x="8775896" y="4225318"/>
            <a:ext cx="1556327" cy="369332"/>
            <a:chOff x="1805709" y="2133692"/>
            <a:chExt cx="1764145" cy="5062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95BF57-3A7A-4BC8-B535-63804E292968}"/>
                </a:ext>
              </a:extLst>
            </p:cNvPr>
            <p:cNvSpPr txBox="1"/>
            <p:nvPr/>
          </p:nvSpPr>
          <p:spPr>
            <a:xfrm>
              <a:off x="1805709" y="2133692"/>
              <a:ext cx="1764145" cy="5062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 </a:t>
              </a: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분석도구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EAC650-45AE-4801-86DF-8CF845E0BE45}"/>
                </a:ext>
              </a:extLst>
            </p:cNvPr>
            <p:cNvSpPr/>
            <p:nvPr/>
          </p:nvSpPr>
          <p:spPr>
            <a:xfrm>
              <a:off x="1898645" y="2258831"/>
              <a:ext cx="101600" cy="327603"/>
            </a:xfrm>
            <a:prstGeom prst="rect">
              <a:avLst/>
            </a:prstGeom>
            <a:solidFill>
              <a:srgbClr val="E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4BC5062-41A7-44B9-9EDC-884C33596013}"/>
              </a:ext>
            </a:extLst>
          </p:cNvPr>
          <p:cNvGrpSpPr/>
          <p:nvPr/>
        </p:nvGrpSpPr>
        <p:grpSpPr>
          <a:xfrm>
            <a:off x="604981" y="4396438"/>
            <a:ext cx="1556327" cy="369332"/>
            <a:chOff x="1805709" y="2133692"/>
            <a:chExt cx="1764145" cy="5062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4787CC-40DA-4DE8-98F4-420C4C26E209}"/>
                </a:ext>
              </a:extLst>
            </p:cNvPr>
            <p:cNvSpPr txBox="1"/>
            <p:nvPr/>
          </p:nvSpPr>
          <p:spPr>
            <a:xfrm>
              <a:off x="1805709" y="2133692"/>
              <a:ext cx="1764145" cy="5062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 </a:t>
              </a: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사용데이터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20C845A-CA06-41FB-8C9C-188F400AC82B}"/>
                </a:ext>
              </a:extLst>
            </p:cNvPr>
            <p:cNvSpPr/>
            <p:nvPr/>
          </p:nvSpPr>
          <p:spPr>
            <a:xfrm>
              <a:off x="1893455" y="2232825"/>
              <a:ext cx="101600" cy="327603"/>
            </a:xfrm>
            <a:prstGeom prst="rect">
              <a:avLst/>
            </a:prstGeom>
            <a:solidFill>
              <a:srgbClr val="29C9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0A5E48-6F30-4AFB-81FA-AC0F3AB376BC}"/>
              </a:ext>
            </a:extLst>
          </p:cNvPr>
          <p:cNvSpPr txBox="1"/>
          <p:nvPr/>
        </p:nvSpPr>
        <p:spPr>
          <a:xfrm>
            <a:off x="700753" y="2043704"/>
            <a:ext cx="85725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[1] Claus O. Wike,(2020, February, 20)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시각화 교과서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분석의 본질을 살리는 그래프와 차트   제작의 기본 원리와 응용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[2] R&amp;D  </a:t>
            </a:r>
            <a:r>
              <a:rPr lang="en-US" altLang="ko-KR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InI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최재경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_SK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경영경제연구소 수석연구원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 분석의 국내외 활용현황과 시사점</a:t>
            </a: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11111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[3] </a:t>
            </a:r>
            <a:r>
              <a:rPr lang="ko-KR" altLang="en-US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중앙일보</a:t>
            </a:r>
            <a:r>
              <a:rPr lang="en-US" altLang="ko-KR" sz="1200" dirty="0">
                <a:solidFill>
                  <a:srgbClr val="11111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지식리뷰</a:t>
            </a:r>
            <a:r>
              <a:rPr lang="en-US" altLang="ko-KR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일본에선 </a:t>
            </a:r>
            <a:r>
              <a:rPr lang="en-US" altLang="ko-KR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대학 안 가</a:t>
            </a:r>
            <a:r>
              <a:rPr lang="en-US" altLang="ko-KR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?" </a:t>
            </a:r>
            <a:r>
              <a:rPr lang="ko-KR" altLang="en-US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대신 </a:t>
            </a:r>
            <a:r>
              <a:rPr lang="en-US" altLang="ko-KR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"</a:t>
            </a:r>
            <a:r>
              <a:rPr lang="ko-KR" altLang="en-US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꿈이 </a:t>
            </a:r>
            <a:r>
              <a:rPr lang="ko-KR" altLang="en-US" sz="1200" i="0" dirty="0" err="1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뭐야</a:t>
            </a:r>
            <a:r>
              <a:rPr lang="en-US" altLang="ko-KR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?" </a:t>
            </a:r>
            <a:r>
              <a:rPr lang="ko-KR" altLang="en-US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묻는다</a:t>
            </a:r>
            <a:r>
              <a:rPr lang="en-US" altLang="ko-KR" sz="1200" i="0" dirty="0">
                <a:solidFill>
                  <a:srgbClr val="11111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200" i="0" dirty="0">
              <a:solidFill>
                <a:srgbClr val="11111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[4]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한국경제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미국은 </a:t>
            </a:r>
            <a:r>
              <a:rPr lang="en-US" altLang="ko-KR" sz="120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'10</a:t>
            </a:r>
            <a:r>
              <a:rPr lang="ko-KR" altLang="en-US" sz="1200" i="0" dirty="0" err="1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억명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빅데이터</a:t>
            </a:r>
            <a:r>
              <a:rPr lang="en-US" altLang="ko-KR" sz="120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떼돈 버는데</a:t>
            </a:r>
            <a:r>
              <a:rPr lang="en-US" altLang="ko-KR" sz="120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규제 딜레마 빠진 일본</a:t>
            </a:r>
            <a:r>
              <a:rPr lang="en-US" altLang="ko-KR" sz="120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·EU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[5] </a:t>
            </a:r>
            <a:r>
              <a:rPr lang="ko-KR" altLang="en-US" sz="1200" dirty="0" err="1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이데일리</a:t>
            </a:r>
            <a:r>
              <a:rPr lang="en-US" altLang="ko-KR" sz="12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미래기술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25]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크기만 하면 빅데이터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잘해야 빅데이터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endParaRPr lang="en-US" altLang="ko-KR" sz="1200" i="0" dirty="0">
              <a:solidFill>
                <a:srgbClr val="222222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410CD37-D281-44EA-B98D-B65214BBB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646" y="4359000"/>
            <a:ext cx="1207720" cy="106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Colab Commands. Running a Cell | by Harshit Yadav | Medium">
            <a:extLst>
              <a:ext uri="{FF2B5EF4-FFF2-40B4-BE49-F238E27FC236}">
                <a16:creationId xmlns:a16="http://schemas.microsoft.com/office/drawing/2014/main" id="{DD333563-0155-4BB0-8A94-5931C12C2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046" y="4602798"/>
            <a:ext cx="18846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B1469B3-DA8F-4E71-8F51-A0F26FD0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796" y="5552922"/>
            <a:ext cx="780550" cy="7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kaggle] 캐글 시작하기 : 네이버 블로그">
            <a:extLst>
              <a:ext uri="{FF2B5EF4-FFF2-40B4-BE49-F238E27FC236}">
                <a16:creationId xmlns:a16="http://schemas.microsoft.com/office/drawing/2014/main" id="{044CEC80-D8A4-489F-BACC-4B89884B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467" y="5338553"/>
            <a:ext cx="2398189" cy="109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표 17">
            <a:extLst>
              <a:ext uri="{FF2B5EF4-FFF2-40B4-BE49-F238E27FC236}">
                <a16:creationId xmlns:a16="http://schemas.microsoft.com/office/drawing/2014/main" id="{7F960ED9-5209-4B04-9916-409717C09AC1}"/>
              </a:ext>
            </a:extLst>
          </p:cNvPr>
          <p:cNvGraphicFramePr>
            <a:graphicFrameLocks noGrp="1"/>
          </p:cNvGraphicFramePr>
          <p:nvPr/>
        </p:nvGraphicFramePr>
        <p:xfrm>
          <a:off x="682390" y="4861284"/>
          <a:ext cx="7250548" cy="14074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1228">
                  <a:extLst>
                    <a:ext uri="{9D8B030D-6E8A-4147-A177-3AD203B41FA5}">
                      <a16:colId xmlns:a16="http://schemas.microsoft.com/office/drawing/2014/main" val="492162599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2816695224"/>
                    </a:ext>
                  </a:extLst>
                </a:gridCol>
                <a:gridCol w="1330036">
                  <a:extLst>
                    <a:ext uri="{9D8B030D-6E8A-4147-A177-3AD203B41FA5}">
                      <a16:colId xmlns:a16="http://schemas.microsoft.com/office/drawing/2014/main" val="441297384"/>
                    </a:ext>
                  </a:extLst>
                </a:gridCol>
                <a:gridCol w="2366266">
                  <a:extLst>
                    <a:ext uri="{9D8B030D-6E8A-4147-A177-3AD203B41FA5}">
                      <a16:colId xmlns:a16="http://schemas.microsoft.com/office/drawing/2014/main" val="2941351456"/>
                    </a:ext>
                  </a:extLst>
                </a:gridCol>
              </a:tblGrid>
              <a:tr h="254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데이터명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기간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 목적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출처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83759"/>
                  </a:ext>
                </a:extLst>
              </a:tr>
              <a:tr h="407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kaggle_survey_2021_</a:t>
                      </a:r>
                    </a:p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</a:t>
                      </a: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년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국가별 응답 </a:t>
                      </a:r>
                      <a:endParaRPr lang="en-US" altLang="ko-KR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비율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2021 Kaggle Machine Learning &amp; Data Science Survey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97780"/>
                  </a:ext>
                </a:extLst>
              </a:tr>
              <a:tr h="706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2018_kaggle_ds_and_ml_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survey_responses_only</a:t>
                      </a:r>
                      <a:endParaRPr lang="en-US" altLang="ko-KR" sz="1100" b="0" i="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2018</a:t>
                      </a: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년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</a:t>
                      </a:r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년 데이터와 </a:t>
                      </a:r>
                      <a:endParaRPr lang="en-US" altLang="ko-KR" sz="11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비교 및 추세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2018 Kaggle Machine Learning &amp; Data Science Survey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75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014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826F-4B0F-41FC-954A-256D15A4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B36CB99-9802-4F43-ACE0-B8A95EF31100}"/>
              </a:ext>
            </a:extLst>
          </p:cNvPr>
          <p:cNvSpPr/>
          <p:nvPr/>
        </p:nvSpPr>
        <p:spPr>
          <a:xfrm flipV="1">
            <a:off x="7924800" y="-3"/>
            <a:ext cx="4267200" cy="3360855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5AD51-EEEF-4075-A588-E865B9260FD5}"/>
              </a:ext>
            </a:extLst>
          </p:cNvPr>
          <p:cNvSpPr/>
          <p:nvPr/>
        </p:nvSpPr>
        <p:spPr>
          <a:xfrm>
            <a:off x="7294113" y="1687946"/>
            <a:ext cx="4897886" cy="4294909"/>
          </a:xfrm>
          <a:prstGeom prst="rect">
            <a:avLst/>
          </a:prstGeom>
          <a:solidFill>
            <a:srgbClr val="2C8DBF"/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025DF6D-9947-43EF-97C7-1511424268BC}"/>
              </a:ext>
            </a:extLst>
          </p:cNvPr>
          <p:cNvSpPr/>
          <p:nvPr/>
        </p:nvSpPr>
        <p:spPr>
          <a:xfrm flipV="1">
            <a:off x="10736350" y="1687946"/>
            <a:ext cx="1455650" cy="1018208"/>
          </a:xfrm>
          <a:prstGeom prst="triangle">
            <a:avLst>
              <a:gd name="adj" fmla="val 10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BD010A31-0EB3-4DC7-8C7A-6F7C995146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6100" y="1886287"/>
            <a:ext cx="6482637" cy="3898227"/>
            <a:chOff x="150" y="514"/>
            <a:chExt cx="6449" cy="3878"/>
          </a:xfrm>
        </p:grpSpPr>
        <p:grpSp>
          <p:nvGrpSpPr>
            <p:cNvPr id="10" name="Group 205">
              <a:extLst>
                <a:ext uri="{FF2B5EF4-FFF2-40B4-BE49-F238E27FC236}">
                  <a16:creationId xmlns:a16="http://schemas.microsoft.com/office/drawing/2014/main" id="{7AB34748-AD34-45F0-B272-AE6099024B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" y="514"/>
              <a:ext cx="6449" cy="3878"/>
              <a:chOff x="150" y="514"/>
              <a:chExt cx="6449" cy="3878"/>
            </a:xfrm>
          </p:grpSpPr>
          <p:sp>
            <p:nvSpPr>
              <p:cNvPr id="164" name="Rectangle 5">
                <a:extLst>
                  <a:ext uri="{FF2B5EF4-FFF2-40B4-BE49-F238E27FC236}">
                    <a16:creationId xmlns:a16="http://schemas.microsoft.com/office/drawing/2014/main" id="{88425E68-3D84-4044-8D07-907C764EB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" y="2910"/>
                <a:ext cx="399" cy="52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6">
                <a:extLst>
                  <a:ext uri="{FF2B5EF4-FFF2-40B4-BE49-F238E27FC236}">
                    <a16:creationId xmlns:a16="http://schemas.microsoft.com/office/drawing/2014/main" id="{7F394FD9-D0CB-4FF0-8EA9-FD0B86AC5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3" y="2910"/>
                <a:ext cx="4" cy="52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7">
                <a:extLst>
                  <a:ext uri="{FF2B5EF4-FFF2-40B4-BE49-F238E27FC236}">
                    <a16:creationId xmlns:a16="http://schemas.microsoft.com/office/drawing/2014/main" id="{DBF2DE3C-B21C-4CAF-8B57-855855515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3" y="2910"/>
                <a:ext cx="5" cy="5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8">
                <a:extLst>
                  <a:ext uri="{FF2B5EF4-FFF2-40B4-BE49-F238E27FC236}">
                    <a16:creationId xmlns:a16="http://schemas.microsoft.com/office/drawing/2014/main" id="{E1FA4390-BE2E-459F-BF7B-958C4AC30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6" y="2910"/>
                <a:ext cx="5" cy="52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9">
                <a:extLst>
                  <a:ext uri="{FF2B5EF4-FFF2-40B4-BE49-F238E27FC236}">
                    <a16:creationId xmlns:a16="http://schemas.microsoft.com/office/drawing/2014/main" id="{EC61486D-08D8-4BBF-B3A3-F32C28139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2910"/>
                <a:ext cx="5" cy="50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10">
                <a:extLst>
                  <a:ext uri="{FF2B5EF4-FFF2-40B4-BE49-F238E27FC236}">
                    <a16:creationId xmlns:a16="http://schemas.microsoft.com/office/drawing/2014/main" id="{9485E659-3913-458F-A727-36186477F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2" y="2934"/>
                <a:ext cx="205" cy="7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11">
                <a:extLst>
                  <a:ext uri="{FF2B5EF4-FFF2-40B4-BE49-F238E27FC236}">
                    <a16:creationId xmlns:a16="http://schemas.microsoft.com/office/drawing/2014/main" id="{044614D5-BE45-480A-B966-016CDE3E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8" y="3150"/>
                <a:ext cx="399" cy="107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2">
                <a:extLst>
                  <a:ext uri="{FF2B5EF4-FFF2-40B4-BE49-F238E27FC236}">
                    <a16:creationId xmlns:a16="http://schemas.microsoft.com/office/drawing/2014/main" id="{880638AB-378B-4702-B435-BA3169FC8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3157"/>
                <a:ext cx="403" cy="95"/>
              </a:xfrm>
              <a:custGeom>
                <a:avLst/>
                <a:gdLst>
                  <a:gd name="T0" fmla="*/ 170 w 170"/>
                  <a:gd name="T1" fmla="*/ 29 h 40"/>
                  <a:gd name="T2" fmla="*/ 169 w 170"/>
                  <a:gd name="T3" fmla="*/ 30 h 40"/>
                  <a:gd name="T4" fmla="*/ 167 w 170"/>
                  <a:gd name="T5" fmla="*/ 31 h 40"/>
                  <a:gd name="T6" fmla="*/ 155 w 170"/>
                  <a:gd name="T7" fmla="*/ 34 h 40"/>
                  <a:gd name="T8" fmla="*/ 137 w 170"/>
                  <a:gd name="T9" fmla="*/ 31 h 40"/>
                  <a:gd name="T10" fmla="*/ 128 w 170"/>
                  <a:gd name="T11" fmla="*/ 23 h 40"/>
                  <a:gd name="T12" fmla="*/ 125 w 170"/>
                  <a:gd name="T13" fmla="*/ 11 h 40"/>
                  <a:gd name="T14" fmla="*/ 128 w 170"/>
                  <a:gd name="T15" fmla="*/ 4 h 40"/>
                  <a:gd name="T16" fmla="*/ 135 w 170"/>
                  <a:gd name="T17" fmla="*/ 1 h 40"/>
                  <a:gd name="T18" fmla="*/ 142 w 170"/>
                  <a:gd name="T19" fmla="*/ 4 h 40"/>
                  <a:gd name="T20" fmla="*/ 145 w 170"/>
                  <a:gd name="T21" fmla="*/ 12 h 40"/>
                  <a:gd name="T22" fmla="*/ 140 w 170"/>
                  <a:gd name="T23" fmla="*/ 28 h 40"/>
                  <a:gd name="T24" fmla="*/ 124 w 170"/>
                  <a:gd name="T25" fmla="*/ 36 h 40"/>
                  <a:gd name="T26" fmla="*/ 105 w 170"/>
                  <a:gd name="T27" fmla="*/ 34 h 40"/>
                  <a:gd name="T28" fmla="*/ 88 w 170"/>
                  <a:gd name="T29" fmla="*/ 23 h 40"/>
                  <a:gd name="T30" fmla="*/ 85 w 170"/>
                  <a:gd name="T31" fmla="*/ 13 h 40"/>
                  <a:gd name="T32" fmla="*/ 88 w 170"/>
                  <a:gd name="T33" fmla="*/ 3 h 40"/>
                  <a:gd name="T34" fmla="*/ 93 w 170"/>
                  <a:gd name="T35" fmla="*/ 0 h 40"/>
                  <a:gd name="T36" fmla="*/ 99 w 170"/>
                  <a:gd name="T37" fmla="*/ 2 h 40"/>
                  <a:gd name="T38" fmla="*/ 105 w 170"/>
                  <a:gd name="T39" fmla="*/ 11 h 40"/>
                  <a:gd name="T40" fmla="*/ 98 w 170"/>
                  <a:gd name="T41" fmla="*/ 31 h 40"/>
                  <a:gd name="T42" fmla="*/ 79 w 170"/>
                  <a:gd name="T43" fmla="*/ 39 h 40"/>
                  <a:gd name="T44" fmla="*/ 60 w 170"/>
                  <a:gd name="T45" fmla="*/ 37 h 40"/>
                  <a:gd name="T46" fmla="*/ 45 w 170"/>
                  <a:gd name="T47" fmla="*/ 25 h 40"/>
                  <a:gd name="T48" fmla="*/ 43 w 170"/>
                  <a:gd name="T49" fmla="*/ 7 h 40"/>
                  <a:gd name="T50" fmla="*/ 50 w 170"/>
                  <a:gd name="T51" fmla="*/ 1 h 40"/>
                  <a:gd name="T52" fmla="*/ 58 w 170"/>
                  <a:gd name="T53" fmla="*/ 3 h 40"/>
                  <a:gd name="T54" fmla="*/ 62 w 170"/>
                  <a:gd name="T55" fmla="*/ 19 h 40"/>
                  <a:gd name="T56" fmla="*/ 54 w 170"/>
                  <a:gd name="T57" fmla="*/ 31 h 40"/>
                  <a:gd name="T58" fmla="*/ 31 w 170"/>
                  <a:gd name="T59" fmla="*/ 39 h 40"/>
                  <a:gd name="T60" fmla="*/ 13 w 170"/>
                  <a:gd name="T61" fmla="*/ 35 h 40"/>
                  <a:gd name="T62" fmla="*/ 3 w 170"/>
                  <a:gd name="T63" fmla="*/ 28 h 40"/>
                  <a:gd name="T64" fmla="*/ 1 w 170"/>
                  <a:gd name="T65" fmla="*/ 26 h 40"/>
                  <a:gd name="T66" fmla="*/ 0 w 170"/>
                  <a:gd name="T67" fmla="*/ 25 h 40"/>
                  <a:gd name="T68" fmla="*/ 13 w 170"/>
                  <a:gd name="T69" fmla="*/ 35 h 40"/>
                  <a:gd name="T70" fmla="*/ 31 w 170"/>
                  <a:gd name="T71" fmla="*/ 38 h 40"/>
                  <a:gd name="T72" fmla="*/ 53 w 170"/>
                  <a:gd name="T73" fmla="*/ 29 h 40"/>
                  <a:gd name="T74" fmla="*/ 61 w 170"/>
                  <a:gd name="T75" fmla="*/ 18 h 40"/>
                  <a:gd name="T76" fmla="*/ 57 w 170"/>
                  <a:gd name="T77" fmla="*/ 5 h 40"/>
                  <a:gd name="T78" fmla="*/ 50 w 170"/>
                  <a:gd name="T79" fmla="*/ 3 h 40"/>
                  <a:gd name="T80" fmla="*/ 45 w 170"/>
                  <a:gd name="T81" fmla="*/ 8 h 40"/>
                  <a:gd name="T82" fmla="*/ 47 w 170"/>
                  <a:gd name="T83" fmla="*/ 24 h 40"/>
                  <a:gd name="T84" fmla="*/ 61 w 170"/>
                  <a:gd name="T85" fmla="*/ 35 h 40"/>
                  <a:gd name="T86" fmla="*/ 79 w 170"/>
                  <a:gd name="T87" fmla="*/ 37 h 40"/>
                  <a:gd name="T88" fmla="*/ 97 w 170"/>
                  <a:gd name="T89" fmla="*/ 29 h 40"/>
                  <a:gd name="T90" fmla="*/ 103 w 170"/>
                  <a:gd name="T91" fmla="*/ 12 h 40"/>
                  <a:gd name="T92" fmla="*/ 98 w 170"/>
                  <a:gd name="T93" fmla="*/ 4 h 40"/>
                  <a:gd name="T94" fmla="*/ 90 w 170"/>
                  <a:gd name="T95" fmla="*/ 4 h 40"/>
                  <a:gd name="T96" fmla="*/ 87 w 170"/>
                  <a:gd name="T97" fmla="*/ 13 h 40"/>
                  <a:gd name="T98" fmla="*/ 90 w 170"/>
                  <a:gd name="T99" fmla="*/ 21 h 40"/>
                  <a:gd name="T100" fmla="*/ 105 w 170"/>
                  <a:gd name="T101" fmla="*/ 32 h 40"/>
                  <a:gd name="T102" fmla="*/ 123 w 170"/>
                  <a:gd name="T103" fmla="*/ 34 h 40"/>
                  <a:gd name="T104" fmla="*/ 138 w 170"/>
                  <a:gd name="T105" fmla="*/ 27 h 40"/>
                  <a:gd name="T106" fmla="*/ 144 w 170"/>
                  <a:gd name="T107" fmla="*/ 12 h 40"/>
                  <a:gd name="T108" fmla="*/ 135 w 170"/>
                  <a:gd name="T109" fmla="*/ 2 h 40"/>
                  <a:gd name="T110" fmla="*/ 129 w 170"/>
                  <a:gd name="T111" fmla="*/ 5 h 40"/>
                  <a:gd name="T112" fmla="*/ 126 w 170"/>
                  <a:gd name="T113" fmla="*/ 11 h 40"/>
                  <a:gd name="T114" fmla="*/ 129 w 170"/>
                  <a:gd name="T115" fmla="*/ 23 h 40"/>
                  <a:gd name="T116" fmla="*/ 137 w 170"/>
                  <a:gd name="T117" fmla="*/ 30 h 40"/>
                  <a:gd name="T118" fmla="*/ 155 w 170"/>
                  <a:gd name="T119" fmla="*/ 33 h 40"/>
                  <a:gd name="T120" fmla="*/ 166 w 170"/>
                  <a:gd name="T121" fmla="*/ 30 h 40"/>
                  <a:gd name="T122" fmla="*/ 170 w 170"/>
                  <a:gd name="T123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0" h="40">
                    <a:moveTo>
                      <a:pt x="170" y="29"/>
                    </a:moveTo>
                    <a:cubicBezTo>
                      <a:pt x="170" y="29"/>
                      <a:pt x="170" y="29"/>
                      <a:pt x="169" y="30"/>
                    </a:cubicBezTo>
                    <a:cubicBezTo>
                      <a:pt x="169" y="30"/>
                      <a:pt x="168" y="30"/>
                      <a:pt x="167" y="31"/>
                    </a:cubicBezTo>
                    <a:cubicBezTo>
                      <a:pt x="164" y="32"/>
                      <a:pt x="160" y="33"/>
                      <a:pt x="155" y="34"/>
                    </a:cubicBezTo>
                    <a:cubicBezTo>
                      <a:pt x="150" y="35"/>
                      <a:pt x="143" y="35"/>
                      <a:pt x="137" y="31"/>
                    </a:cubicBezTo>
                    <a:cubicBezTo>
                      <a:pt x="133" y="30"/>
                      <a:pt x="130" y="27"/>
                      <a:pt x="128" y="23"/>
                    </a:cubicBezTo>
                    <a:cubicBezTo>
                      <a:pt x="126" y="20"/>
                      <a:pt x="124" y="15"/>
                      <a:pt x="125" y="11"/>
                    </a:cubicBezTo>
                    <a:cubicBezTo>
                      <a:pt x="125" y="8"/>
                      <a:pt x="126" y="6"/>
                      <a:pt x="128" y="4"/>
                    </a:cubicBezTo>
                    <a:cubicBezTo>
                      <a:pt x="130" y="2"/>
                      <a:pt x="132" y="0"/>
                      <a:pt x="135" y="1"/>
                    </a:cubicBezTo>
                    <a:cubicBezTo>
                      <a:pt x="138" y="1"/>
                      <a:pt x="140" y="2"/>
                      <a:pt x="142" y="4"/>
                    </a:cubicBezTo>
                    <a:cubicBezTo>
                      <a:pt x="144" y="7"/>
                      <a:pt x="145" y="9"/>
                      <a:pt x="145" y="12"/>
                    </a:cubicBezTo>
                    <a:cubicBezTo>
                      <a:pt x="146" y="18"/>
                      <a:pt x="144" y="24"/>
                      <a:pt x="140" y="28"/>
                    </a:cubicBezTo>
                    <a:cubicBezTo>
                      <a:pt x="136" y="33"/>
                      <a:pt x="130" y="35"/>
                      <a:pt x="124" y="36"/>
                    </a:cubicBezTo>
                    <a:cubicBezTo>
                      <a:pt x="117" y="37"/>
                      <a:pt x="111" y="36"/>
                      <a:pt x="105" y="34"/>
                    </a:cubicBezTo>
                    <a:cubicBezTo>
                      <a:pt x="99" y="32"/>
                      <a:pt x="93" y="28"/>
                      <a:pt x="88" y="23"/>
                    </a:cubicBezTo>
                    <a:cubicBezTo>
                      <a:pt x="86" y="20"/>
                      <a:pt x="85" y="16"/>
                      <a:pt x="85" y="13"/>
                    </a:cubicBezTo>
                    <a:cubicBezTo>
                      <a:pt x="84" y="9"/>
                      <a:pt x="85" y="5"/>
                      <a:pt x="88" y="3"/>
                    </a:cubicBezTo>
                    <a:cubicBezTo>
                      <a:pt x="89" y="1"/>
                      <a:pt x="91" y="1"/>
                      <a:pt x="93" y="0"/>
                    </a:cubicBezTo>
                    <a:cubicBezTo>
                      <a:pt x="95" y="0"/>
                      <a:pt x="97" y="1"/>
                      <a:pt x="99" y="2"/>
                    </a:cubicBezTo>
                    <a:cubicBezTo>
                      <a:pt x="102" y="4"/>
                      <a:pt x="104" y="7"/>
                      <a:pt x="105" y="11"/>
                    </a:cubicBezTo>
                    <a:cubicBezTo>
                      <a:pt x="107" y="18"/>
                      <a:pt x="104" y="26"/>
                      <a:pt x="98" y="31"/>
                    </a:cubicBezTo>
                    <a:cubicBezTo>
                      <a:pt x="93" y="36"/>
                      <a:pt x="86" y="38"/>
                      <a:pt x="79" y="39"/>
                    </a:cubicBezTo>
                    <a:cubicBezTo>
                      <a:pt x="73" y="39"/>
                      <a:pt x="66" y="39"/>
                      <a:pt x="60" y="37"/>
                    </a:cubicBezTo>
                    <a:cubicBezTo>
                      <a:pt x="54" y="35"/>
                      <a:pt x="48" y="31"/>
                      <a:pt x="45" y="25"/>
                    </a:cubicBezTo>
                    <a:cubicBezTo>
                      <a:pt x="42" y="20"/>
                      <a:pt x="41" y="13"/>
                      <a:pt x="43" y="7"/>
                    </a:cubicBezTo>
                    <a:cubicBezTo>
                      <a:pt x="44" y="4"/>
                      <a:pt x="47" y="2"/>
                      <a:pt x="50" y="1"/>
                    </a:cubicBezTo>
                    <a:cubicBezTo>
                      <a:pt x="53" y="1"/>
                      <a:pt x="56" y="2"/>
                      <a:pt x="58" y="3"/>
                    </a:cubicBezTo>
                    <a:cubicBezTo>
                      <a:pt x="63" y="7"/>
                      <a:pt x="64" y="14"/>
                      <a:pt x="62" y="19"/>
                    </a:cubicBezTo>
                    <a:cubicBezTo>
                      <a:pt x="61" y="24"/>
                      <a:pt x="57" y="28"/>
                      <a:pt x="54" y="31"/>
                    </a:cubicBezTo>
                    <a:cubicBezTo>
                      <a:pt x="47" y="37"/>
                      <a:pt x="38" y="39"/>
                      <a:pt x="31" y="39"/>
                    </a:cubicBezTo>
                    <a:cubicBezTo>
                      <a:pt x="23" y="40"/>
                      <a:pt x="17" y="38"/>
                      <a:pt x="13" y="35"/>
                    </a:cubicBezTo>
                    <a:cubicBezTo>
                      <a:pt x="8" y="33"/>
                      <a:pt x="5" y="30"/>
                      <a:pt x="3" y="28"/>
                    </a:cubicBezTo>
                    <a:cubicBezTo>
                      <a:pt x="2" y="27"/>
                      <a:pt x="1" y="27"/>
                      <a:pt x="1" y="26"/>
                    </a:cubicBezTo>
                    <a:cubicBezTo>
                      <a:pt x="1" y="25"/>
                      <a:pt x="0" y="25"/>
                      <a:pt x="0" y="25"/>
                    </a:cubicBezTo>
                    <a:cubicBezTo>
                      <a:pt x="1" y="25"/>
                      <a:pt x="4" y="30"/>
                      <a:pt x="13" y="35"/>
                    </a:cubicBezTo>
                    <a:cubicBezTo>
                      <a:pt x="17" y="37"/>
                      <a:pt x="24" y="39"/>
                      <a:pt x="31" y="38"/>
                    </a:cubicBezTo>
                    <a:cubicBezTo>
                      <a:pt x="38" y="38"/>
                      <a:pt x="46" y="35"/>
                      <a:pt x="53" y="29"/>
                    </a:cubicBezTo>
                    <a:cubicBezTo>
                      <a:pt x="56" y="26"/>
                      <a:pt x="59" y="23"/>
                      <a:pt x="61" y="18"/>
                    </a:cubicBezTo>
                    <a:cubicBezTo>
                      <a:pt x="62" y="14"/>
                      <a:pt x="61" y="8"/>
                      <a:pt x="57" y="5"/>
                    </a:cubicBezTo>
                    <a:cubicBezTo>
                      <a:pt x="55" y="3"/>
                      <a:pt x="53" y="3"/>
                      <a:pt x="50" y="3"/>
                    </a:cubicBezTo>
                    <a:cubicBezTo>
                      <a:pt x="48" y="4"/>
                      <a:pt x="46" y="5"/>
                      <a:pt x="45" y="8"/>
                    </a:cubicBezTo>
                    <a:cubicBezTo>
                      <a:pt x="43" y="13"/>
                      <a:pt x="44" y="19"/>
                      <a:pt x="47" y="24"/>
                    </a:cubicBezTo>
                    <a:cubicBezTo>
                      <a:pt x="50" y="29"/>
                      <a:pt x="55" y="33"/>
                      <a:pt x="61" y="35"/>
                    </a:cubicBezTo>
                    <a:cubicBezTo>
                      <a:pt x="66" y="37"/>
                      <a:pt x="73" y="37"/>
                      <a:pt x="79" y="37"/>
                    </a:cubicBezTo>
                    <a:cubicBezTo>
                      <a:pt x="86" y="36"/>
                      <a:pt x="92" y="34"/>
                      <a:pt x="97" y="29"/>
                    </a:cubicBezTo>
                    <a:cubicBezTo>
                      <a:pt x="102" y="25"/>
                      <a:pt x="104" y="18"/>
                      <a:pt x="103" y="12"/>
                    </a:cubicBezTo>
                    <a:cubicBezTo>
                      <a:pt x="102" y="8"/>
                      <a:pt x="100" y="5"/>
                      <a:pt x="98" y="4"/>
                    </a:cubicBezTo>
                    <a:cubicBezTo>
                      <a:pt x="95" y="2"/>
                      <a:pt x="92" y="2"/>
                      <a:pt x="90" y="4"/>
                    </a:cubicBezTo>
                    <a:cubicBezTo>
                      <a:pt x="87" y="6"/>
                      <a:pt x="86" y="10"/>
                      <a:pt x="87" y="13"/>
                    </a:cubicBezTo>
                    <a:cubicBezTo>
                      <a:pt x="87" y="16"/>
                      <a:pt x="88" y="19"/>
                      <a:pt x="90" y="21"/>
                    </a:cubicBezTo>
                    <a:cubicBezTo>
                      <a:pt x="94" y="26"/>
                      <a:pt x="100" y="30"/>
                      <a:pt x="105" y="32"/>
                    </a:cubicBezTo>
                    <a:cubicBezTo>
                      <a:pt x="111" y="34"/>
                      <a:pt x="117" y="35"/>
                      <a:pt x="123" y="34"/>
                    </a:cubicBezTo>
                    <a:cubicBezTo>
                      <a:pt x="129" y="33"/>
                      <a:pt x="135" y="31"/>
                      <a:pt x="138" y="27"/>
                    </a:cubicBezTo>
                    <a:cubicBezTo>
                      <a:pt x="142" y="23"/>
                      <a:pt x="144" y="17"/>
                      <a:pt x="144" y="12"/>
                    </a:cubicBezTo>
                    <a:cubicBezTo>
                      <a:pt x="143" y="7"/>
                      <a:pt x="140" y="3"/>
                      <a:pt x="135" y="2"/>
                    </a:cubicBezTo>
                    <a:cubicBezTo>
                      <a:pt x="133" y="2"/>
                      <a:pt x="131" y="3"/>
                      <a:pt x="129" y="5"/>
                    </a:cubicBezTo>
                    <a:cubicBezTo>
                      <a:pt x="128" y="7"/>
                      <a:pt x="127" y="9"/>
                      <a:pt x="126" y="11"/>
                    </a:cubicBezTo>
                    <a:cubicBezTo>
                      <a:pt x="126" y="15"/>
                      <a:pt x="127" y="19"/>
                      <a:pt x="129" y="23"/>
                    </a:cubicBezTo>
                    <a:cubicBezTo>
                      <a:pt x="131" y="26"/>
                      <a:pt x="134" y="29"/>
                      <a:pt x="137" y="30"/>
                    </a:cubicBezTo>
                    <a:cubicBezTo>
                      <a:pt x="144" y="34"/>
                      <a:pt x="150" y="34"/>
                      <a:pt x="155" y="33"/>
                    </a:cubicBezTo>
                    <a:cubicBezTo>
                      <a:pt x="160" y="33"/>
                      <a:pt x="164" y="31"/>
                      <a:pt x="166" y="30"/>
                    </a:cubicBezTo>
                    <a:cubicBezTo>
                      <a:pt x="169" y="29"/>
                      <a:pt x="170" y="29"/>
                      <a:pt x="170" y="29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13">
                <a:extLst>
                  <a:ext uri="{FF2B5EF4-FFF2-40B4-BE49-F238E27FC236}">
                    <a16:creationId xmlns:a16="http://schemas.microsoft.com/office/drawing/2014/main" id="{DA17636F-F897-41DA-A8A1-006548DAA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" y="2965"/>
                <a:ext cx="363" cy="18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14">
                <a:extLst>
                  <a:ext uri="{FF2B5EF4-FFF2-40B4-BE49-F238E27FC236}">
                    <a16:creationId xmlns:a16="http://schemas.microsoft.com/office/drawing/2014/main" id="{0C8A8CF3-A31D-4FB4-820C-FCA4C8CE6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1" y="2969"/>
                <a:ext cx="7" cy="181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15">
                <a:extLst>
                  <a:ext uri="{FF2B5EF4-FFF2-40B4-BE49-F238E27FC236}">
                    <a16:creationId xmlns:a16="http://schemas.microsoft.com/office/drawing/2014/main" id="{E222503D-2421-41A2-B0D9-25DBA0D38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9" y="2967"/>
                <a:ext cx="5" cy="178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16">
                <a:extLst>
                  <a:ext uri="{FF2B5EF4-FFF2-40B4-BE49-F238E27FC236}">
                    <a16:creationId xmlns:a16="http://schemas.microsoft.com/office/drawing/2014/main" id="{A408CB95-30F5-4A07-9454-801040E07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4" y="2962"/>
                <a:ext cx="5" cy="18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17">
                <a:extLst>
                  <a:ext uri="{FF2B5EF4-FFF2-40B4-BE49-F238E27FC236}">
                    <a16:creationId xmlns:a16="http://schemas.microsoft.com/office/drawing/2014/main" id="{F9624437-12DE-4877-A9F2-6B83C5858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1" y="2965"/>
                <a:ext cx="5" cy="180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18">
                <a:extLst>
                  <a:ext uri="{FF2B5EF4-FFF2-40B4-BE49-F238E27FC236}">
                    <a16:creationId xmlns:a16="http://schemas.microsoft.com/office/drawing/2014/main" id="{33833802-53F6-43B7-A63C-4736EE12E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856"/>
                <a:ext cx="2451" cy="1626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19">
                <a:extLst>
                  <a:ext uri="{FF2B5EF4-FFF2-40B4-BE49-F238E27FC236}">
                    <a16:creationId xmlns:a16="http://schemas.microsoft.com/office/drawing/2014/main" id="{8F5DDBFD-5BF8-407D-9812-180301680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856"/>
                <a:ext cx="2451" cy="1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20">
                <a:extLst>
                  <a:ext uri="{FF2B5EF4-FFF2-40B4-BE49-F238E27FC236}">
                    <a16:creationId xmlns:a16="http://schemas.microsoft.com/office/drawing/2014/main" id="{69B5446F-17B2-46BD-8B1E-5F9A246985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" y="547"/>
                <a:ext cx="837" cy="843"/>
              </a:xfrm>
              <a:custGeom>
                <a:avLst/>
                <a:gdLst>
                  <a:gd name="T0" fmla="*/ 1 w 353"/>
                  <a:gd name="T1" fmla="*/ 180 h 355"/>
                  <a:gd name="T2" fmla="*/ 174 w 353"/>
                  <a:gd name="T3" fmla="*/ 1 h 355"/>
                  <a:gd name="T4" fmla="*/ 351 w 353"/>
                  <a:gd name="T5" fmla="*/ 174 h 355"/>
                  <a:gd name="T6" fmla="*/ 179 w 353"/>
                  <a:gd name="T7" fmla="*/ 353 h 355"/>
                  <a:gd name="T8" fmla="*/ 1 w 353"/>
                  <a:gd name="T9" fmla="*/ 180 h 355"/>
                  <a:gd name="T10" fmla="*/ 260 w 353"/>
                  <a:gd name="T11" fmla="*/ 176 h 355"/>
                  <a:gd name="T12" fmla="*/ 175 w 353"/>
                  <a:gd name="T13" fmla="*/ 93 h 355"/>
                  <a:gd name="T14" fmla="*/ 93 w 353"/>
                  <a:gd name="T15" fmla="*/ 179 h 355"/>
                  <a:gd name="T16" fmla="*/ 178 w 353"/>
                  <a:gd name="T17" fmla="*/ 261 h 355"/>
                  <a:gd name="T18" fmla="*/ 260 w 353"/>
                  <a:gd name="T19" fmla="*/ 176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3" h="355">
                    <a:moveTo>
                      <a:pt x="1" y="180"/>
                    </a:moveTo>
                    <a:cubicBezTo>
                      <a:pt x="0" y="83"/>
                      <a:pt x="77" y="3"/>
                      <a:pt x="174" y="1"/>
                    </a:cubicBezTo>
                    <a:cubicBezTo>
                      <a:pt x="270" y="0"/>
                      <a:pt x="350" y="77"/>
                      <a:pt x="351" y="174"/>
                    </a:cubicBezTo>
                    <a:cubicBezTo>
                      <a:pt x="353" y="271"/>
                      <a:pt x="276" y="351"/>
                      <a:pt x="179" y="353"/>
                    </a:cubicBezTo>
                    <a:cubicBezTo>
                      <a:pt x="83" y="355"/>
                      <a:pt x="3" y="277"/>
                      <a:pt x="1" y="180"/>
                    </a:cubicBezTo>
                    <a:close/>
                    <a:moveTo>
                      <a:pt x="260" y="176"/>
                    </a:moveTo>
                    <a:cubicBezTo>
                      <a:pt x="259" y="130"/>
                      <a:pt x="221" y="92"/>
                      <a:pt x="175" y="93"/>
                    </a:cubicBezTo>
                    <a:cubicBezTo>
                      <a:pt x="129" y="94"/>
                      <a:pt x="92" y="132"/>
                      <a:pt x="93" y="179"/>
                    </a:cubicBezTo>
                    <a:cubicBezTo>
                      <a:pt x="93" y="225"/>
                      <a:pt x="132" y="262"/>
                      <a:pt x="178" y="261"/>
                    </a:cubicBezTo>
                    <a:cubicBezTo>
                      <a:pt x="224" y="261"/>
                      <a:pt x="261" y="222"/>
                      <a:pt x="260" y="176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21">
                <a:extLst>
                  <a:ext uri="{FF2B5EF4-FFF2-40B4-BE49-F238E27FC236}">
                    <a16:creationId xmlns:a16="http://schemas.microsoft.com/office/drawing/2014/main" id="{50CD6472-833D-4BF6-B5CE-4F9023187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" y="549"/>
                <a:ext cx="424" cy="841"/>
              </a:xfrm>
              <a:custGeom>
                <a:avLst/>
                <a:gdLst>
                  <a:gd name="T0" fmla="*/ 1 w 179"/>
                  <a:gd name="T1" fmla="*/ 179 h 354"/>
                  <a:gd name="T2" fmla="*/ 174 w 179"/>
                  <a:gd name="T3" fmla="*/ 0 h 354"/>
                  <a:gd name="T4" fmla="*/ 175 w 179"/>
                  <a:gd name="T5" fmla="*/ 92 h 354"/>
                  <a:gd name="T6" fmla="*/ 93 w 179"/>
                  <a:gd name="T7" fmla="*/ 178 h 354"/>
                  <a:gd name="T8" fmla="*/ 178 w 179"/>
                  <a:gd name="T9" fmla="*/ 260 h 354"/>
                  <a:gd name="T10" fmla="*/ 179 w 179"/>
                  <a:gd name="T11" fmla="*/ 352 h 354"/>
                  <a:gd name="T12" fmla="*/ 1 w 179"/>
                  <a:gd name="T13" fmla="*/ 179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9" h="354">
                    <a:moveTo>
                      <a:pt x="1" y="179"/>
                    </a:moveTo>
                    <a:cubicBezTo>
                      <a:pt x="0" y="82"/>
                      <a:pt x="77" y="2"/>
                      <a:pt x="174" y="0"/>
                    </a:cubicBezTo>
                    <a:cubicBezTo>
                      <a:pt x="175" y="92"/>
                      <a:pt x="175" y="92"/>
                      <a:pt x="175" y="92"/>
                    </a:cubicBezTo>
                    <a:cubicBezTo>
                      <a:pt x="129" y="93"/>
                      <a:pt x="92" y="131"/>
                      <a:pt x="93" y="178"/>
                    </a:cubicBezTo>
                    <a:cubicBezTo>
                      <a:pt x="93" y="224"/>
                      <a:pt x="132" y="261"/>
                      <a:pt x="178" y="260"/>
                    </a:cubicBezTo>
                    <a:cubicBezTo>
                      <a:pt x="179" y="352"/>
                      <a:pt x="179" y="352"/>
                      <a:pt x="179" y="352"/>
                    </a:cubicBezTo>
                    <a:cubicBezTo>
                      <a:pt x="83" y="354"/>
                      <a:pt x="3" y="276"/>
                      <a:pt x="1" y="179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22">
                <a:extLst>
                  <a:ext uri="{FF2B5EF4-FFF2-40B4-BE49-F238E27FC236}">
                    <a16:creationId xmlns:a16="http://schemas.microsoft.com/office/drawing/2014/main" id="{8777E2F8-A08A-4CB4-B2C2-B540E129E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" y="514"/>
                <a:ext cx="486" cy="479"/>
              </a:xfrm>
              <a:custGeom>
                <a:avLst/>
                <a:gdLst>
                  <a:gd name="T0" fmla="*/ 0 w 205"/>
                  <a:gd name="T1" fmla="*/ 1 h 202"/>
                  <a:gd name="T2" fmla="*/ 205 w 205"/>
                  <a:gd name="T3" fmla="*/ 201 h 202"/>
                  <a:gd name="T4" fmla="*/ 98 w 205"/>
                  <a:gd name="T5" fmla="*/ 202 h 202"/>
                  <a:gd name="T6" fmla="*/ 2 w 205"/>
                  <a:gd name="T7" fmla="*/ 115 h 202"/>
                  <a:gd name="T8" fmla="*/ 0 w 205"/>
                  <a:gd name="T9" fmla="*/ 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02">
                    <a:moveTo>
                      <a:pt x="0" y="1"/>
                    </a:moveTo>
                    <a:cubicBezTo>
                      <a:pt x="113" y="0"/>
                      <a:pt x="203" y="87"/>
                      <a:pt x="205" y="201"/>
                    </a:cubicBezTo>
                    <a:cubicBezTo>
                      <a:pt x="98" y="202"/>
                      <a:pt x="98" y="202"/>
                      <a:pt x="98" y="202"/>
                    </a:cubicBezTo>
                    <a:cubicBezTo>
                      <a:pt x="97" y="148"/>
                      <a:pt x="56" y="114"/>
                      <a:pt x="2" y="1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23">
                <a:extLst>
                  <a:ext uri="{FF2B5EF4-FFF2-40B4-BE49-F238E27FC236}">
                    <a16:creationId xmlns:a16="http://schemas.microsoft.com/office/drawing/2014/main" id="{20EEFAC1-146E-4658-9072-8C9767305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" y="4093"/>
                <a:ext cx="294" cy="232"/>
              </a:xfrm>
              <a:custGeom>
                <a:avLst/>
                <a:gdLst>
                  <a:gd name="T0" fmla="*/ 14 w 124"/>
                  <a:gd name="T1" fmla="*/ 97 h 98"/>
                  <a:gd name="T2" fmla="*/ 8 w 124"/>
                  <a:gd name="T3" fmla="*/ 66 h 98"/>
                  <a:gd name="T4" fmla="*/ 22 w 124"/>
                  <a:gd name="T5" fmla="*/ 56 h 98"/>
                  <a:gd name="T6" fmla="*/ 38 w 124"/>
                  <a:gd name="T7" fmla="*/ 48 h 98"/>
                  <a:gd name="T8" fmla="*/ 54 w 124"/>
                  <a:gd name="T9" fmla="*/ 19 h 98"/>
                  <a:gd name="T10" fmla="*/ 85 w 124"/>
                  <a:gd name="T11" fmla="*/ 0 h 98"/>
                  <a:gd name="T12" fmla="*/ 118 w 124"/>
                  <a:gd name="T13" fmla="*/ 27 h 98"/>
                  <a:gd name="T14" fmla="*/ 124 w 124"/>
                  <a:gd name="T15" fmla="*/ 70 h 98"/>
                  <a:gd name="T16" fmla="*/ 117 w 124"/>
                  <a:gd name="T17" fmla="*/ 93 h 98"/>
                  <a:gd name="T18" fmla="*/ 96 w 124"/>
                  <a:gd name="T19" fmla="*/ 98 h 98"/>
                  <a:gd name="T20" fmla="*/ 16 w 124"/>
                  <a:gd name="T21" fmla="*/ 9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98">
                    <a:moveTo>
                      <a:pt x="14" y="97"/>
                    </a:moveTo>
                    <a:cubicBezTo>
                      <a:pt x="10" y="93"/>
                      <a:pt x="0" y="81"/>
                      <a:pt x="8" y="66"/>
                    </a:cubicBezTo>
                    <a:cubicBezTo>
                      <a:pt x="10" y="61"/>
                      <a:pt x="16" y="59"/>
                      <a:pt x="22" y="56"/>
                    </a:cubicBezTo>
                    <a:cubicBezTo>
                      <a:pt x="27" y="54"/>
                      <a:pt x="33" y="52"/>
                      <a:pt x="38" y="48"/>
                    </a:cubicBezTo>
                    <a:cubicBezTo>
                      <a:pt x="46" y="41"/>
                      <a:pt x="48" y="29"/>
                      <a:pt x="54" y="19"/>
                    </a:cubicBezTo>
                    <a:cubicBezTo>
                      <a:pt x="61" y="8"/>
                      <a:pt x="73" y="0"/>
                      <a:pt x="85" y="0"/>
                    </a:cubicBezTo>
                    <a:cubicBezTo>
                      <a:pt x="100" y="1"/>
                      <a:pt x="112" y="13"/>
                      <a:pt x="118" y="27"/>
                    </a:cubicBezTo>
                    <a:cubicBezTo>
                      <a:pt x="123" y="40"/>
                      <a:pt x="124" y="55"/>
                      <a:pt x="124" y="70"/>
                    </a:cubicBezTo>
                    <a:cubicBezTo>
                      <a:pt x="124" y="78"/>
                      <a:pt x="123" y="88"/>
                      <a:pt x="117" y="93"/>
                    </a:cubicBezTo>
                    <a:cubicBezTo>
                      <a:pt x="112" y="98"/>
                      <a:pt x="104" y="98"/>
                      <a:pt x="96" y="98"/>
                    </a:cubicBezTo>
                    <a:cubicBezTo>
                      <a:pt x="69" y="97"/>
                      <a:pt x="43" y="96"/>
                      <a:pt x="16" y="95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24">
                <a:extLst>
                  <a:ext uri="{FF2B5EF4-FFF2-40B4-BE49-F238E27FC236}">
                    <a16:creationId xmlns:a16="http://schemas.microsoft.com/office/drawing/2014/main" id="{921F6ECF-6007-4A06-89A5-8BFA3AF8C4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3" y="3801"/>
                <a:ext cx="498" cy="586"/>
              </a:xfrm>
              <a:custGeom>
                <a:avLst/>
                <a:gdLst>
                  <a:gd name="T0" fmla="*/ 0 w 210"/>
                  <a:gd name="T1" fmla="*/ 0 h 247"/>
                  <a:gd name="T2" fmla="*/ 56 w 210"/>
                  <a:gd name="T3" fmla="*/ 246 h 247"/>
                  <a:gd name="T4" fmla="*/ 58 w 210"/>
                  <a:gd name="T5" fmla="*/ 246 h 247"/>
                  <a:gd name="T6" fmla="*/ 63 w 210"/>
                  <a:gd name="T7" fmla="*/ 247 h 247"/>
                  <a:gd name="T8" fmla="*/ 64 w 210"/>
                  <a:gd name="T9" fmla="*/ 247 h 247"/>
                  <a:gd name="T10" fmla="*/ 163 w 210"/>
                  <a:gd name="T11" fmla="*/ 247 h 247"/>
                  <a:gd name="T12" fmla="*/ 202 w 210"/>
                  <a:gd name="T13" fmla="*/ 69 h 247"/>
                  <a:gd name="T14" fmla="*/ 203 w 210"/>
                  <a:gd name="T15" fmla="*/ 63 h 247"/>
                  <a:gd name="T16" fmla="*/ 210 w 210"/>
                  <a:gd name="T17" fmla="*/ 0 h 247"/>
                  <a:gd name="T18" fmla="*/ 149 w 210"/>
                  <a:gd name="T19" fmla="*/ 144 h 247"/>
                  <a:gd name="T20" fmla="*/ 176 w 210"/>
                  <a:gd name="T21" fmla="*/ 78 h 247"/>
                  <a:gd name="T22" fmla="*/ 178 w 210"/>
                  <a:gd name="T23" fmla="*/ 78 h 247"/>
                  <a:gd name="T24" fmla="*/ 191 w 210"/>
                  <a:gd name="T25" fmla="*/ 144 h 247"/>
                  <a:gd name="T26" fmla="*/ 178 w 210"/>
                  <a:gd name="T27" fmla="*/ 78 h 247"/>
                  <a:gd name="T28" fmla="*/ 115 w 210"/>
                  <a:gd name="T29" fmla="*/ 160 h 247"/>
                  <a:gd name="T30" fmla="*/ 145 w 210"/>
                  <a:gd name="T31" fmla="*/ 217 h 247"/>
                  <a:gd name="T32" fmla="*/ 83 w 210"/>
                  <a:gd name="T33" fmla="*/ 160 h 247"/>
                  <a:gd name="T34" fmla="*/ 115 w 210"/>
                  <a:gd name="T35" fmla="*/ 217 h 247"/>
                  <a:gd name="T36" fmla="*/ 83 w 210"/>
                  <a:gd name="T37" fmla="*/ 160 h 247"/>
                  <a:gd name="T38" fmla="*/ 60 w 210"/>
                  <a:gd name="T39" fmla="*/ 217 h 247"/>
                  <a:gd name="T40" fmla="*/ 81 w 210"/>
                  <a:gd name="T41" fmla="*/ 160 h 247"/>
                  <a:gd name="T42" fmla="*/ 82 w 210"/>
                  <a:gd name="T43" fmla="*/ 144 h 247"/>
                  <a:gd name="T44" fmla="*/ 111 w 210"/>
                  <a:gd name="T45" fmla="*/ 78 h 247"/>
                  <a:gd name="T46" fmla="*/ 82 w 210"/>
                  <a:gd name="T47" fmla="*/ 144 h 247"/>
                  <a:gd name="T48" fmla="*/ 114 w 210"/>
                  <a:gd name="T49" fmla="*/ 78 h 247"/>
                  <a:gd name="T50" fmla="*/ 147 w 210"/>
                  <a:gd name="T51" fmla="*/ 144 h 247"/>
                  <a:gd name="T52" fmla="*/ 113 w 210"/>
                  <a:gd name="T53" fmla="*/ 63 h 247"/>
                  <a:gd name="T54" fmla="*/ 152 w 210"/>
                  <a:gd name="T55" fmla="*/ 2 h 247"/>
                  <a:gd name="T56" fmla="*/ 113 w 210"/>
                  <a:gd name="T57" fmla="*/ 63 h 247"/>
                  <a:gd name="T58" fmla="*/ 76 w 210"/>
                  <a:gd name="T59" fmla="*/ 63 h 247"/>
                  <a:gd name="T60" fmla="*/ 110 w 210"/>
                  <a:gd name="T61" fmla="*/ 2 h 247"/>
                  <a:gd name="T62" fmla="*/ 73 w 210"/>
                  <a:gd name="T63" fmla="*/ 63 h 247"/>
                  <a:gd name="T64" fmla="*/ 32 w 210"/>
                  <a:gd name="T65" fmla="*/ 39 h 247"/>
                  <a:gd name="T66" fmla="*/ 69 w 210"/>
                  <a:gd name="T67" fmla="*/ 2 h 247"/>
                  <a:gd name="T68" fmla="*/ 75 w 210"/>
                  <a:gd name="T69" fmla="*/ 78 h 247"/>
                  <a:gd name="T70" fmla="*/ 49 w 210"/>
                  <a:gd name="T71" fmla="*/ 144 h 247"/>
                  <a:gd name="T72" fmla="*/ 38 w 210"/>
                  <a:gd name="T73" fmla="*/ 78 h 247"/>
                  <a:gd name="T74" fmla="*/ 47 w 210"/>
                  <a:gd name="T75" fmla="*/ 144 h 247"/>
                  <a:gd name="T76" fmla="*/ 15 w 210"/>
                  <a:gd name="T77" fmla="*/ 78 h 247"/>
                  <a:gd name="T78" fmla="*/ 47 w 210"/>
                  <a:gd name="T79" fmla="*/ 144 h 247"/>
                  <a:gd name="T80" fmla="*/ 58 w 210"/>
                  <a:gd name="T81" fmla="*/ 217 h 247"/>
                  <a:gd name="T82" fmla="*/ 29 w 210"/>
                  <a:gd name="T83" fmla="*/ 160 h 247"/>
                  <a:gd name="T84" fmla="*/ 147 w 210"/>
                  <a:gd name="T85" fmla="*/ 217 h 247"/>
                  <a:gd name="T86" fmla="*/ 169 w 210"/>
                  <a:gd name="T87" fmla="*/ 160 h 247"/>
                  <a:gd name="T88" fmla="*/ 147 w 210"/>
                  <a:gd name="T89" fmla="*/ 217 h 247"/>
                  <a:gd name="T90" fmla="*/ 154 w 210"/>
                  <a:gd name="T91" fmla="*/ 2 h 247"/>
                  <a:gd name="T92" fmla="*/ 178 w 210"/>
                  <a:gd name="T93" fmla="*/ 63 h 247"/>
                  <a:gd name="T94" fmla="*/ 24 w 210"/>
                  <a:gd name="T95" fmla="*/ 2 h 247"/>
                  <a:gd name="T96" fmla="*/ 13 w 210"/>
                  <a:gd name="T97" fmla="*/ 63 h 247"/>
                  <a:gd name="T98" fmla="*/ 24 w 210"/>
                  <a:gd name="T99" fmla="*/ 2 h 247"/>
                  <a:gd name="T100" fmla="*/ 167 w 210"/>
                  <a:gd name="T101" fmla="*/ 217 h 247"/>
                  <a:gd name="T102" fmla="*/ 190 w 210"/>
                  <a:gd name="T103" fmla="*/ 160 h 247"/>
                  <a:gd name="T104" fmla="*/ 201 w 210"/>
                  <a:gd name="T105" fmla="*/ 63 h 247"/>
                  <a:gd name="T106" fmla="*/ 185 w 210"/>
                  <a:gd name="T107" fmla="*/ 2 h 247"/>
                  <a:gd name="T108" fmla="*/ 201 w 210"/>
                  <a:gd name="T109" fmla="*/ 6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10" h="247">
                    <a:moveTo>
                      <a:pt x="2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8" y="226"/>
                      <a:pt x="38" y="226"/>
                      <a:pt x="38" y="226"/>
                    </a:cubicBezTo>
                    <a:cubicBezTo>
                      <a:pt x="40" y="236"/>
                      <a:pt x="47" y="243"/>
                      <a:pt x="56" y="246"/>
                    </a:cubicBezTo>
                    <a:cubicBezTo>
                      <a:pt x="57" y="246"/>
                      <a:pt x="57" y="246"/>
                      <a:pt x="57" y="246"/>
                    </a:cubicBezTo>
                    <a:cubicBezTo>
                      <a:pt x="57" y="246"/>
                      <a:pt x="58" y="246"/>
                      <a:pt x="58" y="246"/>
                    </a:cubicBezTo>
                    <a:cubicBezTo>
                      <a:pt x="60" y="247"/>
                      <a:pt x="61" y="247"/>
                      <a:pt x="63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158" y="247"/>
                      <a:pt x="158" y="247"/>
                      <a:pt x="158" y="247"/>
                    </a:cubicBezTo>
                    <a:cubicBezTo>
                      <a:pt x="159" y="247"/>
                      <a:pt x="161" y="247"/>
                      <a:pt x="163" y="247"/>
                    </a:cubicBezTo>
                    <a:cubicBezTo>
                      <a:pt x="174" y="245"/>
                      <a:pt x="183" y="236"/>
                      <a:pt x="184" y="224"/>
                    </a:cubicBezTo>
                    <a:cubicBezTo>
                      <a:pt x="202" y="69"/>
                      <a:pt x="202" y="69"/>
                      <a:pt x="202" y="69"/>
                    </a:cubicBezTo>
                    <a:cubicBezTo>
                      <a:pt x="203" y="63"/>
                      <a:pt x="203" y="63"/>
                      <a:pt x="203" y="63"/>
                    </a:cubicBezTo>
                    <a:cubicBezTo>
                      <a:pt x="203" y="63"/>
                      <a:pt x="203" y="63"/>
                      <a:pt x="203" y="63"/>
                    </a:cubicBezTo>
                    <a:cubicBezTo>
                      <a:pt x="210" y="1"/>
                      <a:pt x="210" y="1"/>
                      <a:pt x="210" y="1"/>
                    </a:cubicBezTo>
                    <a:lnTo>
                      <a:pt x="210" y="0"/>
                    </a:lnTo>
                    <a:close/>
                    <a:moveTo>
                      <a:pt x="171" y="144"/>
                    </a:moveTo>
                    <a:cubicBezTo>
                      <a:pt x="149" y="144"/>
                      <a:pt x="149" y="144"/>
                      <a:pt x="149" y="144"/>
                    </a:cubicBezTo>
                    <a:cubicBezTo>
                      <a:pt x="151" y="78"/>
                      <a:pt x="151" y="78"/>
                      <a:pt x="151" y="78"/>
                    </a:cubicBezTo>
                    <a:cubicBezTo>
                      <a:pt x="176" y="78"/>
                      <a:pt x="176" y="78"/>
                      <a:pt x="176" y="78"/>
                    </a:cubicBezTo>
                    <a:lnTo>
                      <a:pt x="171" y="144"/>
                    </a:lnTo>
                    <a:close/>
                    <a:moveTo>
                      <a:pt x="178" y="78"/>
                    </a:moveTo>
                    <a:cubicBezTo>
                      <a:pt x="199" y="78"/>
                      <a:pt x="199" y="78"/>
                      <a:pt x="199" y="78"/>
                    </a:cubicBezTo>
                    <a:cubicBezTo>
                      <a:pt x="191" y="144"/>
                      <a:pt x="191" y="144"/>
                      <a:pt x="191" y="144"/>
                    </a:cubicBezTo>
                    <a:cubicBezTo>
                      <a:pt x="173" y="144"/>
                      <a:pt x="173" y="144"/>
                      <a:pt x="173" y="144"/>
                    </a:cubicBezTo>
                    <a:lnTo>
                      <a:pt x="178" y="78"/>
                    </a:lnTo>
                    <a:close/>
                    <a:moveTo>
                      <a:pt x="117" y="217"/>
                    </a:move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45" y="217"/>
                      <a:pt x="145" y="217"/>
                      <a:pt x="145" y="217"/>
                    </a:cubicBezTo>
                    <a:lnTo>
                      <a:pt x="117" y="217"/>
                    </a:lnTo>
                    <a:close/>
                    <a:moveTo>
                      <a:pt x="83" y="160"/>
                    </a:move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5" y="217"/>
                      <a:pt x="115" y="217"/>
                      <a:pt x="115" y="217"/>
                    </a:cubicBezTo>
                    <a:cubicBezTo>
                      <a:pt x="88" y="217"/>
                      <a:pt x="88" y="217"/>
                      <a:pt x="88" y="217"/>
                    </a:cubicBezTo>
                    <a:lnTo>
                      <a:pt x="83" y="160"/>
                    </a:lnTo>
                    <a:close/>
                    <a:moveTo>
                      <a:pt x="85" y="217"/>
                    </a:moveTo>
                    <a:cubicBezTo>
                      <a:pt x="60" y="217"/>
                      <a:pt x="60" y="217"/>
                      <a:pt x="60" y="217"/>
                    </a:cubicBezTo>
                    <a:cubicBezTo>
                      <a:pt x="58" y="201"/>
                      <a:pt x="55" y="181"/>
                      <a:pt x="51" y="160"/>
                    </a:cubicBezTo>
                    <a:cubicBezTo>
                      <a:pt x="81" y="160"/>
                      <a:pt x="81" y="160"/>
                      <a:pt x="81" y="160"/>
                    </a:cubicBezTo>
                    <a:lnTo>
                      <a:pt x="85" y="217"/>
                    </a:lnTo>
                    <a:close/>
                    <a:moveTo>
                      <a:pt x="82" y="144"/>
                    </a:moveTo>
                    <a:cubicBezTo>
                      <a:pt x="77" y="78"/>
                      <a:pt x="77" y="78"/>
                      <a:pt x="77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3" y="144"/>
                      <a:pt x="113" y="144"/>
                      <a:pt x="113" y="144"/>
                    </a:cubicBezTo>
                    <a:lnTo>
                      <a:pt x="82" y="144"/>
                    </a:lnTo>
                    <a:close/>
                    <a:moveTo>
                      <a:pt x="115" y="144"/>
                    </a:moveTo>
                    <a:cubicBezTo>
                      <a:pt x="114" y="78"/>
                      <a:pt x="114" y="78"/>
                      <a:pt x="114" y="78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7" y="144"/>
                      <a:pt x="147" y="144"/>
                      <a:pt x="147" y="144"/>
                    </a:cubicBezTo>
                    <a:lnTo>
                      <a:pt x="115" y="144"/>
                    </a:lnTo>
                    <a:close/>
                    <a:moveTo>
                      <a:pt x="113" y="63"/>
                    </a:moveTo>
                    <a:cubicBezTo>
                      <a:pt x="112" y="2"/>
                      <a:pt x="112" y="2"/>
                      <a:pt x="112" y="2"/>
                    </a:cubicBezTo>
                    <a:cubicBezTo>
                      <a:pt x="152" y="2"/>
                      <a:pt x="152" y="2"/>
                      <a:pt x="152" y="2"/>
                    </a:cubicBezTo>
                    <a:cubicBezTo>
                      <a:pt x="150" y="63"/>
                      <a:pt x="150" y="63"/>
                      <a:pt x="150" y="63"/>
                    </a:cubicBezTo>
                    <a:lnTo>
                      <a:pt x="113" y="63"/>
                    </a:lnTo>
                    <a:close/>
                    <a:moveTo>
                      <a:pt x="111" y="63"/>
                    </a:moveTo>
                    <a:cubicBezTo>
                      <a:pt x="76" y="63"/>
                      <a:pt x="76" y="63"/>
                      <a:pt x="76" y="63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110" y="2"/>
                      <a:pt x="110" y="2"/>
                      <a:pt x="110" y="2"/>
                    </a:cubicBezTo>
                    <a:lnTo>
                      <a:pt x="111" y="63"/>
                    </a:lnTo>
                    <a:close/>
                    <a:moveTo>
                      <a:pt x="73" y="63"/>
                    </a:move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54"/>
                      <a:pt x="33" y="46"/>
                      <a:pt x="32" y="39"/>
                    </a:cubicBezTo>
                    <a:cubicBezTo>
                      <a:pt x="28" y="14"/>
                      <a:pt x="27" y="5"/>
                      <a:pt x="26" y="2"/>
                    </a:cubicBezTo>
                    <a:cubicBezTo>
                      <a:pt x="69" y="2"/>
                      <a:pt x="69" y="2"/>
                      <a:pt x="69" y="2"/>
                    </a:cubicBezTo>
                    <a:lnTo>
                      <a:pt x="73" y="63"/>
                    </a:lnTo>
                    <a:close/>
                    <a:moveTo>
                      <a:pt x="75" y="78"/>
                    </a:moveTo>
                    <a:cubicBezTo>
                      <a:pt x="80" y="144"/>
                      <a:pt x="80" y="144"/>
                      <a:pt x="80" y="144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48" y="137"/>
                      <a:pt x="47" y="130"/>
                      <a:pt x="46" y="124"/>
                    </a:cubicBezTo>
                    <a:cubicBezTo>
                      <a:pt x="43" y="108"/>
                      <a:pt x="41" y="93"/>
                      <a:pt x="38" y="78"/>
                    </a:cubicBezTo>
                    <a:lnTo>
                      <a:pt x="75" y="78"/>
                    </a:lnTo>
                    <a:close/>
                    <a:moveTo>
                      <a:pt x="47" y="144"/>
                    </a:moveTo>
                    <a:cubicBezTo>
                      <a:pt x="26" y="144"/>
                      <a:pt x="26" y="144"/>
                      <a:pt x="26" y="144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36" y="78"/>
                      <a:pt x="36" y="78"/>
                      <a:pt x="36" y="78"/>
                    </a:cubicBezTo>
                    <a:cubicBezTo>
                      <a:pt x="39" y="99"/>
                      <a:pt x="43" y="121"/>
                      <a:pt x="47" y="144"/>
                    </a:cubicBezTo>
                    <a:close/>
                    <a:moveTo>
                      <a:pt x="49" y="160"/>
                    </a:moveTo>
                    <a:cubicBezTo>
                      <a:pt x="52" y="179"/>
                      <a:pt x="55" y="199"/>
                      <a:pt x="58" y="217"/>
                    </a:cubicBezTo>
                    <a:cubicBezTo>
                      <a:pt x="38" y="217"/>
                      <a:pt x="38" y="217"/>
                      <a:pt x="38" y="217"/>
                    </a:cubicBezTo>
                    <a:cubicBezTo>
                      <a:pt x="29" y="160"/>
                      <a:pt x="29" y="160"/>
                      <a:pt x="29" y="160"/>
                    </a:cubicBezTo>
                    <a:lnTo>
                      <a:pt x="49" y="160"/>
                    </a:lnTo>
                    <a:close/>
                    <a:moveTo>
                      <a:pt x="147" y="217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64" y="217"/>
                      <a:pt x="164" y="217"/>
                      <a:pt x="164" y="217"/>
                    </a:cubicBezTo>
                    <a:lnTo>
                      <a:pt x="147" y="217"/>
                    </a:lnTo>
                    <a:close/>
                    <a:moveTo>
                      <a:pt x="152" y="63"/>
                    </a:moveTo>
                    <a:cubicBezTo>
                      <a:pt x="154" y="2"/>
                      <a:pt x="154" y="2"/>
                      <a:pt x="154" y="2"/>
                    </a:cubicBezTo>
                    <a:cubicBezTo>
                      <a:pt x="183" y="2"/>
                      <a:pt x="183" y="2"/>
                      <a:pt x="183" y="2"/>
                    </a:cubicBezTo>
                    <a:cubicBezTo>
                      <a:pt x="178" y="63"/>
                      <a:pt x="178" y="63"/>
                      <a:pt x="178" y="63"/>
                    </a:cubicBezTo>
                    <a:lnTo>
                      <a:pt x="152" y="63"/>
                    </a:lnTo>
                    <a:close/>
                    <a:moveTo>
                      <a:pt x="24" y="2"/>
                    </a:moveTo>
                    <a:cubicBezTo>
                      <a:pt x="25" y="6"/>
                      <a:pt x="29" y="30"/>
                      <a:pt x="34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4" y="2"/>
                    </a:lnTo>
                    <a:close/>
                    <a:moveTo>
                      <a:pt x="183" y="217"/>
                    </a:moveTo>
                    <a:cubicBezTo>
                      <a:pt x="167" y="217"/>
                      <a:pt x="167" y="217"/>
                      <a:pt x="167" y="217"/>
                    </a:cubicBezTo>
                    <a:cubicBezTo>
                      <a:pt x="171" y="160"/>
                      <a:pt x="171" y="160"/>
                      <a:pt x="171" y="160"/>
                    </a:cubicBezTo>
                    <a:cubicBezTo>
                      <a:pt x="190" y="160"/>
                      <a:pt x="190" y="160"/>
                      <a:pt x="190" y="160"/>
                    </a:cubicBezTo>
                    <a:lnTo>
                      <a:pt x="183" y="217"/>
                    </a:lnTo>
                    <a:close/>
                    <a:moveTo>
                      <a:pt x="201" y="63"/>
                    </a:moveTo>
                    <a:cubicBezTo>
                      <a:pt x="180" y="63"/>
                      <a:pt x="180" y="63"/>
                      <a:pt x="180" y="63"/>
                    </a:cubicBezTo>
                    <a:cubicBezTo>
                      <a:pt x="185" y="2"/>
                      <a:pt x="185" y="2"/>
                      <a:pt x="185" y="2"/>
                    </a:cubicBezTo>
                    <a:cubicBezTo>
                      <a:pt x="208" y="2"/>
                      <a:pt x="208" y="2"/>
                      <a:pt x="208" y="2"/>
                    </a:cubicBezTo>
                    <a:lnTo>
                      <a:pt x="201" y="63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25">
                <a:extLst>
                  <a:ext uri="{FF2B5EF4-FFF2-40B4-BE49-F238E27FC236}">
                    <a16:creationId xmlns:a16="http://schemas.microsoft.com/office/drawing/2014/main" id="{1AE524CB-8484-4A5B-887A-7B445F91E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8" y="1110"/>
                <a:ext cx="107" cy="430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26">
                <a:extLst>
                  <a:ext uri="{FF2B5EF4-FFF2-40B4-BE49-F238E27FC236}">
                    <a16:creationId xmlns:a16="http://schemas.microsoft.com/office/drawing/2014/main" id="{2B9BF98E-7D33-4ABF-8F45-53AF9E923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5" y="1202"/>
                <a:ext cx="109" cy="338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27">
                <a:extLst>
                  <a:ext uri="{FF2B5EF4-FFF2-40B4-BE49-F238E27FC236}">
                    <a16:creationId xmlns:a16="http://schemas.microsoft.com/office/drawing/2014/main" id="{A578D06B-A9E9-4A20-AA14-00E918C7A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6" y="1281"/>
                <a:ext cx="107" cy="259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28">
                <a:extLst>
                  <a:ext uri="{FF2B5EF4-FFF2-40B4-BE49-F238E27FC236}">
                    <a16:creationId xmlns:a16="http://schemas.microsoft.com/office/drawing/2014/main" id="{A005158C-D4AE-4173-B32A-A653CFA14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" y="1385"/>
                <a:ext cx="109" cy="155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29">
                <a:extLst>
                  <a:ext uri="{FF2B5EF4-FFF2-40B4-BE49-F238E27FC236}">
                    <a16:creationId xmlns:a16="http://schemas.microsoft.com/office/drawing/2014/main" id="{CC0271E3-BAD9-4C01-9160-A1F81BD450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7" y="1934"/>
                <a:ext cx="819" cy="817"/>
              </a:xfrm>
              <a:custGeom>
                <a:avLst/>
                <a:gdLst>
                  <a:gd name="T0" fmla="*/ 279 w 345"/>
                  <a:gd name="T1" fmla="*/ 59 h 344"/>
                  <a:gd name="T2" fmla="*/ 59 w 345"/>
                  <a:gd name="T3" fmla="*/ 66 h 344"/>
                  <a:gd name="T4" fmla="*/ 66 w 345"/>
                  <a:gd name="T5" fmla="*/ 285 h 344"/>
                  <a:gd name="T6" fmla="*/ 286 w 345"/>
                  <a:gd name="T7" fmla="*/ 278 h 344"/>
                  <a:gd name="T8" fmla="*/ 279 w 345"/>
                  <a:gd name="T9" fmla="*/ 59 h 344"/>
                  <a:gd name="T10" fmla="*/ 227 w 345"/>
                  <a:gd name="T11" fmla="*/ 223 h 344"/>
                  <a:gd name="T12" fmla="*/ 122 w 345"/>
                  <a:gd name="T13" fmla="*/ 226 h 344"/>
                  <a:gd name="T14" fmla="*/ 118 w 345"/>
                  <a:gd name="T15" fmla="*/ 121 h 344"/>
                  <a:gd name="T16" fmla="*/ 223 w 345"/>
                  <a:gd name="T17" fmla="*/ 118 h 344"/>
                  <a:gd name="T18" fmla="*/ 227 w 345"/>
                  <a:gd name="T19" fmla="*/ 22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5" h="344">
                    <a:moveTo>
                      <a:pt x="279" y="59"/>
                    </a:moveTo>
                    <a:cubicBezTo>
                      <a:pt x="216" y="0"/>
                      <a:pt x="117" y="4"/>
                      <a:pt x="59" y="66"/>
                    </a:cubicBezTo>
                    <a:cubicBezTo>
                      <a:pt x="0" y="129"/>
                      <a:pt x="3" y="227"/>
                      <a:pt x="66" y="285"/>
                    </a:cubicBezTo>
                    <a:cubicBezTo>
                      <a:pt x="129" y="344"/>
                      <a:pt x="228" y="340"/>
                      <a:pt x="286" y="278"/>
                    </a:cubicBezTo>
                    <a:cubicBezTo>
                      <a:pt x="345" y="215"/>
                      <a:pt x="342" y="117"/>
                      <a:pt x="279" y="59"/>
                    </a:cubicBezTo>
                    <a:close/>
                    <a:moveTo>
                      <a:pt x="227" y="223"/>
                    </a:moveTo>
                    <a:cubicBezTo>
                      <a:pt x="199" y="252"/>
                      <a:pt x="152" y="254"/>
                      <a:pt x="122" y="226"/>
                    </a:cubicBezTo>
                    <a:cubicBezTo>
                      <a:pt x="92" y="198"/>
                      <a:pt x="90" y="151"/>
                      <a:pt x="118" y="121"/>
                    </a:cubicBezTo>
                    <a:cubicBezTo>
                      <a:pt x="146" y="92"/>
                      <a:pt x="193" y="90"/>
                      <a:pt x="223" y="118"/>
                    </a:cubicBezTo>
                    <a:cubicBezTo>
                      <a:pt x="253" y="146"/>
                      <a:pt x="255" y="193"/>
                      <a:pt x="227" y="223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30">
                <a:extLst>
                  <a:ext uri="{FF2B5EF4-FFF2-40B4-BE49-F238E27FC236}">
                    <a16:creationId xmlns:a16="http://schemas.microsoft.com/office/drawing/2014/main" id="{CB38DACA-ACD9-474F-BDD0-7F0698691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7" y="1934"/>
                <a:ext cx="662" cy="677"/>
              </a:xfrm>
              <a:custGeom>
                <a:avLst/>
                <a:gdLst>
                  <a:gd name="T0" fmla="*/ 59 w 279"/>
                  <a:gd name="T1" fmla="*/ 66 h 285"/>
                  <a:gd name="T2" fmla="*/ 279 w 279"/>
                  <a:gd name="T3" fmla="*/ 59 h 285"/>
                  <a:gd name="T4" fmla="*/ 223 w 279"/>
                  <a:gd name="T5" fmla="*/ 118 h 285"/>
                  <a:gd name="T6" fmla="*/ 118 w 279"/>
                  <a:gd name="T7" fmla="*/ 121 h 285"/>
                  <a:gd name="T8" fmla="*/ 122 w 279"/>
                  <a:gd name="T9" fmla="*/ 226 h 285"/>
                  <a:gd name="T10" fmla="*/ 66 w 279"/>
                  <a:gd name="T11" fmla="*/ 285 h 285"/>
                  <a:gd name="T12" fmla="*/ 59 w 279"/>
                  <a:gd name="T13" fmla="*/ 6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9" h="285">
                    <a:moveTo>
                      <a:pt x="59" y="66"/>
                    </a:moveTo>
                    <a:cubicBezTo>
                      <a:pt x="117" y="4"/>
                      <a:pt x="216" y="0"/>
                      <a:pt x="279" y="59"/>
                    </a:cubicBezTo>
                    <a:cubicBezTo>
                      <a:pt x="223" y="118"/>
                      <a:pt x="223" y="118"/>
                      <a:pt x="223" y="118"/>
                    </a:cubicBezTo>
                    <a:cubicBezTo>
                      <a:pt x="193" y="90"/>
                      <a:pt x="146" y="92"/>
                      <a:pt x="118" y="121"/>
                    </a:cubicBezTo>
                    <a:cubicBezTo>
                      <a:pt x="90" y="151"/>
                      <a:pt x="92" y="198"/>
                      <a:pt x="122" y="226"/>
                    </a:cubicBezTo>
                    <a:cubicBezTo>
                      <a:pt x="66" y="285"/>
                      <a:pt x="66" y="285"/>
                      <a:pt x="66" y="285"/>
                    </a:cubicBezTo>
                    <a:cubicBezTo>
                      <a:pt x="3" y="227"/>
                      <a:pt x="0" y="129"/>
                      <a:pt x="59" y="66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31">
                <a:extLst>
                  <a:ext uri="{FF2B5EF4-FFF2-40B4-BE49-F238E27FC236}">
                    <a16:creationId xmlns:a16="http://schemas.microsoft.com/office/drawing/2014/main" id="{BA0545B7-F7C1-4CB1-B9DA-7603B47DD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3" y="2012"/>
                <a:ext cx="356" cy="630"/>
              </a:xfrm>
              <a:custGeom>
                <a:avLst/>
                <a:gdLst>
                  <a:gd name="T0" fmla="*/ 64 w 150"/>
                  <a:gd name="T1" fmla="*/ 0 h 265"/>
                  <a:gd name="T2" fmla="*/ 78 w 150"/>
                  <a:gd name="T3" fmla="*/ 265 h 265"/>
                  <a:gd name="T4" fmla="*/ 0 w 150"/>
                  <a:gd name="T5" fmla="*/ 197 h 265"/>
                  <a:gd name="T6" fmla="*/ 5 w 150"/>
                  <a:gd name="T7" fmla="*/ 77 h 265"/>
                  <a:gd name="T8" fmla="*/ 64 w 150"/>
                  <a:gd name="T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65">
                    <a:moveTo>
                      <a:pt x="64" y="0"/>
                    </a:moveTo>
                    <a:cubicBezTo>
                      <a:pt x="140" y="72"/>
                      <a:pt x="150" y="188"/>
                      <a:pt x="78" y="265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34" y="160"/>
                      <a:pt x="42" y="112"/>
                      <a:pt x="5" y="77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32">
                <a:extLst>
                  <a:ext uri="{FF2B5EF4-FFF2-40B4-BE49-F238E27FC236}">
                    <a16:creationId xmlns:a16="http://schemas.microsoft.com/office/drawing/2014/main" id="{46B3A003-4DB1-4C4C-AA7E-BB3840ED7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9" y="2682"/>
                <a:ext cx="1049" cy="297"/>
              </a:xfrm>
              <a:custGeom>
                <a:avLst/>
                <a:gdLst>
                  <a:gd name="T0" fmla="*/ 429 w 442"/>
                  <a:gd name="T1" fmla="*/ 125 h 125"/>
                  <a:gd name="T2" fmla="*/ 13 w 442"/>
                  <a:gd name="T3" fmla="*/ 125 h 125"/>
                  <a:gd name="T4" fmla="*/ 0 w 442"/>
                  <a:gd name="T5" fmla="*/ 112 h 125"/>
                  <a:gd name="T6" fmla="*/ 0 w 442"/>
                  <a:gd name="T7" fmla="*/ 13 h 125"/>
                  <a:gd name="T8" fmla="*/ 13 w 442"/>
                  <a:gd name="T9" fmla="*/ 0 h 125"/>
                  <a:gd name="T10" fmla="*/ 429 w 442"/>
                  <a:gd name="T11" fmla="*/ 0 h 125"/>
                  <a:gd name="T12" fmla="*/ 442 w 442"/>
                  <a:gd name="T13" fmla="*/ 13 h 125"/>
                  <a:gd name="T14" fmla="*/ 442 w 442"/>
                  <a:gd name="T15" fmla="*/ 112 h 125"/>
                  <a:gd name="T16" fmla="*/ 429 w 442"/>
                  <a:gd name="T17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2" h="125">
                    <a:moveTo>
                      <a:pt x="429" y="125"/>
                    </a:moveTo>
                    <a:cubicBezTo>
                      <a:pt x="13" y="125"/>
                      <a:pt x="13" y="125"/>
                      <a:pt x="13" y="125"/>
                    </a:cubicBezTo>
                    <a:cubicBezTo>
                      <a:pt x="6" y="125"/>
                      <a:pt x="0" y="119"/>
                      <a:pt x="0" y="1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429" y="0"/>
                      <a:pt x="429" y="0"/>
                      <a:pt x="429" y="0"/>
                    </a:cubicBezTo>
                    <a:cubicBezTo>
                      <a:pt x="436" y="0"/>
                      <a:pt x="442" y="6"/>
                      <a:pt x="442" y="13"/>
                    </a:cubicBezTo>
                    <a:cubicBezTo>
                      <a:pt x="442" y="112"/>
                      <a:pt x="442" y="112"/>
                      <a:pt x="442" y="112"/>
                    </a:cubicBezTo>
                    <a:cubicBezTo>
                      <a:pt x="442" y="119"/>
                      <a:pt x="436" y="125"/>
                      <a:pt x="429" y="125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33">
                <a:extLst>
                  <a:ext uri="{FF2B5EF4-FFF2-40B4-BE49-F238E27FC236}">
                    <a16:creationId xmlns:a16="http://schemas.microsoft.com/office/drawing/2014/main" id="{ABE5D67B-C5F7-490F-AC39-FA61AD798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8" y="2767"/>
                <a:ext cx="145" cy="145"/>
              </a:xfrm>
              <a:custGeom>
                <a:avLst/>
                <a:gdLst>
                  <a:gd name="T0" fmla="*/ 51 w 61"/>
                  <a:gd name="T1" fmla="*/ 47 h 61"/>
                  <a:gd name="T2" fmla="*/ 13 w 61"/>
                  <a:gd name="T3" fmla="*/ 51 h 61"/>
                  <a:gd name="T4" fmla="*/ 9 w 61"/>
                  <a:gd name="T5" fmla="*/ 13 h 61"/>
                  <a:gd name="T6" fmla="*/ 47 w 61"/>
                  <a:gd name="T7" fmla="*/ 9 h 61"/>
                  <a:gd name="T8" fmla="*/ 51 w 61"/>
                  <a:gd name="T9" fmla="*/ 4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1">
                    <a:moveTo>
                      <a:pt x="51" y="47"/>
                    </a:moveTo>
                    <a:cubicBezTo>
                      <a:pt x="42" y="59"/>
                      <a:pt x="25" y="61"/>
                      <a:pt x="13" y="51"/>
                    </a:cubicBezTo>
                    <a:cubicBezTo>
                      <a:pt x="2" y="42"/>
                      <a:pt x="0" y="25"/>
                      <a:pt x="9" y="13"/>
                    </a:cubicBezTo>
                    <a:cubicBezTo>
                      <a:pt x="19" y="2"/>
                      <a:pt x="36" y="0"/>
                      <a:pt x="47" y="9"/>
                    </a:cubicBezTo>
                    <a:cubicBezTo>
                      <a:pt x="59" y="18"/>
                      <a:pt x="61" y="35"/>
                      <a:pt x="51" y="47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34">
                <a:extLst>
                  <a:ext uri="{FF2B5EF4-FFF2-40B4-BE49-F238E27FC236}">
                    <a16:creationId xmlns:a16="http://schemas.microsoft.com/office/drawing/2014/main" id="{75EFE4BC-9290-4D11-8FEB-A7DE38F99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4" y="2817"/>
                <a:ext cx="74" cy="48"/>
              </a:xfrm>
              <a:custGeom>
                <a:avLst/>
                <a:gdLst>
                  <a:gd name="T0" fmla="*/ 30 w 31"/>
                  <a:gd name="T1" fmla="*/ 0 h 20"/>
                  <a:gd name="T2" fmla="*/ 16 w 31"/>
                  <a:gd name="T3" fmla="*/ 16 h 20"/>
                  <a:gd name="T4" fmla="*/ 12 w 31"/>
                  <a:gd name="T5" fmla="*/ 19 h 20"/>
                  <a:gd name="T6" fmla="*/ 12 w 31"/>
                  <a:gd name="T7" fmla="*/ 20 h 20"/>
                  <a:gd name="T8" fmla="*/ 11 w 31"/>
                  <a:gd name="T9" fmla="*/ 19 h 20"/>
                  <a:gd name="T10" fmla="*/ 0 w 31"/>
                  <a:gd name="T11" fmla="*/ 7 h 20"/>
                  <a:gd name="T12" fmla="*/ 12 w 31"/>
                  <a:gd name="T13" fmla="*/ 18 h 20"/>
                  <a:gd name="T14" fmla="*/ 11 w 31"/>
                  <a:gd name="T15" fmla="*/ 18 h 20"/>
                  <a:gd name="T16" fmla="*/ 14 w 31"/>
                  <a:gd name="T17" fmla="*/ 14 h 20"/>
                  <a:gd name="T18" fmla="*/ 30 w 31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0">
                    <a:moveTo>
                      <a:pt x="30" y="0"/>
                    </a:moveTo>
                    <a:cubicBezTo>
                      <a:pt x="31" y="0"/>
                      <a:pt x="24" y="7"/>
                      <a:pt x="16" y="16"/>
                    </a:cubicBezTo>
                    <a:cubicBezTo>
                      <a:pt x="15" y="17"/>
                      <a:pt x="14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" y="12"/>
                      <a:pt x="0" y="7"/>
                      <a:pt x="0" y="7"/>
                    </a:cubicBezTo>
                    <a:cubicBezTo>
                      <a:pt x="0" y="6"/>
                      <a:pt x="6" y="11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7"/>
                      <a:pt x="13" y="15"/>
                      <a:pt x="14" y="14"/>
                    </a:cubicBezTo>
                    <a:cubicBezTo>
                      <a:pt x="23" y="6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35">
                <a:extLst>
                  <a:ext uri="{FF2B5EF4-FFF2-40B4-BE49-F238E27FC236}">
                    <a16:creationId xmlns:a16="http://schemas.microsoft.com/office/drawing/2014/main" id="{518CFCA8-307D-47E2-BEBE-8F50FD5DE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7" y="2805"/>
                <a:ext cx="626" cy="5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36">
                <a:extLst>
                  <a:ext uri="{FF2B5EF4-FFF2-40B4-BE49-F238E27FC236}">
                    <a16:creationId xmlns:a16="http://schemas.microsoft.com/office/drawing/2014/main" id="{F95AA45E-32CB-4F8B-B0A5-E78AA74A5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" y="2858"/>
                <a:ext cx="629" cy="4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37">
                <a:extLst>
                  <a:ext uri="{FF2B5EF4-FFF2-40B4-BE49-F238E27FC236}">
                    <a16:creationId xmlns:a16="http://schemas.microsoft.com/office/drawing/2014/main" id="{CB23977F-5214-470F-AF1D-CA67047B3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9" y="2900"/>
                <a:ext cx="857" cy="1492"/>
              </a:xfrm>
              <a:custGeom>
                <a:avLst/>
                <a:gdLst>
                  <a:gd name="T0" fmla="*/ 19 w 857"/>
                  <a:gd name="T1" fmla="*/ 0 h 1492"/>
                  <a:gd name="T2" fmla="*/ 0 w 857"/>
                  <a:gd name="T3" fmla="*/ 1492 h 1492"/>
                  <a:gd name="T4" fmla="*/ 857 w 857"/>
                  <a:gd name="T5" fmla="*/ 1492 h 1492"/>
                  <a:gd name="T6" fmla="*/ 857 w 857"/>
                  <a:gd name="T7" fmla="*/ 19 h 1492"/>
                  <a:gd name="T8" fmla="*/ 19 w 857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7" h="1492">
                    <a:moveTo>
                      <a:pt x="19" y="0"/>
                    </a:moveTo>
                    <a:lnTo>
                      <a:pt x="0" y="1492"/>
                    </a:lnTo>
                    <a:lnTo>
                      <a:pt x="857" y="1492"/>
                    </a:lnTo>
                    <a:lnTo>
                      <a:pt x="857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38">
                <a:extLst>
                  <a:ext uri="{FF2B5EF4-FFF2-40B4-BE49-F238E27FC236}">
                    <a16:creationId xmlns:a16="http://schemas.microsoft.com/office/drawing/2014/main" id="{B3C5C508-ADCB-4317-AF8D-EFBAF6473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" y="2912"/>
                <a:ext cx="385" cy="1480"/>
              </a:xfrm>
              <a:custGeom>
                <a:avLst/>
                <a:gdLst>
                  <a:gd name="T0" fmla="*/ 10 w 385"/>
                  <a:gd name="T1" fmla="*/ 0 h 1480"/>
                  <a:gd name="T2" fmla="*/ 0 w 385"/>
                  <a:gd name="T3" fmla="*/ 1480 h 1480"/>
                  <a:gd name="T4" fmla="*/ 385 w 385"/>
                  <a:gd name="T5" fmla="*/ 1480 h 1480"/>
                  <a:gd name="T6" fmla="*/ 385 w 385"/>
                  <a:gd name="T7" fmla="*/ 7 h 1480"/>
                  <a:gd name="T8" fmla="*/ 10 w 385"/>
                  <a:gd name="T9" fmla="*/ 0 h 1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1480">
                    <a:moveTo>
                      <a:pt x="10" y="0"/>
                    </a:moveTo>
                    <a:lnTo>
                      <a:pt x="0" y="1480"/>
                    </a:lnTo>
                    <a:lnTo>
                      <a:pt x="385" y="1480"/>
                    </a:lnTo>
                    <a:lnTo>
                      <a:pt x="385" y="7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39">
                <a:extLst>
                  <a:ext uri="{FF2B5EF4-FFF2-40B4-BE49-F238E27FC236}">
                    <a16:creationId xmlns:a16="http://schemas.microsoft.com/office/drawing/2014/main" id="{D3968160-D535-45C2-AEC7-CB69B0D96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" y="2927"/>
                <a:ext cx="406" cy="306"/>
              </a:xfrm>
              <a:custGeom>
                <a:avLst/>
                <a:gdLst>
                  <a:gd name="T0" fmla="*/ 0 w 406"/>
                  <a:gd name="T1" fmla="*/ 0 h 306"/>
                  <a:gd name="T2" fmla="*/ 0 w 406"/>
                  <a:gd name="T3" fmla="*/ 306 h 306"/>
                  <a:gd name="T4" fmla="*/ 406 w 406"/>
                  <a:gd name="T5" fmla="*/ 306 h 306"/>
                  <a:gd name="T6" fmla="*/ 406 w 406"/>
                  <a:gd name="T7" fmla="*/ 14 h 306"/>
                  <a:gd name="T8" fmla="*/ 0 w 406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306">
                    <a:moveTo>
                      <a:pt x="0" y="0"/>
                    </a:moveTo>
                    <a:lnTo>
                      <a:pt x="0" y="306"/>
                    </a:lnTo>
                    <a:lnTo>
                      <a:pt x="406" y="306"/>
                    </a:lnTo>
                    <a:lnTo>
                      <a:pt x="406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40">
                <a:extLst>
                  <a:ext uri="{FF2B5EF4-FFF2-40B4-BE49-F238E27FC236}">
                    <a16:creationId xmlns:a16="http://schemas.microsoft.com/office/drawing/2014/main" id="{524C06B4-07C5-4FA3-9D07-881D07F06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4" y="3007"/>
                <a:ext cx="126" cy="48"/>
              </a:xfrm>
              <a:custGeom>
                <a:avLst/>
                <a:gdLst>
                  <a:gd name="T0" fmla="*/ 0 w 126"/>
                  <a:gd name="T1" fmla="*/ 3 h 48"/>
                  <a:gd name="T2" fmla="*/ 0 w 126"/>
                  <a:gd name="T3" fmla="*/ 48 h 48"/>
                  <a:gd name="T4" fmla="*/ 126 w 126"/>
                  <a:gd name="T5" fmla="*/ 48 h 48"/>
                  <a:gd name="T6" fmla="*/ 126 w 126"/>
                  <a:gd name="T7" fmla="*/ 0 h 48"/>
                  <a:gd name="T8" fmla="*/ 0 w 126"/>
                  <a:gd name="T9" fmla="*/ 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48">
                    <a:moveTo>
                      <a:pt x="0" y="3"/>
                    </a:moveTo>
                    <a:lnTo>
                      <a:pt x="0" y="48"/>
                    </a:lnTo>
                    <a:lnTo>
                      <a:pt x="126" y="48"/>
                    </a:lnTo>
                    <a:lnTo>
                      <a:pt x="126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41">
                <a:extLst>
                  <a:ext uri="{FF2B5EF4-FFF2-40B4-BE49-F238E27FC236}">
                    <a16:creationId xmlns:a16="http://schemas.microsoft.com/office/drawing/2014/main" id="{BC630CFF-1EDF-47A6-9FE6-FCB83A270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4" y="3093"/>
                <a:ext cx="128" cy="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42">
                <a:extLst>
                  <a:ext uri="{FF2B5EF4-FFF2-40B4-BE49-F238E27FC236}">
                    <a16:creationId xmlns:a16="http://schemas.microsoft.com/office/drawing/2014/main" id="{0D194E06-1C6B-4F65-9716-357964EDF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" y="3995"/>
                <a:ext cx="406" cy="307"/>
              </a:xfrm>
              <a:custGeom>
                <a:avLst/>
                <a:gdLst>
                  <a:gd name="T0" fmla="*/ 0 w 406"/>
                  <a:gd name="T1" fmla="*/ 0 h 307"/>
                  <a:gd name="T2" fmla="*/ 0 w 406"/>
                  <a:gd name="T3" fmla="*/ 307 h 307"/>
                  <a:gd name="T4" fmla="*/ 406 w 406"/>
                  <a:gd name="T5" fmla="*/ 307 h 307"/>
                  <a:gd name="T6" fmla="*/ 406 w 406"/>
                  <a:gd name="T7" fmla="*/ 15 h 307"/>
                  <a:gd name="T8" fmla="*/ 0 w 406"/>
                  <a:gd name="T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307">
                    <a:moveTo>
                      <a:pt x="0" y="0"/>
                    </a:moveTo>
                    <a:lnTo>
                      <a:pt x="0" y="307"/>
                    </a:lnTo>
                    <a:lnTo>
                      <a:pt x="406" y="307"/>
                    </a:lnTo>
                    <a:lnTo>
                      <a:pt x="406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43">
                <a:extLst>
                  <a:ext uri="{FF2B5EF4-FFF2-40B4-BE49-F238E27FC236}">
                    <a16:creationId xmlns:a16="http://schemas.microsoft.com/office/drawing/2014/main" id="{231D24BB-7CDE-43E8-AE0A-691CF34B2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4" y="4076"/>
                <a:ext cx="126" cy="50"/>
              </a:xfrm>
              <a:custGeom>
                <a:avLst/>
                <a:gdLst>
                  <a:gd name="T0" fmla="*/ 0 w 126"/>
                  <a:gd name="T1" fmla="*/ 5 h 50"/>
                  <a:gd name="T2" fmla="*/ 0 w 126"/>
                  <a:gd name="T3" fmla="*/ 50 h 50"/>
                  <a:gd name="T4" fmla="*/ 126 w 126"/>
                  <a:gd name="T5" fmla="*/ 50 h 50"/>
                  <a:gd name="T6" fmla="*/ 126 w 126"/>
                  <a:gd name="T7" fmla="*/ 0 h 50"/>
                  <a:gd name="T8" fmla="*/ 0 w 126"/>
                  <a:gd name="T9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50">
                    <a:moveTo>
                      <a:pt x="0" y="5"/>
                    </a:moveTo>
                    <a:lnTo>
                      <a:pt x="0" y="50"/>
                    </a:lnTo>
                    <a:lnTo>
                      <a:pt x="126" y="50"/>
                    </a:lnTo>
                    <a:lnTo>
                      <a:pt x="126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44">
                <a:extLst>
                  <a:ext uri="{FF2B5EF4-FFF2-40B4-BE49-F238E27FC236}">
                    <a16:creationId xmlns:a16="http://schemas.microsoft.com/office/drawing/2014/main" id="{53E1D82B-EA44-4802-8BFE-16F3AC265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4" y="4162"/>
                <a:ext cx="128" cy="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45">
                <a:extLst>
                  <a:ext uri="{FF2B5EF4-FFF2-40B4-BE49-F238E27FC236}">
                    <a16:creationId xmlns:a16="http://schemas.microsoft.com/office/drawing/2014/main" id="{F4FB61F7-C30A-4F23-BCFE-F2D7EAD61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" y="3271"/>
                <a:ext cx="406" cy="304"/>
              </a:xfrm>
              <a:custGeom>
                <a:avLst/>
                <a:gdLst>
                  <a:gd name="T0" fmla="*/ 0 w 406"/>
                  <a:gd name="T1" fmla="*/ 0 h 304"/>
                  <a:gd name="T2" fmla="*/ 0 w 406"/>
                  <a:gd name="T3" fmla="*/ 304 h 304"/>
                  <a:gd name="T4" fmla="*/ 406 w 406"/>
                  <a:gd name="T5" fmla="*/ 304 h 304"/>
                  <a:gd name="T6" fmla="*/ 406 w 406"/>
                  <a:gd name="T7" fmla="*/ 14 h 304"/>
                  <a:gd name="T8" fmla="*/ 0 w 406"/>
                  <a:gd name="T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304">
                    <a:moveTo>
                      <a:pt x="0" y="0"/>
                    </a:moveTo>
                    <a:lnTo>
                      <a:pt x="0" y="304"/>
                    </a:lnTo>
                    <a:lnTo>
                      <a:pt x="406" y="304"/>
                    </a:lnTo>
                    <a:lnTo>
                      <a:pt x="406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6">
                <a:extLst>
                  <a:ext uri="{FF2B5EF4-FFF2-40B4-BE49-F238E27FC236}">
                    <a16:creationId xmlns:a16="http://schemas.microsoft.com/office/drawing/2014/main" id="{1A53387C-88FE-4F27-9135-1CA475DAA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4" y="3352"/>
                <a:ext cx="126" cy="47"/>
              </a:xfrm>
              <a:custGeom>
                <a:avLst/>
                <a:gdLst>
                  <a:gd name="T0" fmla="*/ 0 w 126"/>
                  <a:gd name="T1" fmla="*/ 2 h 47"/>
                  <a:gd name="T2" fmla="*/ 0 w 126"/>
                  <a:gd name="T3" fmla="*/ 47 h 47"/>
                  <a:gd name="T4" fmla="*/ 126 w 126"/>
                  <a:gd name="T5" fmla="*/ 47 h 47"/>
                  <a:gd name="T6" fmla="*/ 126 w 126"/>
                  <a:gd name="T7" fmla="*/ 0 h 47"/>
                  <a:gd name="T8" fmla="*/ 0 w 126"/>
                  <a:gd name="T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47">
                    <a:moveTo>
                      <a:pt x="0" y="2"/>
                    </a:moveTo>
                    <a:lnTo>
                      <a:pt x="0" y="47"/>
                    </a:lnTo>
                    <a:lnTo>
                      <a:pt x="126" y="47"/>
                    </a:lnTo>
                    <a:lnTo>
                      <a:pt x="126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47">
                <a:extLst>
                  <a:ext uri="{FF2B5EF4-FFF2-40B4-BE49-F238E27FC236}">
                    <a16:creationId xmlns:a16="http://schemas.microsoft.com/office/drawing/2014/main" id="{0FAA63C7-895A-4DFB-B511-79B12C953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4" y="3437"/>
                <a:ext cx="128" cy="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48">
                <a:extLst>
                  <a:ext uri="{FF2B5EF4-FFF2-40B4-BE49-F238E27FC236}">
                    <a16:creationId xmlns:a16="http://schemas.microsoft.com/office/drawing/2014/main" id="{ACFAA8AE-B371-4D30-9CEA-B0CEA0FE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9" y="3637"/>
                <a:ext cx="406" cy="304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49">
                <a:extLst>
                  <a:ext uri="{FF2B5EF4-FFF2-40B4-BE49-F238E27FC236}">
                    <a16:creationId xmlns:a16="http://schemas.microsoft.com/office/drawing/2014/main" id="{1012DB6E-D607-4B1C-B033-2B50DBF7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" y="3770"/>
                <a:ext cx="116" cy="45"/>
              </a:xfrm>
              <a:custGeom>
                <a:avLst/>
                <a:gdLst>
                  <a:gd name="T0" fmla="*/ 0 w 116"/>
                  <a:gd name="T1" fmla="*/ 4 h 45"/>
                  <a:gd name="T2" fmla="*/ 0 w 116"/>
                  <a:gd name="T3" fmla="*/ 45 h 45"/>
                  <a:gd name="T4" fmla="*/ 116 w 116"/>
                  <a:gd name="T5" fmla="*/ 45 h 45"/>
                  <a:gd name="T6" fmla="*/ 116 w 116"/>
                  <a:gd name="T7" fmla="*/ 0 h 45"/>
                  <a:gd name="T8" fmla="*/ 0 w 116"/>
                  <a:gd name="T9" fmla="*/ 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5">
                    <a:moveTo>
                      <a:pt x="0" y="4"/>
                    </a:moveTo>
                    <a:lnTo>
                      <a:pt x="0" y="45"/>
                    </a:lnTo>
                    <a:lnTo>
                      <a:pt x="116" y="45"/>
                    </a:lnTo>
                    <a:lnTo>
                      <a:pt x="11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50">
                <a:extLst>
                  <a:ext uri="{FF2B5EF4-FFF2-40B4-BE49-F238E27FC236}">
                    <a16:creationId xmlns:a16="http://schemas.microsoft.com/office/drawing/2014/main" id="{33B7F4BC-2EF4-4810-831C-9C4D2D9B9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2" y="3850"/>
                <a:ext cx="121" cy="1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52">
                <a:extLst>
                  <a:ext uri="{FF2B5EF4-FFF2-40B4-BE49-F238E27FC236}">
                    <a16:creationId xmlns:a16="http://schemas.microsoft.com/office/drawing/2014/main" id="{B1E5397E-75BA-485E-A02E-032E7D1D0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" y="896"/>
                <a:ext cx="2538" cy="1667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53">
                <a:extLst>
                  <a:ext uri="{FF2B5EF4-FFF2-40B4-BE49-F238E27FC236}">
                    <a16:creationId xmlns:a16="http://schemas.microsoft.com/office/drawing/2014/main" id="{E1AE5941-E9B1-406D-838F-93E2D0F48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" y="896"/>
                <a:ext cx="2538" cy="1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54">
                <a:extLst>
                  <a:ext uri="{FF2B5EF4-FFF2-40B4-BE49-F238E27FC236}">
                    <a16:creationId xmlns:a16="http://schemas.microsoft.com/office/drawing/2014/main" id="{5EE2160E-DB74-4599-A3DD-04F67E26A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0" y="894"/>
                <a:ext cx="2541" cy="1672"/>
              </a:xfrm>
              <a:custGeom>
                <a:avLst/>
                <a:gdLst>
                  <a:gd name="T0" fmla="*/ 1071 w 1071"/>
                  <a:gd name="T1" fmla="*/ 703 h 704"/>
                  <a:gd name="T2" fmla="*/ 1070 w 1071"/>
                  <a:gd name="T3" fmla="*/ 1 h 704"/>
                  <a:gd name="T4" fmla="*/ 1071 w 1071"/>
                  <a:gd name="T5" fmla="*/ 2 h 704"/>
                  <a:gd name="T6" fmla="*/ 1 w 1071"/>
                  <a:gd name="T7" fmla="*/ 2 h 704"/>
                  <a:gd name="T8" fmla="*/ 1 w 1071"/>
                  <a:gd name="T9" fmla="*/ 2 h 704"/>
                  <a:gd name="T10" fmla="*/ 2 w 1071"/>
                  <a:gd name="T11" fmla="*/ 1 h 704"/>
                  <a:gd name="T12" fmla="*/ 2 w 1071"/>
                  <a:gd name="T13" fmla="*/ 703 h 704"/>
                  <a:gd name="T14" fmla="*/ 1 w 1071"/>
                  <a:gd name="T15" fmla="*/ 702 h 704"/>
                  <a:gd name="T16" fmla="*/ 1071 w 1071"/>
                  <a:gd name="T17" fmla="*/ 703 h 704"/>
                  <a:gd name="T18" fmla="*/ 1 w 1071"/>
                  <a:gd name="T19" fmla="*/ 704 h 704"/>
                  <a:gd name="T20" fmla="*/ 0 w 1071"/>
                  <a:gd name="T21" fmla="*/ 704 h 704"/>
                  <a:gd name="T22" fmla="*/ 0 w 1071"/>
                  <a:gd name="T23" fmla="*/ 703 h 704"/>
                  <a:gd name="T24" fmla="*/ 0 w 1071"/>
                  <a:gd name="T25" fmla="*/ 1 h 704"/>
                  <a:gd name="T26" fmla="*/ 0 w 1071"/>
                  <a:gd name="T27" fmla="*/ 0 h 704"/>
                  <a:gd name="T28" fmla="*/ 1 w 1071"/>
                  <a:gd name="T29" fmla="*/ 0 h 704"/>
                  <a:gd name="T30" fmla="*/ 1 w 1071"/>
                  <a:gd name="T31" fmla="*/ 0 h 704"/>
                  <a:gd name="T32" fmla="*/ 1071 w 1071"/>
                  <a:gd name="T33" fmla="*/ 0 h 704"/>
                  <a:gd name="T34" fmla="*/ 1071 w 1071"/>
                  <a:gd name="T35" fmla="*/ 0 h 704"/>
                  <a:gd name="T36" fmla="*/ 1071 w 1071"/>
                  <a:gd name="T37" fmla="*/ 1 h 704"/>
                  <a:gd name="T38" fmla="*/ 1071 w 1071"/>
                  <a:gd name="T39" fmla="*/ 703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1" h="704">
                    <a:moveTo>
                      <a:pt x="1071" y="703"/>
                    </a:moveTo>
                    <a:cubicBezTo>
                      <a:pt x="1071" y="696"/>
                      <a:pt x="1070" y="429"/>
                      <a:pt x="1070" y="1"/>
                    </a:cubicBezTo>
                    <a:cubicBezTo>
                      <a:pt x="1071" y="2"/>
                      <a:pt x="1071" y="2"/>
                      <a:pt x="1071" y="2"/>
                    </a:cubicBezTo>
                    <a:cubicBezTo>
                      <a:pt x="777" y="2"/>
                      <a:pt x="405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51"/>
                      <a:pt x="2" y="488"/>
                      <a:pt x="2" y="703"/>
                    </a:cubicBezTo>
                    <a:cubicBezTo>
                      <a:pt x="1" y="702"/>
                      <a:pt x="1" y="702"/>
                      <a:pt x="1" y="702"/>
                    </a:cubicBezTo>
                    <a:cubicBezTo>
                      <a:pt x="630" y="702"/>
                      <a:pt x="1062" y="703"/>
                      <a:pt x="1071" y="703"/>
                    </a:cubicBezTo>
                    <a:cubicBezTo>
                      <a:pt x="1062" y="703"/>
                      <a:pt x="630" y="703"/>
                      <a:pt x="1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488"/>
                      <a:pt x="0" y="25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05" y="0"/>
                      <a:pt x="777" y="0"/>
                      <a:pt x="1071" y="0"/>
                    </a:cubicBezTo>
                    <a:cubicBezTo>
                      <a:pt x="1071" y="0"/>
                      <a:pt x="1071" y="0"/>
                      <a:pt x="1071" y="0"/>
                    </a:cubicBezTo>
                    <a:cubicBezTo>
                      <a:pt x="1071" y="1"/>
                      <a:pt x="1071" y="1"/>
                      <a:pt x="1071" y="1"/>
                    </a:cubicBezTo>
                    <a:cubicBezTo>
                      <a:pt x="1071" y="429"/>
                      <a:pt x="1071" y="696"/>
                      <a:pt x="1071" y="703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55">
                <a:extLst>
                  <a:ext uri="{FF2B5EF4-FFF2-40B4-BE49-F238E27FC236}">
                    <a16:creationId xmlns:a16="http://schemas.microsoft.com/office/drawing/2014/main" id="{E601FAC0-91F6-47FE-A53F-04770570A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" y="1817"/>
                <a:ext cx="252" cy="245"/>
              </a:xfrm>
              <a:custGeom>
                <a:avLst/>
                <a:gdLst>
                  <a:gd name="T0" fmla="*/ 1 w 106"/>
                  <a:gd name="T1" fmla="*/ 0 h 103"/>
                  <a:gd name="T2" fmla="*/ 106 w 106"/>
                  <a:gd name="T3" fmla="*/ 1 h 103"/>
                  <a:gd name="T4" fmla="*/ 1 w 106"/>
                  <a:gd name="T5" fmla="*/ 103 h 103"/>
                  <a:gd name="T6" fmla="*/ 0 w 106"/>
                  <a:gd name="T7" fmla="*/ 103 h 103"/>
                  <a:gd name="T8" fmla="*/ 1 w 106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3">
                    <a:moveTo>
                      <a:pt x="1" y="0"/>
                    </a:move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57"/>
                      <a:pt x="58" y="103"/>
                      <a:pt x="1" y="103"/>
                    </a:cubicBezTo>
                    <a:cubicBezTo>
                      <a:pt x="0" y="103"/>
                      <a:pt x="0" y="103"/>
                      <a:pt x="0" y="10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56">
                <a:extLst>
                  <a:ext uri="{FF2B5EF4-FFF2-40B4-BE49-F238E27FC236}">
                    <a16:creationId xmlns:a16="http://schemas.microsoft.com/office/drawing/2014/main" id="{2696955D-E438-4904-9D14-F4BA522E7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1965"/>
                <a:ext cx="327" cy="192"/>
              </a:xfrm>
              <a:custGeom>
                <a:avLst/>
                <a:gdLst>
                  <a:gd name="T0" fmla="*/ 138 w 138"/>
                  <a:gd name="T1" fmla="*/ 80 h 81"/>
                  <a:gd name="T2" fmla="*/ 136 w 138"/>
                  <a:gd name="T3" fmla="*/ 80 h 81"/>
                  <a:gd name="T4" fmla="*/ 129 w 138"/>
                  <a:gd name="T5" fmla="*/ 80 h 81"/>
                  <a:gd name="T6" fmla="*/ 106 w 138"/>
                  <a:gd name="T7" fmla="*/ 81 h 81"/>
                  <a:gd name="T8" fmla="*/ 105 w 138"/>
                  <a:gd name="T9" fmla="*/ 81 h 81"/>
                  <a:gd name="T10" fmla="*/ 105 w 138"/>
                  <a:gd name="T11" fmla="*/ 80 h 81"/>
                  <a:gd name="T12" fmla="*/ 71 w 138"/>
                  <a:gd name="T13" fmla="*/ 37 h 81"/>
                  <a:gd name="T14" fmla="*/ 43 w 138"/>
                  <a:gd name="T15" fmla="*/ 1 h 81"/>
                  <a:gd name="T16" fmla="*/ 43 w 138"/>
                  <a:gd name="T17" fmla="*/ 1 h 81"/>
                  <a:gd name="T18" fmla="*/ 12 w 138"/>
                  <a:gd name="T19" fmla="*/ 1 h 81"/>
                  <a:gd name="T20" fmla="*/ 4 w 138"/>
                  <a:gd name="T21" fmla="*/ 1 h 81"/>
                  <a:gd name="T22" fmla="*/ 0 w 138"/>
                  <a:gd name="T23" fmla="*/ 1 h 81"/>
                  <a:gd name="T24" fmla="*/ 4 w 138"/>
                  <a:gd name="T25" fmla="*/ 0 h 81"/>
                  <a:gd name="T26" fmla="*/ 12 w 138"/>
                  <a:gd name="T27" fmla="*/ 0 h 81"/>
                  <a:gd name="T28" fmla="*/ 43 w 138"/>
                  <a:gd name="T29" fmla="*/ 0 h 81"/>
                  <a:gd name="T30" fmla="*/ 43 w 138"/>
                  <a:gd name="T31" fmla="*/ 0 h 81"/>
                  <a:gd name="T32" fmla="*/ 44 w 138"/>
                  <a:gd name="T33" fmla="*/ 0 h 81"/>
                  <a:gd name="T34" fmla="*/ 72 w 138"/>
                  <a:gd name="T35" fmla="*/ 36 h 81"/>
                  <a:gd name="T36" fmla="*/ 106 w 138"/>
                  <a:gd name="T37" fmla="*/ 80 h 81"/>
                  <a:gd name="T38" fmla="*/ 106 w 138"/>
                  <a:gd name="T39" fmla="*/ 79 h 81"/>
                  <a:gd name="T40" fmla="*/ 129 w 138"/>
                  <a:gd name="T41" fmla="*/ 80 h 81"/>
                  <a:gd name="T42" fmla="*/ 136 w 138"/>
                  <a:gd name="T43" fmla="*/ 80 h 81"/>
                  <a:gd name="T44" fmla="*/ 138 w 138"/>
                  <a:gd name="T45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8" h="81">
                    <a:moveTo>
                      <a:pt x="138" y="80"/>
                    </a:moveTo>
                    <a:cubicBezTo>
                      <a:pt x="138" y="80"/>
                      <a:pt x="137" y="80"/>
                      <a:pt x="136" y="80"/>
                    </a:cubicBezTo>
                    <a:cubicBezTo>
                      <a:pt x="134" y="80"/>
                      <a:pt x="132" y="80"/>
                      <a:pt x="129" y="80"/>
                    </a:cubicBezTo>
                    <a:cubicBezTo>
                      <a:pt x="123" y="80"/>
                      <a:pt x="115" y="80"/>
                      <a:pt x="106" y="81"/>
                    </a:cubicBezTo>
                    <a:cubicBezTo>
                      <a:pt x="105" y="81"/>
                      <a:pt x="105" y="81"/>
                      <a:pt x="105" y="81"/>
                    </a:cubicBezTo>
                    <a:cubicBezTo>
                      <a:pt x="105" y="80"/>
                      <a:pt x="105" y="80"/>
                      <a:pt x="105" y="80"/>
                    </a:cubicBezTo>
                    <a:cubicBezTo>
                      <a:pt x="96" y="68"/>
                      <a:pt x="84" y="53"/>
                      <a:pt x="71" y="37"/>
                    </a:cubicBezTo>
                    <a:cubicBezTo>
                      <a:pt x="60" y="24"/>
                      <a:pt x="51" y="1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30" y="1"/>
                      <a:pt x="20" y="1"/>
                      <a:pt x="12" y="1"/>
                    </a:cubicBezTo>
                    <a:cubicBezTo>
                      <a:pt x="9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6" y="0"/>
                      <a:pt x="9" y="0"/>
                      <a:pt x="12" y="0"/>
                    </a:cubicBezTo>
                    <a:cubicBezTo>
                      <a:pt x="20" y="0"/>
                      <a:pt x="30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2" y="10"/>
                      <a:pt x="62" y="23"/>
                      <a:pt x="72" y="36"/>
                    </a:cubicBezTo>
                    <a:cubicBezTo>
                      <a:pt x="85" y="52"/>
                      <a:pt x="97" y="68"/>
                      <a:pt x="106" y="80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15" y="79"/>
                      <a:pt x="123" y="80"/>
                      <a:pt x="129" y="80"/>
                    </a:cubicBezTo>
                    <a:cubicBezTo>
                      <a:pt x="132" y="80"/>
                      <a:pt x="134" y="80"/>
                      <a:pt x="136" y="80"/>
                    </a:cubicBezTo>
                    <a:cubicBezTo>
                      <a:pt x="137" y="80"/>
                      <a:pt x="138" y="80"/>
                      <a:pt x="138" y="8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57">
                <a:extLst>
                  <a:ext uri="{FF2B5EF4-FFF2-40B4-BE49-F238E27FC236}">
                    <a16:creationId xmlns:a16="http://schemas.microsoft.com/office/drawing/2014/main" id="{AD2A432D-83DD-46B3-BC8F-3AABF1DD7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" y="2181"/>
                <a:ext cx="161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58">
                <a:extLst>
                  <a:ext uri="{FF2B5EF4-FFF2-40B4-BE49-F238E27FC236}">
                    <a16:creationId xmlns:a16="http://schemas.microsoft.com/office/drawing/2014/main" id="{6C4B405E-7E76-4739-BA0D-F09B382F1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" y="2212"/>
                <a:ext cx="161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59">
                <a:extLst>
                  <a:ext uri="{FF2B5EF4-FFF2-40B4-BE49-F238E27FC236}">
                    <a16:creationId xmlns:a16="http://schemas.microsoft.com/office/drawing/2014/main" id="{BB1EC2DA-B603-40D2-A989-0D1C477D7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" y="1535"/>
                <a:ext cx="501" cy="491"/>
              </a:xfrm>
              <a:custGeom>
                <a:avLst/>
                <a:gdLst>
                  <a:gd name="T0" fmla="*/ 105 w 211"/>
                  <a:gd name="T1" fmla="*/ 104 h 207"/>
                  <a:gd name="T2" fmla="*/ 104 w 211"/>
                  <a:gd name="T3" fmla="*/ 207 h 207"/>
                  <a:gd name="T4" fmla="*/ 0 w 211"/>
                  <a:gd name="T5" fmla="*/ 104 h 207"/>
                  <a:gd name="T6" fmla="*/ 105 w 211"/>
                  <a:gd name="T7" fmla="*/ 0 h 207"/>
                  <a:gd name="T8" fmla="*/ 211 w 211"/>
                  <a:gd name="T9" fmla="*/ 104 h 207"/>
                  <a:gd name="T10" fmla="*/ 105 w 211"/>
                  <a:gd name="T11" fmla="*/ 10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207">
                    <a:moveTo>
                      <a:pt x="105" y="104"/>
                    </a:moveTo>
                    <a:cubicBezTo>
                      <a:pt x="104" y="207"/>
                      <a:pt x="104" y="207"/>
                      <a:pt x="104" y="207"/>
                    </a:cubicBezTo>
                    <a:cubicBezTo>
                      <a:pt x="47" y="206"/>
                      <a:pt x="0" y="160"/>
                      <a:pt x="0" y="104"/>
                    </a:cubicBezTo>
                    <a:cubicBezTo>
                      <a:pt x="0" y="47"/>
                      <a:pt x="48" y="0"/>
                      <a:pt x="105" y="0"/>
                    </a:cubicBezTo>
                    <a:cubicBezTo>
                      <a:pt x="163" y="0"/>
                      <a:pt x="211" y="47"/>
                      <a:pt x="211" y="104"/>
                    </a:cubicBezTo>
                    <a:lnTo>
                      <a:pt x="105" y="104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60">
                <a:extLst>
                  <a:ext uri="{FF2B5EF4-FFF2-40B4-BE49-F238E27FC236}">
                    <a16:creationId xmlns:a16="http://schemas.microsoft.com/office/drawing/2014/main" id="{473D8DA4-0B13-47A1-851D-3014B03B5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1547"/>
                <a:ext cx="226" cy="164"/>
              </a:xfrm>
              <a:custGeom>
                <a:avLst/>
                <a:gdLst>
                  <a:gd name="T0" fmla="*/ 95 w 95"/>
                  <a:gd name="T1" fmla="*/ 65 h 69"/>
                  <a:gd name="T2" fmla="*/ 94 w 95"/>
                  <a:gd name="T3" fmla="*/ 65 h 69"/>
                  <a:gd name="T4" fmla="*/ 88 w 95"/>
                  <a:gd name="T5" fmla="*/ 66 h 69"/>
                  <a:gd name="T6" fmla="*/ 69 w 95"/>
                  <a:gd name="T7" fmla="*/ 69 h 69"/>
                  <a:gd name="T8" fmla="*/ 69 w 95"/>
                  <a:gd name="T9" fmla="*/ 69 h 69"/>
                  <a:gd name="T10" fmla="*/ 69 w 95"/>
                  <a:gd name="T11" fmla="*/ 69 h 69"/>
                  <a:gd name="T12" fmla="*/ 44 w 95"/>
                  <a:gd name="T13" fmla="*/ 44 h 69"/>
                  <a:gd name="T14" fmla="*/ 13 w 95"/>
                  <a:gd name="T15" fmla="*/ 13 h 69"/>
                  <a:gd name="T16" fmla="*/ 4 w 95"/>
                  <a:gd name="T17" fmla="*/ 4 h 69"/>
                  <a:gd name="T18" fmla="*/ 0 w 95"/>
                  <a:gd name="T19" fmla="*/ 0 h 69"/>
                  <a:gd name="T20" fmla="*/ 4 w 95"/>
                  <a:gd name="T21" fmla="*/ 4 h 69"/>
                  <a:gd name="T22" fmla="*/ 14 w 95"/>
                  <a:gd name="T23" fmla="*/ 13 h 69"/>
                  <a:gd name="T24" fmla="*/ 45 w 95"/>
                  <a:gd name="T25" fmla="*/ 43 h 69"/>
                  <a:gd name="T26" fmla="*/ 70 w 95"/>
                  <a:gd name="T27" fmla="*/ 68 h 69"/>
                  <a:gd name="T28" fmla="*/ 69 w 95"/>
                  <a:gd name="T29" fmla="*/ 67 h 69"/>
                  <a:gd name="T30" fmla="*/ 88 w 95"/>
                  <a:gd name="T31" fmla="*/ 65 h 69"/>
                  <a:gd name="T32" fmla="*/ 93 w 95"/>
                  <a:gd name="T33" fmla="*/ 65 h 69"/>
                  <a:gd name="T34" fmla="*/ 95 w 95"/>
                  <a:gd name="T35" fmla="*/ 6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69">
                    <a:moveTo>
                      <a:pt x="95" y="65"/>
                    </a:moveTo>
                    <a:cubicBezTo>
                      <a:pt x="95" y="65"/>
                      <a:pt x="95" y="65"/>
                      <a:pt x="94" y="65"/>
                    </a:cubicBezTo>
                    <a:cubicBezTo>
                      <a:pt x="92" y="65"/>
                      <a:pt x="90" y="66"/>
                      <a:pt x="88" y="66"/>
                    </a:cubicBezTo>
                    <a:cubicBezTo>
                      <a:pt x="83" y="67"/>
                      <a:pt x="77" y="68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2" y="62"/>
                      <a:pt x="53" y="53"/>
                      <a:pt x="44" y="44"/>
                    </a:cubicBezTo>
                    <a:cubicBezTo>
                      <a:pt x="32" y="32"/>
                      <a:pt x="21" y="21"/>
                      <a:pt x="13" y="13"/>
                    </a:cubicBezTo>
                    <a:cubicBezTo>
                      <a:pt x="9" y="10"/>
                      <a:pt x="6" y="6"/>
                      <a:pt x="4" y="4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2" y="1"/>
                      <a:pt x="4" y="4"/>
                    </a:cubicBezTo>
                    <a:cubicBezTo>
                      <a:pt x="7" y="6"/>
                      <a:pt x="10" y="9"/>
                      <a:pt x="14" y="13"/>
                    </a:cubicBezTo>
                    <a:cubicBezTo>
                      <a:pt x="22" y="20"/>
                      <a:pt x="33" y="31"/>
                      <a:pt x="45" y="43"/>
                    </a:cubicBezTo>
                    <a:cubicBezTo>
                      <a:pt x="54" y="52"/>
                      <a:pt x="63" y="61"/>
                      <a:pt x="70" y="68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77" y="67"/>
                      <a:pt x="83" y="66"/>
                      <a:pt x="88" y="65"/>
                    </a:cubicBezTo>
                    <a:cubicBezTo>
                      <a:pt x="90" y="65"/>
                      <a:pt x="92" y="65"/>
                      <a:pt x="93" y="65"/>
                    </a:cubicBezTo>
                    <a:cubicBezTo>
                      <a:pt x="95" y="65"/>
                      <a:pt x="95" y="65"/>
                      <a:pt x="95" y="6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61">
                <a:extLst>
                  <a:ext uri="{FF2B5EF4-FFF2-40B4-BE49-F238E27FC236}">
                    <a16:creationId xmlns:a16="http://schemas.microsoft.com/office/drawing/2014/main" id="{8B86180D-28D9-40B1-876A-01EFD3C05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2" y="1535"/>
                <a:ext cx="16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62">
                <a:extLst>
                  <a:ext uri="{FF2B5EF4-FFF2-40B4-BE49-F238E27FC236}">
                    <a16:creationId xmlns:a16="http://schemas.microsoft.com/office/drawing/2014/main" id="{9B12C192-F14A-4D25-99C5-92F6C4AF6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2" y="1566"/>
                <a:ext cx="162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63">
                <a:extLst>
                  <a:ext uri="{FF2B5EF4-FFF2-40B4-BE49-F238E27FC236}">
                    <a16:creationId xmlns:a16="http://schemas.microsoft.com/office/drawing/2014/main" id="{3EBFB69B-FB6C-47EE-BAA5-9A3C9A916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1145"/>
                <a:ext cx="192" cy="228"/>
              </a:xfrm>
              <a:custGeom>
                <a:avLst/>
                <a:gdLst>
                  <a:gd name="T0" fmla="*/ 81 w 81"/>
                  <a:gd name="T1" fmla="*/ 64 h 96"/>
                  <a:gd name="T2" fmla="*/ 81 w 81"/>
                  <a:gd name="T3" fmla="*/ 0 h 96"/>
                  <a:gd name="T4" fmla="*/ 28 w 81"/>
                  <a:gd name="T5" fmla="*/ 20 h 96"/>
                  <a:gd name="T6" fmla="*/ 3 w 81"/>
                  <a:gd name="T7" fmla="*/ 87 h 96"/>
                  <a:gd name="T8" fmla="*/ 4 w 81"/>
                  <a:gd name="T9" fmla="*/ 96 h 96"/>
                  <a:gd name="T10" fmla="*/ 4 w 81"/>
                  <a:gd name="T11" fmla="*/ 96 h 96"/>
                  <a:gd name="T12" fmla="*/ 4 w 81"/>
                  <a:gd name="T13" fmla="*/ 96 h 96"/>
                  <a:gd name="T14" fmla="*/ 81 w 81"/>
                  <a:gd name="T15" fmla="*/ 79 h 96"/>
                  <a:gd name="T16" fmla="*/ 81 w 81"/>
                  <a:gd name="T17" fmla="*/ 6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96">
                    <a:moveTo>
                      <a:pt x="81" y="64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62" y="0"/>
                      <a:pt x="43" y="7"/>
                      <a:pt x="28" y="20"/>
                    </a:cubicBezTo>
                    <a:cubicBezTo>
                      <a:pt x="11" y="36"/>
                      <a:pt x="0" y="59"/>
                      <a:pt x="3" y="87"/>
                    </a:cubicBezTo>
                    <a:cubicBezTo>
                      <a:pt x="3" y="90"/>
                      <a:pt x="3" y="93"/>
                      <a:pt x="4" y="9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81" y="64"/>
                      <a:pt x="81" y="64"/>
                      <a:pt x="81" y="64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64">
                <a:extLst>
                  <a:ext uri="{FF2B5EF4-FFF2-40B4-BE49-F238E27FC236}">
                    <a16:creationId xmlns:a16="http://schemas.microsoft.com/office/drawing/2014/main" id="{94A1275E-D681-4AC6-BF4B-DF61EC363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1145"/>
                <a:ext cx="187" cy="228"/>
              </a:xfrm>
              <a:custGeom>
                <a:avLst/>
                <a:gdLst>
                  <a:gd name="T0" fmla="*/ 79 w 79"/>
                  <a:gd name="T1" fmla="*/ 0 h 96"/>
                  <a:gd name="T2" fmla="*/ 26 w 79"/>
                  <a:gd name="T3" fmla="*/ 20 h 96"/>
                  <a:gd name="T4" fmla="*/ 0 w 79"/>
                  <a:gd name="T5" fmla="*/ 77 h 96"/>
                  <a:gd name="T6" fmla="*/ 1 w 79"/>
                  <a:gd name="T7" fmla="*/ 87 h 96"/>
                  <a:gd name="T8" fmla="*/ 2 w 79"/>
                  <a:gd name="T9" fmla="*/ 96 h 96"/>
                  <a:gd name="T10" fmla="*/ 2 w 79"/>
                  <a:gd name="T11" fmla="*/ 96 h 96"/>
                  <a:gd name="T12" fmla="*/ 2 w 79"/>
                  <a:gd name="T13" fmla="*/ 96 h 96"/>
                  <a:gd name="T14" fmla="*/ 79 w 79"/>
                  <a:gd name="T15" fmla="*/ 79 h 96"/>
                  <a:gd name="T16" fmla="*/ 79 w 79"/>
                  <a:gd name="T17" fmla="*/ 64 h 96"/>
                  <a:gd name="T18" fmla="*/ 79 w 79"/>
                  <a:gd name="T1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96">
                    <a:moveTo>
                      <a:pt x="79" y="0"/>
                    </a:moveTo>
                    <a:cubicBezTo>
                      <a:pt x="60" y="0"/>
                      <a:pt x="41" y="7"/>
                      <a:pt x="26" y="20"/>
                    </a:cubicBezTo>
                    <a:cubicBezTo>
                      <a:pt x="11" y="34"/>
                      <a:pt x="0" y="54"/>
                      <a:pt x="0" y="77"/>
                    </a:cubicBezTo>
                    <a:cubicBezTo>
                      <a:pt x="0" y="80"/>
                      <a:pt x="0" y="84"/>
                      <a:pt x="1" y="87"/>
                    </a:cubicBezTo>
                    <a:cubicBezTo>
                      <a:pt x="1" y="90"/>
                      <a:pt x="1" y="93"/>
                      <a:pt x="2" y="96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9" y="0"/>
                      <a:pt x="79" y="0"/>
                      <a:pt x="79" y="0"/>
                    </a:cubicBezTo>
                  </a:path>
                </a:pathLst>
              </a:cu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65">
                <a:extLst>
                  <a:ext uri="{FF2B5EF4-FFF2-40B4-BE49-F238E27FC236}">
                    <a16:creationId xmlns:a16="http://schemas.microsoft.com/office/drawing/2014/main" id="{45DA6150-89A3-44F7-8E2E-236F78E48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3" y="1145"/>
                <a:ext cx="187" cy="228"/>
              </a:xfrm>
              <a:custGeom>
                <a:avLst/>
                <a:gdLst>
                  <a:gd name="T0" fmla="*/ 71 w 79"/>
                  <a:gd name="T1" fmla="*/ 44 h 96"/>
                  <a:gd name="T2" fmla="*/ 9 w 79"/>
                  <a:gd name="T3" fmla="*/ 0 h 96"/>
                  <a:gd name="T4" fmla="*/ 6 w 79"/>
                  <a:gd name="T5" fmla="*/ 0 h 96"/>
                  <a:gd name="T6" fmla="*/ 5 w 79"/>
                  <a:gd name="T7" fmla="*/ 0 h 96"/>
                  <a:gd name="T8" fmla="*/ 0 w 79"/>
                  <a:gd name="T9" fmla="*/ 0 h 96"/>
                  <a:gd name="T10" fmla="*/ 0 w 79"/>
                  <a:gd name="T11" fmla="*/ 0 h 96"/>
                  <a:gd name="T12" fmla="*/ 0 w 79"/>
                  <a:gd name="T13" fmla="*/ 0 h 96"/>
                  <a:gd name="T14" fmla="*/ 0 w 79"/>
                  <a:gd name="T15" fmla="*/ 0 h 96"/>
                  <a:gd name="T16" fmla="*/ 0 w 79"/>
                  <a:gd name="T17" fmla="*/ 0 h 96"/>
                  <a:gd name="T18" fmla="*/ 0 w 79"/>
                  <a:gd name="T19" fmla="*/ 0 h 96"/>
                  <a:gd name="T20" fmla="*/ 0 w 79"/>
                  <a:gd name="T21" fmla="*/ 64 h 96"/>
                  <a:gd name="T22" fmla="*/ 0 w 79"/>
                  <a:gd name="T23" fmla="*/ 79 h 96"/>
                  <a:gd name="T24" fmla="*/ 77 w 79"/>
                  <a:gd name="T25" fmla="*/ 96 h 96"/>
                  <a:gd name="T26" fmla="*/ 77 w 79"/>
                  <a:gd name="T27" fmla="*/ 96 h 96"/>
                  <a:gd name="T28" fmla="*/ 79 w 79"/>
                  <a:gd name="T29" fmla="*/ 79 h 96"/>
                  <a:gd name="T30" fmla="*/ 71 w 79"/>
                  <a:gd name="T31" fmla="*/ 4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96">
                    <a:moveTo>
                      <a:pt x="71" y="44"/>
                    </a:moveTo>
                    <a:cubicBezTo>
                      <a:pt x="60" y="21"/>
                      <a:pt x="39" y="3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9" y="91"/>
                      <a:pt x="79" y="85"/>
                      <a:pt x="79" y="79"/>
                    </a:cubicBezTo>
                    <a:cubicBezTo>
                      <a:pt x="79" y="67"/>
                      <a:pt x="76" y="55"/>
                      <a:pt x="71" y="44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66">
                <a:extLst>
                  <a:ext uri="{FF2B5EF4-FFF2-40B4-BE49-F238E27FC236}">
                    <a16:creationId xmlns:a16="http://schemas.microsoft.com/office/drawing/2014/main" id="{9DA99B92-C2DF-4EAC-9A9B-3B5D6A89B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3" y="1145"/>
                <a:ext cx="187" cy="228"/>
              </a:xfrm>
              <a:custGeom>
                <a:avLst/>
                <a:gdLst>
                  <a:gd name="T0" fmla="*/ 0 w 79"/>
                  <a:gd name="T1" fmla="*/ 0 h 96"/>
                  <a:gd name="T2" fmla="*/ 0 w 79"/>
                  <a:gd name="T3" fmla="*/ 0 h 96"/>
                  <a:gd name="T4" fmla="*/ 0 w 79"/>
                  <a:gd name="T5" fmla="*/ 0 h 96"/>
                  <a:gd name="T6" fmla="*/ 0 w 79"/>
                  <a:gd name="T7" fmla="*/ 64 h 96"/>
                  <a:gd name="T8" fmla="*/ 0 w 79"/>
                  <a:gd name="T9" fmla="*/ 79 h 96"/>
                  <a:gd name="T10" fmla="*/ 77 w 79"/>
                  <a:gd name="T11" fmla="*/ 96 h 96"/>
                  <a:gd name="T12" fmla="*/ 77 w 79"/>
                  <a:gd name="T13" fmla="*/ 96 h 96"/>
                  <a:gd name="T14" fmla="*/ 79 w 79"/>
                  <a:gd name="T15" fmla="*/ 80 h 96"/>
                  <a:gd name="T16" fmla="*/ 79 w 79"/>
                  <a:gd name="T17" fmla="*/ 79 h 96"/>
                  <a:gd name="T18" fmla="*/ 71 w 79"/>
                  <a:gd name="T19" fmla="*/ 44 h 96"/>
                  <a:gd name="T20" fmla="*/ 9 w 79"/>
                  <a:gd name="T21" fmla="*/ 0 h 96"/>
                  <a:gd name="T22" fmla="*/ 6 w 79"/>
                  <a:gd name="T23" fmla="*/ 0 h 96"/>
                  <a:gd name="T24" fmla="*/ 5 w 79"/>
                  <a:gd name="T25" fmla="*/ 0 h 96"/>
                  <a:gd name="T26" fmla="*/ 0 w 79"/>
                  <a:gd name="T27" fmla="*/ 0 h 96"/>
                  <a:gd name="T28" fmla="*/ 0 w 79"/>
                  <a:gd name="T29" fmla="*/ 0 h 96"/>
                  <a:gd name="T30" fmla="*/ 0 w 79"/>
                  <a:gd name="T31" fmla="*/ 0 h 96"/>
                  <a:gd name="T32" fmla="*/ 0 w 79"/>
                  <a:gd name="T3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9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9" y="91"/>
                      <a:pt x="79" y="85"/>
                      <a:pt x="79" y="80"/>
                    </a:cubicBezTo>
                    <a:cubicBezTo>
                      <a:pt x="79" y="80"/>
                      <a:pt x="79" y="79"/>
                      <a:pt x="79" y="79"/>
                    </a:cubicBezTo>
                    <a:cubicBezTo>
                      <a:pt x="79" y="67"/>
                      <a:pt x="76" y="55"/>
                      <a:pt x="71" y="44"/>
                    </a:cubicBezTo>
                    <a:cubicBezTo>
                      <a:pt x="60" y="21"/>
                      <a:pt x="39" y="3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67">
                <a:extLst>
                  <a:ext uri="{FF2B5EF4-FFF2-40B4-BE49-F238E27FC236}">
                    <a16:creationId xmlns:a16="http://schemas.microsoft.com/office/drawing/2014/main" id="{7114E845-0FB4-4394-B73E-9A57522A3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352"/>
                <a:ext cx="368" cy="188"/>
              </a:xfrm>
              <a:custGeom>
                <a:avLst/>
                <a:gdLst>
                  <a:gd name="T0" fmla="*/ 78 w 155"/>
                  <a:gd name="T1" fmla="*/ 0 h 79"/>
                  <a:gd name="T2" fmla="*/ 0 w 155"/>
                  <a:gd name="T3" fmla="*/ 17 h 79"/>
                  <a:gd name="T4" fmla="*/ 78 w 155"/>
                  <a:gd name="T5" fmla="*/ 79 h 79"/>
                  <a:gd name="T6" fmla="*/ 155 w 155"/>
                  <a:gd name="T7" fmla="*/ 17 h 79"/>
                  <a:gd name="T8" fmla="*/ 78 w 155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79">
                    <a:moveTo>
                      <a:pt x="78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8" y="53"/>
                      <a:pt x="40" y="79"/>
                      <a:pt x="78" y="79"/>
                    </a:cubicBezTo>
                    <a:cubicBezTo>
                      <a:pt x="115" y="79"/>
                      <a:pt x="147" y="52"/>
                      <a:pt x="155" y="17"/>
                    </a:cubicBezTo>
                    <a:cubicBezTo>
                      <a:pt x="78" y="0"/>
                      <a:pt x="78" y="0"/>
                      <a:pt x="78" y="0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68">
                <a:extLst>
                  <a:ext uri="{FF2B5EF4-FFF2-40B4-BE49-F238E27FC236}">
                    <a16:creationId xmlns:a16="http://schemas.microsoft.com/office/drawing/2014/main" id="{6328A198-3DAA-418E-AAC3-F2E8F1459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321"/>
                <a:ext cx="42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69">
                <a:extLst>
                  <a:ext uri="{FF2B5EF4-FFF2-40B4-BE49-F238E27FC236}">
                    <a16:creationId xmlns:a16="http://schemas.microsoft.com/office/drawing/2014/main" id="{4EF1D8DE-AC24-4E4F-B9FA-DF5ED53B3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274"/>
                <a:ext cx="422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70">
                <a:extLst>
                  <a:ext uri="{FF2B5EF4-FFF2-40B4-BE49-F238E27FC236}">
                    <a16:creationId xmlns:a16="http://schemas.microsoft.com/office/drawing/2014/main" id="{50536760-F2B4-491F-8BBA-D5D7ACCAD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226"/>
                <a:ext cx="42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71">
                <a:extLst>
                  <a:ext uri="{FF2B5EF4-FFF2-40B4-BE49-F238E27FC236}">
                    <a16:creationId xmlns:a16="http://schemas.microsoft.com/office/drawing/2014/main" id="{1C6A3345-796A-4A43-8C73-A4005C7B5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366"/>
                <a:ext cx="42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72">
                <a:extLst>
                  <a:ext uri="{FF2B5EF4-FFF2-40B4-BE49-F238E27FC236}">
                    <a16:creationId xmlns:a16="http://schemas.microsoft.com/office/drawing/2014/main" id="{E97C7140-41D7-472E-B0EA-CB3C3F130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1416"/>
                <a:ext cx="292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Rectangle 73">
                <a:extLst>
                  <a:ext uri="{FF2B5EF4-FFF2-40B4-BE49-F238E27FC236}">
                    <a16:creationId xmlns:a16="http://schemas.microsoft.com/office/drawing/2014/main" id="{B0396B27-433C-4014-880C-24FB4D2BB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1768"/>
                <a:ext cx="43" cy="486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Rectangle 74">
                <a:extLst>
                  <a:ext uri="{FF2B5EF4-FFF2-40B4-BE49-F238E27FC236}">
                    <a16:creationId xmlns:a16="http://schemas.microsoft.com/office/drawing/2014/main" id="{835C7A8D-4FED-41AE-8CF4-71AF495A0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Rectangle 75">
                <a:extLst>
                  <a:ext uri="{FF2B5EF4-FFF2-40B4-BE49-F238E27FC236}">
                    <a16:creationId xmlns:a16="http://schemas.microsoft.com/office/drawing/2014/main" id="{404A548E-CD14-4C99-BF62-70FF5FBE1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Rectangle 76">
                <a:extLst>
                  <a:ext uri="{FF2B5EF4-FFF2-40B4-BE49-F238E27FC236}">
                    <a16:creationId xmlns:a16="http://schemas.microsoft.com/office/drawing/2014/main" id="{90DFA37D-B348-4BF7-A7CA-791C291BF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" y="1827"/>
                <a:ext cx="43" cy="430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Rectangle 77">
                <a:extLst>
                  <a:ext uri="{FF2B5EF4-FFF2-40B4-BE49-F238E27FC236}">
                    <a16:creationId xmlns:a16="http://schemas.microsoft.com/office/drawing/2014/main" id="{641ADDA4-6D98-4C71-A5CE-D3000C084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Rectangle 78">
                <a:extLst>
                  <a:ext uri="{FF2B5EF4-FFF2-40B4-BE49-F238E27FC236}">
                    <a16:creationId xmlns:a16="http://schemas.microsoft.com/office/drawing/2014/main" id="{A45FFB18-2E05-4258-8649-C1219627A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Rectangle 79">
                <a:extLst>
                  <a:ext uri="{FF2B5EF4-FFF2-40B4-BE49-F238E27FC236}">
                    <a16:creationId xmlns:a16="http://schemas.microsoft.com/office/drawing/2014/main" id="{C6E6208E-7614-476A-8B1A-520200B48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6" y="1943"/>
                <a:ext cx="43" cy="311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Rectangle 80">
                <a:extLst>
                  <a:ext uri="{FF2B5EF4-FFF2-40B4-BE49-F238E27FC236}">
                    <a16:creationId xmlns:a16="http://schemas.microsoft.com/office/drawing/2014/main" id="{6262EAFE-DCB6-4175-946B-63766C23D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Rectangle 81">
                <a:extLst>
                  <a:ext uri="{FF2B5EF4-FFF2-40B4-BE49-F238E27FC236}">
                    <a16:creationId xmlns:a16="http://schemas.microsoft.com/office/drawing/2014/main" id="{1F91AFE4-A4A0-4EE7-B3CB-42693DC77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Rectangle 82">
                <a:extLst>
                  <a:ext uri="{FF2B5EF4-FFF2-40B4-BE49-F238E27FC236}">
                    <a16:creationId xmlns:a16="http://schemas.microsoft.com/office/drawing/2014/main" id="{5CC7FF33-C9FD-41A6-A5D3-9F34D6187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4" y="1817"/>
                <a:ext cx="43" cy="43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Rectangle 83">
                <a:extLst>
                  <a:ext uri="{FF2B5EF4-FFF2-40B4-BE49-F238E27FC236}">
                    <a16:creationId xmlns:a16="http://schemas.microsoft.com/office/drawing/2014/main" id="{B7EDA576-FFB9-4D9D-8A2A-EBB3A71F8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Rectangle 84">
                <a:extLst>
                  <a:ext uri="{FF2B5EF4-FFF2-40B4-BE49-F238E27FC236}">
                    <a16:creationId xmlns:a16="http://schemas.microsoft.com/office/drawing/2014/main" id="{23C487AC-7552-4647-9252-8D95242F3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Rectangle 85">
                <a:extLst>
                  <a:ext uri="{FF2B5EF4-FFF2-40B4-BE49-F238E27FC236}">
                    <a16:creationId xmlns:a16="http://schemas.microsoft.com/office/drawing/2014/main" id="{A9443C42-DCF2-4533-909A-C1C0499D7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1834"/>
                <a:ext cx="43" cy="420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Rectangle 86">
                <a:extLst>
                  <a:ext uri="{FF2B5EF4-FFF2-40B4-BE49-F238E27FC236}">
                    <a16:creationId xmlns:a16="http://schemas.microsoft.com/office/drawing/2014/main" id="{02F336B7-A169-4EED-A5A4-4D558FCDD0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Rectangle 87">
                <a:extLst>
                  <a:ext uri="{FF2B5EF4-FFF2-40B4-BE49-F238E27FC236}">
                    <a16:creationId xmlns:a16="http://schemas.microsoft.com/office/drawing/2014/main" id="{5BA6C773-B8BC-4476-A287-D11D7082E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Rectangle 88">
                <a:extLst>
                  <a:ext uri="{FF2B5EF4-FFF2-40B4-BE49-F238E27FC236}">
                    <a16:creationId xmlns:a16="http://schemas.microsoft.com/office/drawing/2014/main" id="{454E31AD-8959-4173-BC13-06D0BE0E8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9" y="1912"/>
                <a:ext cx="45" cy="342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89">
                <a:extLst>
                  <a:ext uri="{FF2B5EF4-FFF2-40B4-BE49-F238E27FC236}">
                    <a16:creationId xmlns:a16="http://schemas.microsoft.com/office/drawing/2014/main" id="{4FCE7685-91D9-4547-AFA7-C4EEAF2C1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288"/>
                <a:ext cx="923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90">
                <a:extLst>
                  <a:ext uri="{FF2B5EF4-FFF2-40B4-BE49-F238E27FC236}">
                    <a16:creationId xmlns:a16="http://schemas.microsoft.com/office/drawing/2014/main" id="{9345E7EB-D98F-4E39-A61E-2A7018C72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7" y="2326"/>
                <a:ext cx="64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91">
                <a:extLst>
                  <a:ext uri="{FF2B5EF4-FFF2-40B4-BE49-F238E27FC236}">
                    <a16:creationId xmlns:a16="http://schemas.microsoft.com/office/drawing/2014/main" id="{8293348C-5F16-4965-9231-DBCD0CC48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1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92">
                <a:extLst>
                  <a:ext uri="{FF2B5EF4-FFF2-40B4-BE49-F238E27FC236}">
                    <a16:creationId xmlns:a16="http://schemas.microsoft.com/office/drawing/2014/main" id="{090097CF-AB53-418C-A527-18CD12DA6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2" y="2328"/>
                <a:ext cx="78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93">
                <a:extLst>
                  <a:ext uri="{FF2B5EF4-FFF2-40B4-BE49-F238E27FC236}">
                    <a16:creationId xmlns:a16="http://schemas.microsoft.com/office/drawing/2014/main" id="{56E2656B-CFE6-4B46-8DA9-F7A71E390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4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94">
                <a:extLst>
                  <a:ext uri="{FF2B5EF4-FFF2-40B4-BE49-F238E27FC236}">
                    <a16:creationId xmlns:a16="http://schemas.microsoft.com/office/drawing/2014/main" id="{116365C6-524F-4246-9E47-00B00C938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328"/>
                <a:ext cx="79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95">
                <a:extLst>
                  <a:ext uri="{FF2B5EF4-FFF2-40B4-BE49-F238E27FC236}">
                    <a16:creationId xmlns:a16="http://schemas.microsoft.com/office/drawing/2014/main" id="{94C05E2E-3504-483C-B947-0D5DAF30D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7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96">
                <a:extLst>
                  <a:ext uri="{FF2B5EF4-FFF2-40B4-BE49-F238E27FC236}">
                    <a16:creationId xmlns:a16="http://schemas.microsoft.com/office/drawing/2014/main" id="{F9FC2F18-D421-41E6-A043-C42A9D0DF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2328"/>
                <a:ext cx="78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97">
                <a:extLst>
                  <a:ext uri="{FF2B5EF4-FFF2-40B4-BE49-F238E27FC236}">
                    <a16:creationId xmlns:a16="http://schemas.microsoft.com/office/drawing/2014/main" id="{8A2E9F1E-3059-4632-A4AD-2608C1899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0" y="2328"/>
                <a:ext cx="78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98">
                <a:extLst>
                  <a:ext uri="{FF2B5EF4-FFF2-40B4-BE49-F238E27FC236}">
                    <a16:creationId xmlns:a16="http://schemas.microsoft.com/office/drawing/2014/main" id="{7B8C04FA-5534-434A-BB6A-B4555C9A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2" y="2328"/>
                <a:ext cx="76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99">
                <a:extLst>
                  <a:ext uri="{FF2B5EF4-FFF2-40B4-BE49-F238E27FC236}">
                    <a16:creationId xmlns:a16="http://schemas.microsoft.com/office/drawing/2014/main" id="{145E67C5-523A-4D29-879D-524680464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2" y="2328"/>
                <a:ext cx="79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Rectangle 100">
                <a:extLst>
                  <a:ext uri="{FF2B5EF4-FFF2-40B4-BE49-F238E27FC236}">
                    <a16:creationId xmlns:a16="http://schemas.microsoft.com/office/drawing/2014/main" id="{DC782E33-4CA9-4FF1-9508-09E8C7A7C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Rectangle 101">
                <a:extLst>
                  <a:ext uri="{FF2B5EF4-FFF2-40B4-BE49-F238E27FC236}">
                    <a16:creationId xmlns:a16="http://schemas.microsoft.com/office/drawing/2014/main" id="{46AC3273-AC62-4EAA-98B5-92FD9D6D9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934"/>
                <a:ext cx="45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102">
                <a:extLst>
                  <a:ext uri="{FF2B5EF4-FFF2-40B4-BE49-F238E27FC236}">
                    <a16:creationId xmlns:a16="http://schemas.microsoft.com/office/drawing/2014/main" id="{3EE7E362-EA8E-43FA-A555-1AF553F5F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103">
                <a:extLst>
                  <a:ext uri="{FF2B5EF4-FFF2-40B4-BE49-F238E27FC236}">
                    <a16:creationId xmlns:a16="http://schemas.microsoft.com/office/drawing/2014/main" id="{A00502D2-F7AD-4962-8E9D-75FC3C837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1787"/>
                <a:ext cx="46" cy="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104">
                <a:extLst>
                  <a:ext uri="{FF2B5EF4-FFF2-40B4-BE49-F238E27FC236}">
                    <a16:creationId xmlns:a16="http://schemas.microsoft.com/office/drawing/2014/main" id="{7850A884-149D-49B3-B842-237EE1E06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105">
                <a:extLst>
                  <a:ext uri="{FF2B5EF4-FFF2-40B4-BE49-F238E27FC236}">
                    <a16:creationId xmlns:a16="http://schemas.microsoft.com/office/drawing/2014/main" id="{5F869010-D747-42C5-A411-BAA2BC62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" y="2005"/>
                <a:ext cx="43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106">
                <a:extLst>
                  <a:ext uri="{FF2B5EF4-FFF2-40B4-BE49-F238E27FC236}">
                    <a16:creationId xmlns:a16="http://schemas.microsoft.com/office/drawing/2014/main" id="{90A827A5-10E6-4341-83A8-B33570226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107">
                <a:extLst>
                  <a:ext uri="{FF2B5EF4-FFF2-40B4-BE49-F238E27FC236}">
                    <a16:creationId xmlns:a16="http://schemas.microsoft.com/office/drawing/2014/main" id="{1AE97FF9-FB9B-4314-AFFF-B9475BEBE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1896"/>
                <a:ext cx="43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108">
                <a:extLst>
                  <a:ext uri="{FF2B5EF4-FFF2-40B4-BE49-F238E27FC236}">
                    <a16:creationId xmlns:a16="http://schemas.microsoft.com/office/drawing/2014/main" id="{16B0D5DD-AEEB-4BC5-A321-2FF7DAC3F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solidFill>
                <a:srgbClr val="EF85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109">
                <a:extLst>
                  <a:ext uri="{FF2B5EF4-FFF2-40B4-BE49-F238E27FC236}">
                    <a16:creationId xmlns:a16="http://schemas.microsoft.com/office/drawing/2014/main" id="{513E80A3-7E08-4B65-B653-ECDEC9B77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1967"/>
                <a:ext cx="43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110">
                <a:extLst>
                  <a:ext uri="{FF2B5EF4-FFF2-40B4-BE49-F238E27FC236}">
                    <a16:creationId xmlns:a16="http://schemas.microsoft.com/office/drawing/2014/main" id="{8FDCD7B8-F8F6-4900-B1BF-7DF064EAA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1167"/>
                <a:ext cx="83" cy="85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111">
                <a:extLst>
                  <a:ext uri="{FF2B5EF4-FFF2-40B4-BE49-F238E27FC236}">
                    <a16:creationId xmlns:a16="http://schemas.microsoft.com/office/drawing/2014/main" id="{7DA1E11F-1BDF-4236-A1C2-B1E505428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1" y="1174"/>
                <a:ext cx="631" cy="5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12">
                <a:extLst>
                  <a:ext uri="{FF2B5EF4-FFF2-40B4-BE49-F238E27FC236}">
                    <a16:creationId xmlns:a16="http://schemas.microsoft.com/office/drawing/2014/main" id="{604BE933-6328-4EDE-A5E8-8A83EA320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6" y="1224"/>
                <a:ext cx="249" cy="7"/>
              </a:xfrm>
              <a:custGeom>
                <a:avLst/>
                <a:gdLst>
                  <a:gd name="T0" fmla="*/ 105 w 105"/>
                  <a:gd name="T1" fmla="*/ 1 h 3"/>
                  <a:gd name="T2" fmla="*/ 101 w 105"/>
                  <a:gd name="T3" fmla="*/ 2 h 3"/>
                  <a:gd name="T4" fmla="*/ 89 w 105"/>
                  <a:gd name="T5" fmla="*/ 2 h 3"/>
                  <a:gd name="T6" fmla="*/ 52 w 105"/>
                  <a:gd name="T7" fmla="*/ 3 h 3"/>
                  <a:gd name="T8" fmla="*/ 15 w 105"/>
                  <a:gd name="T9" fmla="*/ 2 h 3"/>
                  <a:gd name="T10" fmla="*/ 4 w 105"/>
                  <a:gd name="T11" fmla="*/ 2 h 3"/>
                  <a:gd name="T12" fmla="*/ 0 w 105"/>
                  <a:gd name="T13" fmla="*/ 1 h 3"/>
                  <a:gd name="T14" fmla="*/ 4 w 105"/>
                  <a:gd name="T15" fmla="*/ 1 h 3"/>
                  <a:gd name="T16" fmla="*/ 15 w 105"/>
                  <a:gd name="T17" fmla="*/ 1 h 3"/>
                  <a:gd name="T18" fmla="*/ 52 w 105"/>
                  <a:gd name="T19" fmla="*/ 0 h 3"/>
                  <a:gd name="T20" fmla="*/ 89 w 105"/>
                  <a:gd name="T21" fmla="*/ 1 h 3"/>
                  <a:gd name="T22" fmla="*/ 101 w 105"/>
                  <a:gd name="T23" fmla="*/ 1 h 3"/>
                  <a:gd name="T24" fmla="*/ 105 w 105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3">
                    <a:moveTo>
                      <a:pt x="105" y="1"/>
                    </a:moveTo>
                    <a:cubicBezTo>
                      <a:pt x="105" y="2"/>
                      <a:pt x="103" y="2"/>
                      <a:pt x="101" y="2"/>
                    </a:cubicBezTo>
                    <a:cubicBezTo>
                      <a:pt x="98" y="2"/>
                      <a:pt x="94" y="2"/>
                      <a:pt x="89" y="2"/>
                    </a:cubicBezTo>
                    <a:cubicBezTo>
                      <a:pt x="80" y="2"/>
                      <a:pt x="67" y="3"/>
                      <a:pt x="52" y="3"/>
                    </a:cubicBezTo>
                    <a:cubicBezTo>
                      <a:pt x="38" y="3"/>
                      <a:pt x="25" y="2"/>
                      <a:pt x="15" y="2"/>
                    </a:cubicBezTo>
                    <a:cubicBezTo>
                      <a:pt x="10" y="2"/>
                      <a:pt x="7" y="2"/>
                      <a:pt x="4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4" y="1"/>
                    </a:cubicBezTo>
                    <a:cubicBezTo>
                      <a:pt x="7" y="1"/>
                      <a:pt x="10" y="1"/>
                      <a:pt x="15" y="1"/>
                    </a:cubicBezTo>
                    <a:cubicBezTo>
                      <a:pt x="25" y="1"/>
                      <a:pt x="38" y="0"/>
                      <a:pt x="52" y="0"/>
                    </a:cubicBezTo>
                    <a:cubicBezTo>
                      <a:pt x="67" y="0"/>
                      <a:pt x="80" y="1"/>
                      <a:pt x="89" y="1"/>
                    </a:cubicBezTo>
                    <a:cubicBezTo>
                      <a:pt x="94" y="1"/>
                      <a:pt x="98" y="1"/>
                      <a:pt x="101" y="1"/>
                    </a:cubicBezTo>
                    <a:cubicBezTo>
                      <a:pt x="103" y="1"/>
                      <a:pt x="105" y="1"/>
                      <a:pt x="105" y="1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113">
                <a:extLst>
                  <a:ext uri="{FF2B5EF4-FFF2-40B4-BE49-F238E27FC236}">
                    <a16:creationId xmlns:a16="http://schemas.microsoft.com/office/drawing/2014/main" id="{7FEDA60F-CB09-4706-BCA2-205314D22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1048"/>
                <a:ext cx="1326" cy="151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14">
                <a:extLst>
                  <a:ext uri="{FF2B5EF4-FFF2-40B4-BE49-F238E27FC236}">
                    <a16:creationId xmlns:a16="http://schemas.microsoft.com/office/drawing/2014/main" id="{2F55E3F1-F472-451C-866B-A0DAA63D8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" y="1046"/>
                <a:ext cx="1331" cy="1520"/>
              </a:xfrm>
              <a:custGeom>
                <a:avLst/>
                <a:gdLst>
                  <a:gd name="T0" fmla="*/ 560 w 561"/>
                  <a:gd name="T1" fmla="*/ 639 h 640"/>
                  <a:gd name="T2" fmla="*/ 560 w 561"/>
                  <a:gd name="T3" fmla="*/ 636 h 640"/>
                  <a:gd name="T4" fmla="*/ 560 w 561"/>
                  <a:gd name="T5" fmla="*/ 627 h 640"/>
                  <a:gd name="T6" fmla="*/ 560 w 561"/>
                  <a:gd name="T7" fmla="*/ 593 h 640"/>
                  <a:gd name="T8" fmla="*/ 560 w 561"/>
                  <a:gd name="T9" fmla="*/ 463 h 640"/>
                  <a:gd name="T10" fmla="*/ 560 w 561"/>
                  <a:gd name="T11" fmla="*/ 1 h 640"/>
                  <a:gd name="T12" fmla="*/ 560 w 561"/>
                  <a:gd name="T13" fmla="*/ 2 h 640"/>
                  <a:gd name="T14" fmla="*/ 1 w 561"/>
                  <a:gd name="T15" fmla="*/ 2 h 640"/>
                  <a:gd name="T16" fmla="*/ 1 w 561"/>
                  <a:gd name="T17" fmla="*/ 2 h 640"/>
                  <a:gd name="T18" fmla="*/ 2 w 561"/>
                  <a:gd name="T19" fmla="*/ 1 h 640"/>
                  <a:gd name="T20" fmla="*/ 2 w 561"/>
                  <a:gd name="T21" fmla="*/ 639 h 640"/>
                  <a:gd name="T22" fmla="*/ 1 w 561"/>
                  <a:gd name="T23" fmla="*/ 639 h 640"/>
                  <a:gd name="T24" fmla="*/ 407 w 561"/>
                  <a:gd name="T25" fmla="*/ 639 h 640"/>
                  <a:gd name="T26" fmla="*/ 520 w 561"/>
                  <a:gd name="T27" fmla="*/ 639 h 640"/>
                  <a:gd name="T28" fmla="*/ 550 w 561"/>
                  <a:gd name="T29" fmla="*/ 639 h 640"/>
                  <a:gd name="T30" fmla="*/ 560 w 561"/>
                  <a:gd name="T31" fmla="*/ 639 h 640"/>
                  <a:gd name="T32" fmla="*/ 550 w 561"/>
                  <a:gd name="T33" fmla="*/ 639 h 640"/>
                  <a:gd name="T34" fmla="*/ 521 w 561"/>
                  <a:gd name="T35" fmla="*/ 640 h 640"/>
                  <a:gd name="T36" fmla="*/ 407 w 561"/>
                  <a:gd name="T37" fmla="*/ 640 h 640"/>
                  <a:gd name="T38" fmla="*/ 1 w 561"/>
                  <a:gd name="T39" fmla="*/ 640 h 640"/>
                  <a:gd name="T40" fmla="*/ 0 w 561"/>
                  <a:gd name="T41" fmla="*/ 640 h 640"/>
                  <a:gd name="T42" fmla="*/ 0 w 561"/>
                  <a:gd name="T43" fmla="*/ 639 h 640"/>
                  <a:gd name="T44" fmla="*/ 0 w 561"/>
                  <a:gd name="T45" fmla="*/ 1 h 640"/>
                  <a:gd name="T46" fmla="*/ 0 w 561"/>
                  <a:gd name="T47" fmla="*/ 0 h 640"/>
                  <a:gd name="T48" fmla="*/ 1 w 561"/>
                  <a:gd name="T49" fmla="*/ 0 h 640"/>
                  <a:gd name="T50" fmla="*/ 1 w 561"/>
                  <a:gd name="T51" fmla="*/ 0 h 640"/>
                  <a:gd name="T52" fmla="*/ 560 w 561"/>
                  <a:gd name="T53" fmla="*/ 0 h 640"/>
                  <a:gd name="T54" fmla="*/ 561 w 561"/>
                  <a:gd name="T55" fmla="*/ 0 h 640"/>
                  <a:gd name="T56" fmla="*/ 561 w 561"/>
                  <a:gd name="T57" fmla="*/ 1 h 640"/>
                  <a:gd name="T58" fmla="*/ 561 w 561"/>
                  <a:gd name="T59" fmla="*/ 463 h 640"/>
                  <a:gd name="T60" fmla="*/ 561 w 561"/>
                  <a:gd name="T61" fmla="*/ 593 h 640"/>
                  <a:gd name="T62" fmla="*/ 561 w 561"/>
                  <a:gd name="T63" fmla="*/ 628 h 640"/>
                  <a:gd name="T64" fmla="*/ 561 w 561"/>
                  <a:gd name="T65" fmla="*/ 636 h 640"/>
                  <a:gd name="T66" fmla="*/ 560 w 561"/>
                  <a:gd name="T67" fmla="*/ 639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1" h="640">
                    <a:moveTo>
                      <a:pt x="560" y="639"/>
                    </a:moveTo>
                    <a:cubicBezTo>
                      <a:pt x="560" y="639"/>
                      <a:pt x="560" y="638"/>
                      <a:pt x="560" y="636"/>
                    </a:cubicBezTo>
                    <a:cubicBezTo>
                      <a:pt x="560" y="634"/>
                      <a:pt x="560" y="631"/>
                      <a:pt x="560" y="627"/>
                    </a:cubicBezTo>
                    <a:cubicBezTo>
                      <a:pt x="560" y="620"/>
                      <a:pt x="560" y="608"/>
                      <a:pt x="560" y="593"/>
                    </a:cubicBezTo>
                    <a:cubicBezTo>
                      <a:pt x="560" y="563"/>
                      <a:pt x="560" y="519"/>
                      <a:pt x="560" y="463"/>
                    </a:cubicBezTo>
                    <a:cubicBezTo>
                      <a:pt x="560" y="351"/>
                      <a:pt x="560" y="191"/>
                      <a:pt x="560" y="1"/>
                    </a:cubicBezTo>
                    <a:cubicBezTo>
                      <a:pt x="560" y="2"/>
                      <a:pt x="560" y="2"/>
                      <a:pt x="560" y="2"/>
                    </a:cubicBezTo>
                    <a:cubicBezTo>
                      <a:pt x="396" y="2"/>
                      <a:pt x="204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36"/>
                      <a:pt x="2" y="456"/>
                      <a:pt x="2" y="639"/>
                    </a:cubicBezTo>
                    <a:cubicBezTo>
                      <a:pt x="1" y="639"/>
                      <a:pt x="1" y="639"/>
                      <a:pt x="1" y="639"/>
                    </a:cubicBezTo>
                    <a:cubicBezTo>
                      <a:pt x="169" y="639"/>
                      <a:pt x="309" y="639"/>
                      <a:pt x="407" y="639"/>
                    </a:cubicBezTo>
                    <a:cubicBezTo>
                      <a:pt x="456" y="639"/>
                      <a:pt x="494" y="639"/>
                      <a:pt x="520" y="639"/>
                    </a:cubicBezTo>
                    <a:cubicBezTo>
                      <a:pt x="533" y="639"/>
                      <a:pt x="543" y="639"/>
                      <a:pt x="550" y="639"/>
                    </a:cubicBezTo>
                    <a:cubicBezTo>
                      <a:pt x="557" y="639"/>
                      <a:pt x="560" y="639"/>
                      <a:pt x="560" y="639"/>
                    </a:cubicBezTo>
                    <a:cubicBezTo>
                      <a:pt x="560" y="639"/>
                      <a:pt x="557" y="639"/>
                      <a:pt x="550" y="639"/>
                    </a:cubicBezTo>
                    <a:cubicBezTo>
                      <a:pt x="544" y="640"/>
                      <a:pt x="534" y="640"/>
                      <a:pt x="521" y="640"/>
                    </a:cubicBezTo>
                    <a:cubicBezTo>
                      <a:pt x="494" y="640"/>
                      <a:pt x="456" y="640"/>
                      <a:pt x="407" y="640"/>
                    </a:cubicBezTo>
                    <a:cubicBezTo>
                      <a:pt x="309" y="640"/>
                      <a:pt x="169" y="640"/>
                      <a:pt x="1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456"/>
                      <a:pt x="0" y="236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04" y="0"/>
                      <a:pt x="396" y="0"/>
                      <a:pt x="560" y="0"/>
                    </a:cubicBezTo>
                    <a:cubicBezTo>
                      <a:pt x="561" y="0"/>
                      <a:pt x="561" y="0"/>
                      <a:pt x="561" y="0"/>
                    </a:cubicBezTo>
                    <a:cubicBezTo>
                      <a:pt x="561" y="1"/>
                      <a:pt x="561" y="1"/>
                      <a:pt x="561" y="1"/>
                    </a:cubicBezTo>
                    <a:cubicBezTo>
                      <a:pt x="561" y="191"/>
                      <a:pt x="561" y="351"/>
                      <a:pt x="561" y="463"/>
                    </a:cubicBezTo>
                    <a:cubicBezTo>
                      <a:pt x="561" y="519"/>
                      <a:pt x="561" y="563"/>
                      <a:pt x="561" y="593"/>
                    </a:cubicBezTo>
                    <a:cubicBezTo>
                      <a:pt x="561" y="608"/>
                      <a:pt x="561" y="620"/>
                      <a:pt x="561" y="628"/>
                    </a:cubicBezTo>
                    <a:cubicBezTo>
                      <a:pt x="561" y="632"/>
                      <a:pt x="561" y="634"/>
                      <a:pt x="561" y="636"/>
                    </a:cubicBezTo>
                    <a:cubicBezTo>
                      <a:pt x="560" y="638"/>
                      <a:pt x="560" y="639"/>
                      <a:pt x="560" y="63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5">
                <a:extLst>
                  <a:ext uri="{FF2B5EF4-FFF2-40B4-BE49-F238E27FC236}">
                    <a16:creationId xmlns:a16="http://schemas.microsoft.com/office/drawing/2014/main" id="{C03FEB30-F428-47E9-B688-41E1CFF44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" y="1782"/>
                <a:ext cx="1051" cy="235"/>
              </a:xfrm>
              <a:custGeom>
                <a:avLst/>
                <a:gdLst>
                  <a:gd name="T0" fmla="*/ 443 w 443"/>
                  <a:gd name="T1" fmla="*/ 17 h 99"/>
                  <a:gd name="T2" fmla="*/ 425 w 443"/>
                  <a:gd name="T3" fmla="*/ 10 h 99"/>
                  <a:gd name="T4" fmla="*/ 374 w 443"/>
                  <a:gd name="T5" fmla="*/ 6 h 99"/>
                  <a:gd name="T6" fmla="*/ 340 w 443"/>
                  <a:gd name="T7" fmla="*/ 17 h 99"/>
                  <a:gd name="T8" fmla="*/ 306 w 443"/>
                  <a:gd name="T9" fmla="*/ 41 h 99"/>
                  <a:gd name="T10" fmla="*/ 272 w 443"/>
                  <a:gd name="T11" fmla="*/ 72 h 99"/>
                  <a:gd name="T12" fmla="*/ 228 w 443"/>
                  <a:gd name="T13" fmla="*/ 96 h 99"/>
                  <a:gd name="T14" fmla="*/ 202 w 443"/>
                  <a:gd name="T15" fmla="*/ 97 h 99"/>
                  <a:gd name="T16" fmla="*/ 178 w 443"/>
                  <a:gd name="T17" fmla="*/ 90 h 99"/>
                  <a:gd name="T18" fmla="*/ 139 w 443"/>
                  <a:gd name="T19" fmla="*/ 66 h 99"/>
                  <a:gd name="T20" fmla="*/ 101 w 443"/>
                  <a:gd name="T21" fmla="*/ 50 h 99"/>
                  <a:gd name="T22" fmla="*/ 65 w 443"/>
                  <a:gd name="T23" fmla="*/ 47 h 99"/>
                  <a:gd name="T24" fmla="*/ 16 w 443"/>
                  <a:gd name="T25" fmla="*/ 63 h 99"/>
                  <a:gd name="T26" fmla="*/ 0 w 443"/>
                  <a:gd name="T27" fmla="*/ 74 h 99"/>
                  <a:gd name="T28" fmla="*/ 4 w 443"/>
                  <a:gd name="T29" fmla="*/ 70 h 99"/>
                  <a:gd name="T30" fmla="*/ 15 w 443"/>
                  <a:gd name="T31" fmla="*/ 62 h 99"/>
                  <a:gd name="T32" fmla="*/ 65 w 443"/>
                  <a:gd name="T33" fmla="*/ 44 h 99"/>
                  <a:gd name="T34" fmla="*/ 102 w 443"/>
                  <a:gd name="T35" fmla="*/ 46 h 99"/>
                  <a:gd name="T36" fmla="*/ 140 w 443"/>
                  <a:gd name="T37" fmla="*/ 63 h 99"/>
                  <a:gd name="T38" fmla="*/ 180 w 443"/>
                  <a:gd name="T39" fmla="*/ 87 h 99"/>
                  <a:gd name="T40" fmla="*/ 227 w 443"/>
                  <a:gd name="T41" fmla="*/ 92 h 99"/>
                  <a:gd name="T42" fmla="*/ 269 w 443"/>
                  <a:gd name="T43" fmla="*/ 69 h 99"/>
                  <a:gd name="T44" fmla="*/ 304 w 443"/>
                  <a:gd name="T45" fmla="*/ 39 h 99"/>
                  <a:gd name="T46" fmla="*/ 338 w 443"/>
                  <a:gd name="T47" fmla="*/ 14 h 99"/>
                  <a:gd name="T48" fmla="*/ 373 w 443"/>
                  <a:gd name="T49" fmla="*/ 3 h 99"/>
                  <a:gd name="T50" fmla="*/ 426 w 443"/>
                  <a:gd name="T51" fmla="*/ 9 h 99"/>
                  <a:gd name="T52" fmla="*/ 439 w 443"/>
                  <a:gd name="T53" fmla="*/ 14 h 99"/>
                  <a:gd name="T54" fmla="*/ 443 w 443"/>
                  <a:gd name="T55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3" h="99">
                    <a:moveTo>
                      <a:pt x="443" y="17"/>
                    </a:moveTo>
                    <a:cubicBezTo>
                      <a:pt x="443" y="17"/>
                      <a:pt x="437" y="14"/>
                      <a:pt x="425" y="10"/>
                    </a:cubicBezTo>
                    <a:cubicBezTo>
                      <a:pt x="414" y="6"/>
                      <a:pt x="396" y="3"/>
                      <a:pt x="374" y="6"/>
                    </a:cubicBezTo>
                    <a:cubicBezTo>
                      <a:pt x="363" y="8"/>
                      <a:pt x="351" y="11"/>
                      <a:pt x="340" y="17"/>
                    </a:cubicBezTo>
                    <a:cubicBezTo>
                      <a:pt x="328" y="23"/>
                      <a:pt x="317" y="31"/>
                      <a:pt x="306" y="41"/>
                    </a:cubicBezTo>
                    <a:cubicBezTo>
                      <a:pt x="295" y="51"/>
                      <a:pt x="284" y="62"/>
                      <a:pt x="272" y="72"/>
                    </a:cubicBezTo>
                    <a:cubicBezTo>
                      <a:pt x="259" y="82"/>
                      <a:pt x="245" y="91"/>
                      <a:pt x="228" y="96"/>
                    </a:cubicBezTo>
                    <a:cubicBezTo>
                      <a:pt x="219" y="98"/>
                      <a:pt x="211" y="99"/>
                      <a:pt x="202" y="97"/>
                    </a:cubicBezTo>
                    <a:cubicBezTo>
                      <a:pt x="194" y="96"/>
                      <a:pt x="186" y="93"/>
                      <a:pt x="178" y="90"/>
                    </a:cubicBezTo>
                    <a:cubicBezTo>
                      <a:pt x="164" y="83"/>
                      <a:pt x="151" y="74"/>
                      <a:pt x="139" y="66"/>
                    </a:cubicBezTo>
                    <a:cubicBezTo>
                      <a:pt x="126" y="59"/>
                      <a:pt x="114" y="52"/>
                      <a:pt x="101" y="50"/>
                    </a:cubicBezTo>
                    <a:cubicBezTo>
                      <a:pt x="89" y="46"/>
                      <a:pt x="76" y="46"/>
                      <a:pt x="65" y="47"/>
                    </a:cubicBezTo>
                    <a:cubicBezTo>
                      <a:pt x="43" y="49"/>
                      <a:pt x="27" y="57"/>
                      <a:pt x="16" y="63"/>
                    </a:cubicBezTo>
                    <a:cubicBezTo>
                      <a:pt x="6" y="69"/>
                      <a:pt x="1" y="74"/>
                      <a:pt x="0" y="74"/>
                    </a:cubicBezTo>
                    <a:cubicBezTo>
                      <a:pt x="0" y="74"/>
                      <a:pt x="2" y="72"/>
                      <a:pt x="4" y="70"/>
                    </a:cubicBezTo>
                    <a:cubicBezTo>
                      <a:pt x="6" y="68"/>
                      <a:pt x="10" y="65"/>
                      <a:pt x="15" y="62"/>
                    </a:cubicBezTo>
                    <a:cubicBezTo>
                      <a:pt x="26" y="55"/>
                      <a:pt x="43" y="46"/>
                      <a:pt x="65" y="44"/>
                    </a:cubicBezTo>
                    <a:cubicBezTo>
                      <a:pt x="76" y="43"/>
                      <a:pt x="89" y="43"/>
                      <a:pt x="102" y="46"/>
                    </a:cubicBezTo>
                    <a:cubicBezTo>
                      <a:pt x="115" y="49"/>
                      <a:pt x="128" y="56"/>
                      <a:pt x="140" y="63"/>
                    </a:cubicBezTo>
                    <a:cubicBezTo>
                      <a:pt x="153" y="71"/>
                      <a:pt x="166" y="80"/>
                      <a:pt x="180" y="87"/>
                    </a:cubicBezTo>
                    <a:cubicBezTo>
                      <a:pt x="194" y="93"/>
                      <a:pt x="211" y="96"/>
                      <a:pt x="227" y="92"/>
                    </a:cubicBezTo>
                    <a:cubicBezTo>
                      <a:pt x="243" y="88"/>
                      <a:pt x="257" y="79"/>
                      <a:pt x="269" y="69"/>
                    </a:cubicBezTo>
                    <a:cubicBezTo>
                      <a:pt x="282" y="59"/>
                      <a:pt x="293" y="48"/>
                      <a:pt x="304" y="39"/>
                    </a:cubicBezTo>
                    <a:cubicBezTo>
                      <a:pt x="315" y="29"/>
                      <a:pt x="326" y="20"/>
                      <a:pt x="338" y="14"/>
                    </a:cubicBezTo>
                    <a:cubicBezTo>
                      <a:pt x="350" y="8"/>
                      <a:pt x="362" y="5"/>
                      <a:pt x="373" y="3"/>
                    </a:cubicBezTo>
                    <a:cubicBezTo>
                      <a:pt x="396" y="0"/>
                      <a:pt x="414" y="4"/>
                      <a:pt x="426" y="9"/>
                    </a:cubicBezTo>
                    <a:cubicBezTo>
                      <a:pt x="432" y="11"/>
                      <a:pt x="436" y="13"/>
                      <a:pt x="439" y="14"/>
                    </a:cubicBezTo>
                    <a:cubicBezTo>
                      <a:pt x="442" y="16"/>
                      <a:pt x="443" y="17"/>
                      <a:pt x="443" y="17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116">
                <a:extLst>
                  <a:ext uri="{FF2B5EF4-FFF2-40B4-BE49-F238E27FC236}">
                    <a16:creationId xmlns:a16="http://schemas.microsoft.com/office/drawing/2014/main" id="{11D8BA8A-37E4-4813-A798-5F2DE87BE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" y="2026"/>
                <a:ext cx="112" cy="30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117">
                <a:extLst>
                  <a:ext uri="{FF2B5EF4-FFF2-40B4-BE49-F238E27FC236}">
                    <a16:creationId xmlns:a16="http://schemas.microsoft.com/office/drawing/2014/main" id="{00D4E1B6-CE7A-40AB-A065-4D149AFEC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026"/>
                <a:ext cx="111" cy="30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118">
                <a:extLst>
                  <a:ext uri="{FF2B5EF4-FFF2-40B4-BE49-F238E27FC236}">
                    <a16:creationId xmlns:a16="http://schemas.microsoft.com/office/drawing/2014/main" id="{C53CDE3B-E921-4D49-96A5-FEDAB1058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846"/>
                <a:ext cx="114" cy="48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119">
                <a:extLst>
                  <a:ext uri="{FF2B5EF4-FFF2-40B4-BE49-F238E27FC236}">
                    <a16:creationId xmlns:a16="http://schemas.microsoft.com/office/drawing/2014/main" id="{E8F58099-375F-4941-9FEB-96897B978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" y="2235"/>
                <a:ext cx="114" cy="103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120">
                <a:extLst>
                  <a:ext uri="{FF2B5EF4-FFF2-40B4-BE49-F238E27FC236}">
                    <a16:creationId xmlns:a16="http://schemas.microsoft.com/office/drawing/2014/main" id="{C37B03B1-BF15-4FAB-BE15-ED251F797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8" y="2164"/>
                <a:ext cx="114" cy="166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121">
                <a:extLst>
                  <a:ext uri="{FF2B5EF4-FFF2-40B4-BE49-F238E27FC236}">
                    <a16:creationId xmlns:a16="http://schemas.microsoft.com/office/drawing/2014/main" id="{D544BCCE-EAD4-4BC6-8045-B45E6AAAA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2126"/>
                <a:ext cx="114" cy="204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122">
                <a:extLst>
                  <a:ext uri="{FF2B5EF4-FFF2-40B4-BE49-F238E27FC236}">
                    <a16:creationId xmlns:a16="http://schemas.microsoft.com/office/drawing/2014/main" id="{969215E7-E9EE-4B52-991C-C15F634D3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123">
                <a:extLst>
                  <a:ext uri="{FF2B5EF4-FFF2-40B4-BE49-F238E27FC236}">
                    <a16:creationId xmlns:a16="http://schemas.microsoft.com/office/drawing/2014/main" id="{96E9E895-38AA-4743-AD29-80577CB75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124">
                <a:extLst>
                  <a:ext uri="{FF2B5EF4-FFF2-40B4-BE49-F238E27FC236}">
                    <a16:creationId xmlns:a16="http://schemas.microsoft.com/office/drawing/2014/main" id="{F46B079B-7CC4-488A-B8F6-257350F0B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" y="2364"/>
                <a:ext cx="138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125">
                <a:extLst>
                  <a:ext uri="{FF2B5EF4-FFF2-40B4-BE49-F238E27FC236}">
                    <a16:creationId xmlns:a16="http://schemas.microsoft.com/office/drawing/2014/main" id="{9E32A410-FC3D-4EE0-BB95-E8F41BB3D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" y="2364"/>
                <a:ext cx="137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126">
                <a:extLst>
                  <a:ext uri="{FF2B5EF4-FFF2-40B4-BE49-F238E27FC236}">
                    <a16:creationId xmlns:a16="http://schemas.microsoft.com/office/drawing/2014/main" id="{14384175-D857-4F1F-864D-2ED889227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127">
                <a:extLst>
                  <a:ext uri="{FF2B5EF4-FFF2-40B4-BE49-F238E27FC236}">
                    <a16:creationId xmlns:a16="http://schemas.microsoft.com/office/drawing/2014/main" id="{691B36D9-0BA1-445D-9431-5F96BD666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" y="2364"/>
                <a:ext cx="121" cy="7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128">
                <a:extLst>
                  <a:ext uri="{FF2B5EF4-FFF2-40B4-BE49-F238E27FC236}">
                    <a16:creationId xmlns:a16="http://schemas.microsoft.com/office/drawing/2014/main" id="{0A7A1467-DE73-496E-BC4D-B08071E59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" y="1269"/>
                <a:ext cx="923" cy="382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129">
                <a:extLst>
                  <a:ext uri="{FF2B5EF4-FFF2-40B4-BE49-F238E27FC236}">
                    <a16:creationId xmlns:a16="http://schemas.microsoft.com/office/drawing/2014/main" id="{79FAEC94-A1E5-47A6-9F69-2A016A6E1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" y="1347"/>
                <a:ext cx="85" cy="86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130">
                <a:extLst>
                  <a:ext uri="{FF2B5EF4-FFF2-40B4-BE49-F238E27FC236}">
                    <a16:creationId xmlns:a16="http://schemas.microsoft.com/office/drawing/2014/main" id="{30D8B737-CF32-485B-8E5F-E6D5D56F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359"/>
                <a:ext cx="299" cy="17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131">
                <a:extLst>
                  <a:ext uri="{FF2B5EF4-FFF2-40B4-BE49-F238E27FC236}">
                    <a16:creationId xmlns:a16="http://schemas.microsoft.com/office/drawing/2014/main" id="{01E05336-58E6-4445-980B-22F946A88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397"/>
                <a:ext cx="583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132">
                <a:extLst>
                  <a:ext uri="{FF2B5EF4-FFF2-40B4-BE49-F238E27FC236}">
                    <a16:creationId xmlns:a16="http://schemas.microsoft.com/office/drawing/2014/main" id="{2B0AE82E-19D8-4F10-AC8A-D8AA77C7B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" y="1478"/>
                <a:ext cx="85" cy="88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133">
                <a:extLst>
                  <a:ext uri="{FF2B5EF4-FFF2-40B4-BE49-F238E27FC236}">
                    <a16:creationId xmlns:a16="http://schemas.microsoft.com/office/drawing/2014/main" id="{1DA49F71-44F8-425B-8183-521A66665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492"/>
                <a:ext cx="154" cy="17"/>
              </a:xfrm>
              <a:prstGeom prst="rect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134">
                <a:extLst>
                  <a:ext uri="{FF2B5EF4-FFF2-40B4-BE49-F238E27FC236}">
                    <a16:creationId xmlns:a16="http://schemas.microsoft.com/office/drawing/2014/main" id="{3FABA725-FC2D-42A9-A765-C5507A895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1530"/>
                <a:ext cx="583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135">
                <a:extLst>
                  <a:ext uri="{FF2B5EF4-FFF2-40B4-BE49-F238E27FC236}">
                    <a16:creationId xmlns:a16="http://schemas.microsoft.com/office/drawing/2014/main" id="{DC8D5204-C5F9-4FFD-824C-D11BE1CFC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" y="775"/>
                <a:ext cx="1459" cy="166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36">
                <a:extLst>
                  <a:ext uri="{FF2B5EF4-FFF2-40B4-BE49-F238E27FC236}">
                    <a16:creationId xmlns:a16="http://schemas.microsoft.com/office/drawing/2014/main" id="{E3FE4CD4-DE3F-4C3D-8C1C-17C7B73B4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2" y="772"/>
                <a:ext cx="1464" cy="1670"/>
              </a:xfrm>
              <a:custGeom>
                <a:avLst/>
                <a:gdLst>
                  <a:gd name="T0" fmla="*/ 616 w 617"/>
                  <a:gd name="T1" fmla="*/ 702 h 703"/>
                  <a:gd name="T2" fmla="*/ 616 w 617"/>
                  <a:gd name="T3" fmla="*/ 699 h 703"/>
                  <a:gd name="T4" fmla="*/ 615 w 617"/>
                  <a:gd name="T5" fmla="*/ 689 h 703"/>
                  <a:gd name="T6" fmla="*/ 615 w 617"/>
                  <a:gd name="T7" fmla="*/ 651 h 703"/>
                  <a:gd name="T8" fmla="*/ 615 w 617"/>
                  <a:gd name="T9" fmla="*/ 508 h 703"/>
                  <a:gd name="T10" fmla="*/ 615 w 617"/>
                  <a:gd name="T11" fmla="*/ 1 h 703"/>
                  <a:gd name="T12" fmla="*/ 616 w 617"/>
                  <a:gd name="T13" fmla="*/ 2 h 703"/>
                  <a:gd name="T14" fmla="*/ 1 w 617"/>
                  <a:gd name="T15" fmla="*/ 2 h 703"/>
                  <a:gd name="T16" fmla="*/ 1 w 617"/>
                  <a:gd name="T17" fmla="*/ 2 h 703"/>
                  <a:gd name="T18" fmla="*/ 2 w 617"/>
                  <a:gd name="T19" fmla="*/ 1 h 703"/>
                  <a:gd name="T20" fmla="*/ 2 w 617"/>
                  <a:gd name="T21" fmla="*/ 702 h 703"/>
                  <a:gd name="T22" fmla="*/ 1 w 617"/>
                  <a:gd name="T23" fmla="*/ 702 h 703"/>
                  <a:gd name="T24" fmla="*/ 447 w 617"/>
                  <a:gd name="T25" fmla="*/ 702 h 703"/>
                  <a:gd name="T26" fmla="*/ 571 w 617"/>
                  <a:gd name="T27" fmla="*/ 702 h 703"/>
                  <a:gd name="T28" fmla="*/ 604 w 617"/>
                  <a:gd name="T29" fmla="*/ 702 h 703"/>
                  <a:gd name="T30" fmla="*/ 616 w 617"/>
                  <a:gd name="T31" fmla="*/ 702 h 703"/>
                  <a:gd name="T32" fmla="*/ 604 w 617"/>
                  <a:gd name="T33" fmla="*/ 703 h 703"/>
                  <a:gd name="T34" fmla="*/ 572 w 617"/>
                  <a:gd name="T35" fmla="*/ 703 h 703"/>
                  <a:gd name="T36" fmla="*/ 447 w 617"/>
                  <a:gd name="T37" fmla="*/ 703 h 703"/>
                  <a:gd name="T38" fmla="*/ 1 w 617"/>
                  <a:gd name="T39" fmla="*/ 703 h 703"/>
                  <a:gd name="T40" fmla="*/ 0 w 617"/>
                  <a:gd name="T41" fmla="*/ 703 h 703"/>
                  <a:gd name="T42" fmla="*/ 0 w 617"/>
                  <a:gd name="T43" fmla="*/ 702 h 703"/>
                  <a:gd name="T44" fmla="*/ 0 w 617"/>
                  <a:gd name="T45" fmla="*/ 1 h 703"/>
                  <a:gd name="T46" fmla="*/ 0 w 617"/>
                  <a:gd name="T47" fmla="*/ 0 h 703"/>
                  <a:gd name="T48" fmla="*/ 1 w 617"/>
                  <a:gd name="T49" fmla="*/ 0 h 703"/>
                  <a:gd name="T50" fmla="*/ 1 w 617"/>
                  <a:gd name="T51" fmla="*/ 0 h 703"/>
                  <a:gd name="T52" fmla="*/ 616 w 617"/>
                  <a:gd name="T53" fmla="*/ 0 h 703"/>
                  <a:gd name="T54" fmla="*/ 617 w 617"/>
                  <a:gd name="T55" fmla="*/ 0 h 703"/>
                  <a:gd name="T56" fmla="*/ 617 w 617"/>
                  <a:gd name="T57" fmla="*/ 1 h 703"/>
                  <a:gd name="T58" fmla="*/ 616 w 617"/>
                  <a:gd name="T59" fmla="*/ 509 h 703"/>
                  <a:gd name="T60" fmla="*/ 616 w 617"/>
                  <a:gd name="T61" fmla="*/ 652 h 703"/>
                  <a:gd name="T62" fmla="*/ 616 w 617"/>
                  <a:gd name="T63" fmla="*/ 690 h 703"/>
                  <a:gd name="T64" fmla="*/ 616 w 617"/>
                  <a:gd name="T65" fmla="*/ 699 h 703"/>
                  <a:gd name="T66" fmla="*/ 616 w 617"/>
                  <a:gd name="T67" fmla="*/ 702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17" h="703">
                    <a:moveTo>
                      <a:pt x="616" y="702"/>
                    </a:moveTo>
                    <a:cubicBezTo>
                      <a:pt x="616" y="702"/>
                      <a:pt x="616" y="701"/>
                      <a:pt x="616" y="699"/>
                    </a:cubicBezTo>
                    <a:cubicBezTo>
                      <a:pt x="616" y="697"/>
                      <a:pt x="616" y="694"/>
                      <a:pt x="615" y="689"/>
                    </a:cubicBezTo>
                    <a:cubicBezTo>
                      <a:pt x="615" y="681"/>
                      <a:pt x="615" y="668"/>
                      <a:pt x="615" y="651"/>
                    </a:cubicBezTo>
                    <a:cubicBezTo>
                      <a:pt x="615" y="618"/>
                      <a:pt x="615" y="570"/>
                      <a:pt x="615" y="508"/>
                    </a:cubicBezTo>
                    <a:cubicBezTo>
                      <a:pt x="615" y="385"/>
                      <a:pt x="615" y="210"/>
                      <a:pt x="615" y="1"/>
                    </a:cubicBezTo>
                    <a:cubicBezTo>
                      <a:pt x="616" y="2"/>
                      <a:pt x="616" y="2"/>
                      <a:pt x="616" y="2"/>
                    </a:cubicBezTo>
                    <a:cubicBezTo>
                      <a:pt x="435" y="2"/>
                      <a:pt x="224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60"/>
                      <a:pt x="2" y="501"/>
                      <a:pt x="2" y="702"/>
                    </a:cubicBezTo>
                    <a:cubicBezTo>
                      <a:pt x="1" y="702"/>
                      <a:pt x="1" y="702"/>
                      <a:pt x="1" y="702"/>
                    </a:cubicBezTo>
                    <a:cubicBezTo>
                      <a:pt x="186" y="702"/>
                      <a:pt x="339" y="702"/>
                      <a:pt x="447" y="702"/>
                    </a:cubicBezTo>
                    <a:cubicBezTo>
                      <a:pt x="501" y="702"/>
                      <a:pt x="543" y="702"/>
                      <a:pt x="571" y="702"/>
                    </a:cubicBezTo>
                    <a:cubicBezTo>
                      <a:pt x="586" y="702"/>
                      <a:pt x="597" y="702"/>
                      <a:pt x="604" y="702"/>
                    </a:cubicBezTo>
                    <a:cubicBezTo>
                      <a:pt x="612" y="702"/>
                      <a:pt x="616" y="702"/>
                      <a:pt x="616" y="702"/>
                    </a:cubicBezTo>
                    <a:cubicBezTo>
                      <a:pt x="616" y="702"/>
                      <a:pt x="612" y="702"/>
                      <a:pt x="604" y="703"/>
                    </a:cubicBezTo>
                    <a:cubicBezTo>
                      <a:pt x="597" y="703"/>
                      <a:pt x="586" y="703"/>
                      <a:pt x="572" y="703"/>
                    </a:cubicBezTo>
                    <a:cubicBezTo>
                      <a:pt x="543" y="703"/>
                      <a:pt x="501" y="703"/>
                      <a:pt x="447" y="703"/>
                    </a:cubicBezTo>
                    <a:cubicBezTo>
                      <a:pt x="340" y="703"/>
                      <a:pt x="186" y="703"/>
                      <a:pt x="1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501"/>
                      <a:pt x="0" y="26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24" y="0"/>
                      <a:pt x="435" y="0"/>
                      <a:pt x="616" y="0"/>
                    </a:cubicBezTo>
                    <a:cubicBezTo>
                      <a:pt x="617" y="0"/>
                      <a:pt x="617" y="0"/>
                      <a:pt x="617" y="0"/>
                    </a:cubicBezTo>
                    <a:cubicBezTo>
                      <a:pt x="617" y="1"/>
                      <a:pt x="617" y="1"/>
                      <a:pt x="617" y="1"/>
                    </a:cubicBezTo>
                    <a:cubicBezTo>
                      <a:pt x="616" y="210"/>
                      <a:pt x="616" y="386"/>
                      <a:pt x="616" y="509"/>
                    </a:cubicBezTo>
                    <a:cubicBezTo>
                      <a:pt x="616" y="570"/>
                      <a:pt x="616" y="619"/>
                      <a:pt x="616" y="652"/>
                    </a:cubicBezTo>
                    <a:cubicBezTo>
                      <a:pt x="616" y="668"/>
                      <a:pt x="616" y="681"/>
                      <a:pt x="616" y="690"/>
                    </a:cubicBezTo>
                    <a:cubicBezTo>
                      <a:pt x="616" y="694"/>
                      <a:pt x="616" y="697"/>
                      <a:pt x="616" y="699"/>
                    </a:cubicBezTo>
                    <a:cubicBezTo>
                      <a:pt x="616" y="701"/>
                      <a:pt x="616" y="702"/>
                      <a:pt x="616" y="70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137">
                <a:extLst>
                  <a:ext uri="{FF2B5EF4-FFF2-40B4-BE49-F238E27FC236}">
                    <a16:creationId xmlns:a16="http://schemas.microsoft.com/office/drawing/2014/main" id="{E18B0CA2-6C18-4246-B81C-AC904C9BB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1" y="908"/>
                <a:ext cx="1182" cy="947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138">
                <a:extLst>
                  <a:ext uri="{FF2B5EF4-FFF2-40B4-BE49-F238E27FC236}">
                    <a16:creationId xmlns:a16="http://schemas.microsoft.com/office/drawing/2014/main" id="{BB3182FE-A5A4-46CC-8926-40782F717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687"/>
                <a:ext cx="38" cy="12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139">
                <a:extLst>
                  <a:ext uri="{FF2B5EF4-FFF2-40B4-BE49-F238E27FC236}">
                    <a16:creationId xmlns:a16="http://schemas.microsoft.com/office/drawing/2014/main" id="{D0841835-2456-4D62-9D69-54752205A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2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140">
                <a:extLst>
                  <a:ext uri="{FF2B5EF4-FFF2-40B4-BE49-F238E27FC236}">
                    <a16:creationId xmlns:a16="http://schemas.microsoft.com/office/drawing/2014/main" id="{1B9BA536-ADCF-43D9-8C1A-B49382E38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5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141">
                <a:extLst>
                  <a:ext uri="{FF2B5EF4-FFF2-40B4-BE49-F238E27FC236}">
                    <a16:creationId xmlns:a16="http://schemas.microsoft.com/office/drawing/2014/main" id="{6F099ECF-35FB-4026-A32F-952A87F35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6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Rectangle 142">
                <a:extLst>
                  <a:ext uri="{FF2B5EF4-FFF2-40B4-BE49-F238E27FC236}">
                    <a16:creationId xmlns:a16="http://schemas.microsoft.com/office/drawing/2014/main" id="{7904E52E-3D6C-4A3C-B12E-8F954894F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9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143">
                <a:extLst>
                  <a:ext uri="{FF2B5EF4-FFF2-40B4-BE49-F238E27FC236}">
                    <a16:creationId xmlns:a16="http://schemas.microsoft.com/office/drawing/2014/main" id="{F36B5D26-8E7B-4466-98D9-D9CD31E8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2" y="1749"/>
                <a:ext cx="50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144">
                <a:extLst>
                  <a:ext uri="{FF2B5EF4-FFF2-40B4-BE49-F238E27FC236}">
                    <a16:creationId xmlns:a16="http://schemas.microsoft.com/office/drawing/2014/main" id="{8685E3B9-D695-4B6D-A112-79D33CA7A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6" y="1749"/>
                <a:ext cx="49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Rectangle 145">
                <a:extLst>
                  <a:ext uri="{FF2B5EF4-FFF2-40B4-BE49-F238E27FC236}">
                    <a16:creationId xmlns:a16="http://schemas.microsoft.com/office/drawing/2014/main" id="{6EC6DC62-22CB-46C1-BA3E-DC3C11188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540"/>
                <a:ext cx="38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146">
                <a:extLst>
                  <a:ext uri="{FF2B5EF4-FFF2-40B4-BE49-F238E27FC236}">
                    <a16:creationId xmlns:a16="http://schemas.microsoft.com/office/drawing/2014/main" id="{A7E057B3-395E-4F8F-905A-358544E4F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257"/>
                <a:ext cx="38" cy="12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147">
                <a:extLst>
                  <a:ext uri="{FF2B5EF4-FFF2-40B4-BE49-F238E27FC236}">
                    <a16:creationId xmlns:a16="http://schemas.microsoft.com/office/drawing/2014/main" id="{BD5D4B60-2DC6-4D64-A3C7-1EBC9BEDD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117"/>
                <a:ext cx="38" cy="9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148">
                <a:extLst>
                  <a:ext uri="{FF2B5EF4-FFF2-40B4-BE49-F238E27FC236}">
                    <a16:creationId xmlns:a16="http://schemas.microsoft.com/office/drawing/2014/main" id="{E87B1A06-B107-43E7-8AE9-DE46A8F28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7" y="1397"/>
                <a:ext cx="37" cy="12"/>
              </a:xfrm>
              <a:prstGeom prst="rect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49">
                <a:extLst>
                  <a:ext uri="{FF2B5EF4-FFF2-40B4-BE49-F238E27FC236}">
                    <a16:creationId xmlns:a16="http://schemas.microsoft.com/office/drawing/2014/main" id="{85F107D1-F00E-40AE-89E1-F14DEAC60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" y="1029"/>
                <a:ext cx="942" cy="672"/>
              </a:xfrm>
              <a:custGeom>
                <a:avLst/>
                <a:gdLst>
                  <a:gd name="T0" fmla="*/ 397 w 397"/>
                  <a:gd name="T1" fmla="*/ 282 h 283"/>
                  <a:gd name="T2" fmla="*/ 395 w 397"/>
                  <a:gd name="T3" fmla="*/ 282 h 283"/>
                  <a:gd name="T4" fmla="*/ 390 w 397"/>
                  <a:gd name="T5" fmla="*/ 282 h 283"/>
                  <a:gd name="T6" fmla="*/ 370 w 397"/>
                  <a:gd name="T7" fmla="*/ 283 h 283"/>
                  <a:gd name="T8" fmla="*/ 298 w 397"/>
                  <a:gd name="T9" fmla="*/ 283 h 283"/>
                  <a:gd name="T10" fmla="*/ 58 w 397"/>
                  <a:gd name="T11" fmla="*/ 283 h 283"/>
                  <a:gd name="T12" fmla="*/ 1 w 397"/>
                  <a:gd name="T13" fmla="*/ 283 h 283"/>
                  <a:gd name="T14" fmla="*/ 0 w 397"/>
                  <a:gd name="T15" fmla="*/ 283 h 283"/>
                  <a:gd name="T16" fmla="*/ 0 w 397"/>
                  <a:gd name="T17" fmla="*/ 282 h 283"/>
                  <a:gd name="T18" fmla="*/ 0 w 397"/>
                  <a:gd name="T19" fmla="*/ 81 h 283"/>
                  <a:gd name="T20" fmla="*/ 0 w 397"/>
                  <a:gd name="T21" fmla="*/ 21 h 283"/>
                  <a:gd name="T22" fmla="*/ 1 w 397"/>
                  <a:gd name="T23" fmla="*/ 5 h 283"/>
                  <a:gd name="T24" fmla="*/ 1 w 397"/>
                  <a:gd name="T25" fmla="*/ 1 h 283"/>
                  <a:gd name="T26" fmla="*/ 1 w 397"/>
                  <a:gd name="T27" fmla="*/ 0 h 283"/>
                  <a:gd name="T28" fmla="*/ 1 w 397"/>
                  <a:gd name="T29" fmla="*/ 1 h 283"/>
                  <a:gd name="T30" fmla="*/ 1 w 397"/>
                  <a:gd name="T31" fmla="*/ 5 h 283"/>
                  <a:gd name="T32" fmla="*/ 1 w 397"/>
                  <a:gd name="T33" fmla="*/ 21 h 283"/>
                  <a:gd name="T34" fmla="*/ 2 w 397"/>
                  <a:gd name="T35" fmla="*/ 81 h 283"/>
                  <a:gd name="T36" fmla="*/ 2 w 397"/>
                  <a:gd name="T37" fmla="*/ 282 h 283"/>
                  <a:gd name="T38" fmla="*/ 1 w 397"/>
                  <a:gd name="T39" fmla="*/ 281 h 283"/>
                  <a:gd name="T40" fmla="*/ 58 w 397"/>
                  <a:gd name="T41" fmla="*/ 281 h 283"/>
                  <a:gd name="T42" fmla="*/ 298 w 397"/>
                  <a:gd name="T43" fmla="*/ 281 h 283"/>
                  <a:gd name="T44" fmla="*/ 370 w 397"/>
                  <a:gd name="T45" fmla="*/ 282 h 283"/>
                  <a:gd name="T46" fmla="*/ 390 w 397"/>
                  <a:gd name="T47" fmla="*/ 282 h 283"/>
                  <a:gd name="T48" fmla="*/ 395 w 397"/>
                  <a:gd name="T49" fmla="*/ 282 h 283"/>
                  <a:gd name="T50" fmla="*/ 397 w 397"/>
                  <a:gd name="T51" fmla="*/ 28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7" h="283">
                    <a:moveTo>
                      <a:pt x="397" y="282"/>
                    </a:moveTo>
                    <a:cubicBezTo>
                      <a:pt x="397" y="282"/>
                      <a:pt x="396" y="282"/>
                      <a:pt x="395" y="282"/>
                    </a:cubicBezTo>
                    <a:cubicBezTo>
                      <a:pt x="394" y="282"/>
                      <a:pt x="392" y="282"/>
                      <a:pt x="390" y="282"/>
                    </a:cubicBezTo>
                    <a:cubicBezTo>
                      <a:pt x="385" y="282"/>
                      <a:pt x="379" y="283"/>
                      <a:pt x="370" y="283"/>
                    </a:cubicBezTo>
                    <a:cubicBezTo>
                      <a:pt x="353" y="283"/>
                      <a:pt x="328" y="283"/>
                      <a:pt x="298" y="283"/>
                    </a:cubicBezTo>
                    <a:cubicBezTo>
                      <a:pt x="236" y="283"/>
                      <a:pt x="151" y="283"/>
                      <a:pt x="58" y="283"/>
                    </a:cubicBezTo>
                    <a:cubicBezTo>
                      <a:pt x="38" y="283"/>
                      <a:pt x="19" y="283"/>
                      <a:pt x="1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02"/>
                      <a:pt x="0" y="131"/>
                      <a:pt x="0" y="81"/>
                    </a:cubicBezTo>
                    <a:cubicBezTo>
                      <a:pt x="0" y="56"/>
                      <a:pt x="0" y="35"/>
                      <a:pt x="0" y="21"/>
                    </a:cubicBezTo>
                    <a:cubicBezTo>
                      <a:pt x="1" y="14"/>
                      <a:pt x="1" y="9"/>
                      <a:pt x="1" y="5"/>
                    </a:cubicBezTo>
                    <a:cubicBezTo>
                      <a:pt x="1" y="4"/>
                      <a:pt x="1" y="2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2"/>
                      <a:pt x="1" y="4"/>
                      <a:pt x="1" y="5"/>
                    </a:cubicBezTo>
                    <a:cubicBezTo>
                      <a:pt x="1" y="9"/>
                      <a:pt x="1" y="14"/>
                      <a:pt x="1" y="21"/>
                    </a:cubicBezTo>
                    <a:cubicBezTo>
                      <a:pt x="1" y="35"/>
                      <a:pt x="1" y="56"/>
                      <a:pt x="2" y="81"/>
                    </a:cubicBezTo>
                    <a:cubicBezTo>
                      <a:pt x="2" y="131"/>
                      <a:pt x="2" y="202"/>
                      <a:pt x="2" y="282"/>
                    </a:cubicBezTo>
                    <a:cubicBezTo>
                      <a:pt x="1" y="281"/>
                      <a:pt x="1" y="281"/>
                      <a:pt x="1" y="281"/>
                    </a:cubicBezTo>
                    <a:cubicBezTo>
                      <a:pt x="19" y="281"/>
                      <a:pt x="38" y="281"/>
                      <a:pt x="58" y="281"/>
                    </a:cubicBezTo>
                    <a:cubicBezTo>
                      <a:pt x="151" y="281"/>
                      <a:pt x="236" y="281"/>
                      <a:pt x="298" y="281"/>
                    </a:cubicBezTo>
                    <a:cubicBezTo>
                      <a:pt x="328" y="282"/>
                      <a:pt x="353" y="282"/>
                      <a:pt x="370" y="282"/>
                    </a:cubicBezTo>
                    <a:cubicBezTo>
                      <a:pt x="379" y="282"/>
                      <a:pt x="385" y="282"/>
                      <a:pt x="390" y="282"/>
                    </a:cubicBezTo>
                    <a:cubicBezTo>
                      <a:pt x="392" y="282"/>
                      <a:pt x="394" y="282"/>
                      <a:pt x="395" y="282"/>
                    </a:cubicBezTo>
                    <a:cubicBezTo>
                      <a:pt x="396" y="282"/>
                      <a:pt x="397" y="282"/>
                      <a:pt x="397" y="28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50">
                <a:extLst>
                  <a:ext uri="{FF2B5EF4-FFF2-40B4-BE49-F238E27FC236}">
                    <a16:creationId xmlns:a16="http://schemas.microsoft.com/office/drawing/2014/main" id="{CE885287-817A-4E98-B16A-1F82E581A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402"/>
                <a:ext cx="914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51">
                <a:extLst>
                  <a:ext uri="{FF2B5EF4-FFF2-40B4-BE49-F238E27FC236}">
                    <a16:creationId xmlns:a16="http://schemas.microsoft.com/office/drawing/2014/main" id="{A2C59D07-A826-40C0-B84E-95F050746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262"/>
                <a:ext cx="914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52">
                <a:extLst>
                  <a:ext uri="{FF2B5EF4-FFF2-40B4-BE49-F238E27FC236}">
                    <a16:creationId xmlns:a16="http://schemas.microsoft.com/office/drawing/2014/main" id="{9A66E7AF-5D14-4327-BB05-E11D54B24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119"/>
                <a:ext cx="914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53">
                <a:extLst>
                  <a:ext uri="{FF2B5EF4-FFF2-40B4-BE49-F238E27FC236}">
                    <a16:creationId xmlns:a16="http://schemas.microsoft.com/office/drawing/2014/main" id="{95359802-70DF-43D5-837C-3A0B11021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" y="1542"/>
                <a:ext cx="914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54">
                <a:extLst>
                  <a:ext uri="{FF2B5EF4-FFF2-40B4-BE49-F238E27FC236}">
                    <a16:creationId xmlns:a16="http://schemas.microsoft.com/office/drawing/2014/main" id="{2EA09DD1-5B43-4EB7-9BA4-7930BAD9D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" y="1038"/>
                <a:ext cx="892" cy="630"/>
              </a:xfrm>
              <a:custGeom>
                <a:avLst/>
                <a:gdLst>
                  <a:gd name="T0" fmla="*/ 0 w 376"/>
                  <a:gd name="T1" fmla="*/ 265 h 265"/>
                  <a:gd name="T2" fmla="*/ 0 w 376"/>
                  <a:gd name="T3" fmla="*/ 213 h 265"/>
                  <a:gd name="T4" fmla="*/ 32 w 376"/>
                  <a:gd name="T5" fmla="*/ 162 h 265"/>
                  <a:gd name="T6" fmla="*/ 55 w 376"/>
                  <a:gd name="T7" fmla="*/ 179 h 265"/>
                  <a:gd name="T8" fmla="*/ 100 w 376"/>
                  <a:gd name="T9" fmla="*/ 108 h 265"/>
                  <a:gd name="T10" fmla="*/ 127 w 376"/>
                  <a:gd name="T11" fmla="*/ 127 h 265"/>
                  <a:gd name="T12" fmla="*/ 164 w 376"/>
                  <a:gd name="T13" fmla="*/ 62 h 265"/>
                  <a:gd name="T14" fmla="*/ 195 w 376"/>
                  <a:gd name="T15" fmla="*/ 87 h 265"/>
                  <a:gd name="T16" fmla="*/ 240 w 376"/>
                  <a:gd name="T17" fmla="*/ 0 h 265"/>
                  <a:gd name="T18" fmla="*/ 289 w 376"/>
                  <a:gd name="T19" fmla="*/ 97 h 265"/>
                  <a:gd name="T20" fmla="*/ 329 w 376"/>
                  <a:gd name="T21" fmla="*/ 48 h 265"/>
                  <a:gd name="T22" fmla="*/ 376 w 376"/>
                  <a:gd name="T23" fmla="*/ 35 h 265"/>
                  <a:gd name="T24" fmla="*/ 376 w 376"/>
                  <a:gd name="T25" fmla="*/ 265 h 265"/>
                  <a:gd name="T26" fmla="*/ 0 w 376"/>
                  <a:gd name="T27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6" h="265">
                    <a:moveTo>
                      <a:pt x="0" y="265"/>
                    </a:moveTo>
                    <a:cubicBezTo>
                      <a:pt x="0" y="256"/>
                      <a:pt x="0" y="213"/>
                      <a:pt x="0" y="213"/>
                    </a:cubicBezTo>
                    <a:cubicBezTo>
                      <a:pt x="32" y="162"/>
                      <a:pt x="32" y="162"/>
                      <a:pt x="32" y="162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127" y="127"/>
                      <a:pt x="127" y="127"/>
                      <a:pt x="127" y="127"/>
                    </a:cubicBezTo>
                    <a:cubicBezTo>
                      <a:pt x="164" y="62"/>
                      <a:pt x="164" y="62"/>
                      <a:pt x="164" y="62"/>
                    </a:cubicBezTo>
                    <a:cubicBezTo>
                      <a:pt x="195" y="87"/>
                      <a:pt x="195" y="87"/>
                      <a:pt x="195" y="87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89" y="97"/>
                      <a:pt x="289" y="97"/>
                      <a:pt x="289" y="97"/>
                    </a:cubicBezTo>
                    <a:cubicBezTo>
                      <a:pt x="329" y="48"/>
                      <a:pt x="329" y="48"/>
                      <a:pt x="329" y="48"/>
                    </a:cubicBezTo>
                    <a:cubicBezTo>
                      <a:pt x="376" y="35"/>
                      <a:pt x="376" y="35"/>
                      <a:pt x="376" y="35"/>
                    </a:cubicBezTo>
                    <a:cubicBezTo>
                      <a:pt x="376" y="265"/>
                      <a:pt x="376" y="265"/>
                      <a:pt x="376" y="265"/>
                    </a:cubicBezTo>
                    <a:lnTo>
                      <a:pt x="0" y="265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55">
                <a:extLst>
                  <a:ext uri="{FF2B5EF4-FFF2-40B4-BE49-F238E27FC236}">
                    <a16:creationId xmlns:a16="http://schemas.microsoft.com/office/drawing/2014/main" id="{364CACF8-8119-4A40-BCB4-98C8196B9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" y="1076"/>
                <a:ext cx="904" cy="509"/>
              </a:xfrm>
              <a:custGeom>
                <a:avLst/>
                <a:gdLst>
                  <a:gd name="T0" fmla="*/ 381 w 381"/>
                  <a:gd name="T1" fmla="*/ 0 h 214"/>
                  <a:gd name="T2" fmla="*/ 380 w 381"/>
                  <a:gd name="T3" fmla="*/ 1 h 214"/>
                  <a:gd name="T4" fmla="*/ 377 w 381"/>
                  <a:gd name="T5" fmla="*/ 1 h 214"/>
                  <a:gd name="T6" fmla="*/ 368 w 381"/>
                  <a:gd name="T7" fmla="*/ 1 h 214"/>
                  <a:gd name="T8" fmla="*/ 332 w 381"/>
                  <a:gd name="T9" fmla="*/ 1 h 214"/>
                  <a:gd name="T10" fmla="*/ 332 w 381"/>
                  <a:gd name="T11" fmla="*/ 1 h 214"/>
                  <a:gd name="T12" fmla="*/ 294 w 381"/>
                  <a:gd name="T13" fmla="*/ 51 h 214"/>
                  <a:gd name="T14" fmla="*/ 294 w 381"/>
                  <a:gd name="T15" fmla="*/ 51 h 214"/>
                  <a:gd name="T16" fmla="*/ 293 w 381"/>
                  <a:gd name="T17" fmla="*/ 51 h 214"/>
                  <a:gd name="T18" fmla="*/ 197 w 381"/>
                  <a:gd name="T19" fmla="*/ 52 h 214"/>
                  <a:gd name="T20" fmla="*/ 198 w 381"/>
                  <a:gd name="T21" fmla="*/ 51 h 214"/>
                  <a:gd name="T22" fmla="*/ 158 w 381"/>
                  <a:gd name="T23" fmla="*/ 119 h 214"/>
                  <a:gd name="T24" fmla="*/ 118 w 381"/>
                  <a:gd name="T25" fmla="*/ 185 h 214"/>
                  <a:gd name="T26" fmla="*/ 117 w 381"/>
                  <a:gd name="T27" fmla="*/ 186 h 214"/>
                  <a:gd name="T28" fmla="*/ 116 w 381"/>
                  <a:gd name="T29" fmla="*/ 185 h 214"/>
                  <a:gd name="T30" fmla="*/ 64 w 381"/>
                  <a:gd name="T31" fmla="*/ 113 h 214"/>
                  <a:gd name="T32" fmla="*/ 65 w 381"/>
                  <a:gd name="T33" fmla="*/ 113 h 214"/>
                  <a:gd name="T34" fmla="*/ 18 w 381"/>
                  <a:gd name="T35" fmla="*/ 187 h 214"/>
                  <a:gd name="T36" fmla="*/ 4 w 381"/>
                  <a:gd name="T37" fmla="*/ 207 h 214"/>
                  <a:gd name="T38" fmla="*/ 1 w 381"/>
                  <a:gd name="T39" fmla="*/ 213 h 214"/>
                  <a:gd name="T40" fmla="*/ 0 w 381"/>
                  <a:gd name="T41" fmla="*/ 214 h 214"/>
                  <a:gd name="T42" fmla="*/ 1 w 381"/>
                  <a:gd name="T43" fmla="*/ 213 h 214"/>
                  <a:gd name="T44" fmla="*/ 4 w 381"/>
                  <a:gd name="T45" fmla="*/ 207 h 214"/>
                  <a:gd name="T46" fmla="*/ 17 w 381"/>
                  <a:gd name="T47" fmla="*/ 186 h 214"/>
                  <a:gd name="T48" fmla="*/ 64 w 381"/>
                  <a:gd name="T49" fmla="*/ 112 h 214"/>
                  <a:gd name="T50" fmla="*/ 65 w 381"/>
                  <a:gd name="T51" fmla="*/ 111 h 214"/>
                  <a:gd name="T52" fmla="*/ 65 w 381"/>
                  <a:gd name="T53" fmla="*/ 112 h 214"/>
                  <a:gd name="T54" fmla="*/ 118 w 381"/>
                  <a:gd name="T55" fmla="*/ 183 h 214"/>
                  <a:gd name="T56" fmla="*/ 116 w 381"/>
                  <a:gd name="T57" fmla="*/ 183 h 214"/>
                  <a:gd name="T58" fmla="*/ 156 w 381"/>
                  <a:gd name="T59" fmla="*/ 117 h 214"/>
                  <a:gd name="T60" fmla="*/ 196 w 381"/>
                  <a:gd name="T61" fmla="*/ 50 h 214"/>
                  <a:gd name="T62" fmla="*/ 197 w 381"/>
                  <a:gd name="T63" fmla="*/ 50 h 214"/>
                  <a:gd name="T64" fmla="*/ 197 w 381"/>
                  <a:gd name="T65" fmla="*/ 50 h 214"/>
                  <a:gd name="T66" fmla="*/ 293 w 381"/>
                  <a:gd name="T67" fmla="*/ 50 h 214"/>
                  <a:gd name="T68" fmla="*/ 293 w 381"/>
                  <a:gd name="T69" fmla="*/ 50 h 214"/>
                  <a:gd name="T70" fmla="*/ 331 w 381"/>
                  <a:gd name="T71" fmla="*/ 0 h 214"/>
                  <a:gd name="T72" fmla="*/ 332 w 381"/>
                  <a:gd name="T73" fmla="*/ 0 h 214"/>
                  <a:gd name="T74" fmla="*/ 332 w 381"/>
                  <a:gd name="T75" fmla="*/ 0 h 214"/>
                  <a:gd name="T76" fmla="*/ 368 w 381"/>
                  <a:gd name="T77" fmla="*/ 0 h 214"/>
                  <a:gd name="T78" fmla="*/ 377 w 381"/>
                  <a:gd name="T79" fmla="*/ 0 h 214"/>
                  <a:gd name="T80" fmla="*/ 380 w 381"/>
                  <a:gd name="T81" fmla="*/ 0 h 214"/>
                  <a:gd name="T82" fmla="*/ 381 w 381"/>
                  <a:gd name="T83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1" h="214">
                    <a:moveTo>
                      <a:pt x="381" y="0"/>
                    </a:moveTo>
                    <a:cubicBezTo>
                      <a:pt x="381" y="1"/>
                      <a:pt x="380" y="1"/>
                      <a:pt x="380" y="1"/>
                    </a:cubicBezTo>
                    <a:cubicBezTo>
                      <a:pt x="379" y="1"/>
                      <a:pt x="378" y="1"/>
                      <a:pt x="377" y="1"/>
                    </a:cubicBezTo>
                    <a:cubicBezTo>
                      <a:pt x="375" y="1"/>
                      <a:pt x="372" y="1"/>
                      <a:pt x="368" y="1"/>
                    </a:cubicBezTo>
                    <a:cubicBezTo>
                      <a:pt x="359" y="1"/>
                      <a:pt x="347" y="1"/>
                      <a:pt x="332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22" y="15"/>
                      <a:pt x="309" y="32"/>
                      <a:pt x="294" y="51"/>
                    </a:cubicBezTo>
                    <a:cubicBezTo>
                      <a:pt x="294" y="51"/>
                      <a:pt x="294" y="51"/>
                      <a:pt x="294" y="51"/>
                    </a:cubicBezTo>
                    <a:cubicBezTo>
                      <a:pt x="293" y="51"/>
                      <a:pt x="293" y="51"/>
                      <a:pt x="293" y="51"/>
                    </a:cubicBezTo>
                    <a:cubicBezTo>
                      <a:pt x="265" y="51"/>
                      <a:pt x="233" y="52"/>
                      <a:pt x="197" y="52"/>
                    </a:cubicBezTo>
                    <a:cubicBezTo>
                      <a:pt x="198" y="51"/>
                      <a:pt x="198" y="51"/>
                      <a:pt x="198" y="51"/>
                    </a:cubicBezTo>
                    <a:cubicBezTo>
                      <a:pt x="185" y="72"/>
                      <a:pt x="172" y="95"/>
                      <a:pt x="158" y="119"/>
                    </a:cubicBezTo>
                    <a:cubicBezTo>
                      <a:pt x="144" y="141"/>
                      <a:pt x="130" y="164"/>
                      <a:pt x="118" y="185"/>
                    </a:cubicBezTo>
                    <a:cubicBezTo>
                      <a:pt x="117" y="186"/>
                      <a:pt x="117" y="186"/>
                      <a:pt x="117" y="186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97" y="158"/>
                      <a:pt x="80" y="134"/>
                      <a:pt x="64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46" y="144"/>
                      <a:pt x="29" y="169"/>
                      <a:pt x="18" y="187"/>
                    </a:cubicBezTo>
                    <a:cubicBezTo>
                      <a:pt x="12" y="196"/>
                      <a:pt x="8" y="203"/>
                      <a:pt x="4" y="207"/>
                    </a:cubicBezTo>
                    <a:cubicBezTo>
                      <a:pt x="3" y="210"/>
                      <a:pt x="2" y="211"/>
                      <a:pt x="1" y="213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4"/>
                      <a:pt x="0" y="214"/>
                      <a:pt x="1" y="213"/>
                    </a:cubicBezTo>
                    <a:cubicBezTo>
                      <a:pt x="1" y="211"/>
                      <a:pt x="3" y="209"/>
                      <a:pt x="4" y="207"/>
                    </a:cubicBezTo>
                    <a:cubicBezTo>
                      <a:pt x="7" y="202"/>
                      <a:pt x="11" y="195"/>
                      <a:pt x="17" y="186"/>
                    </a:cubicBezTo>
                    <a:cubicBezTo>
                      <a:pt x="28" y="168"/>
                      <a:pt x="44" y="143"/>
                      <a:pt x="64" y="112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81" y="133"/>
                      <a:pt x="99" y="157"/>
                      <a:pt x="118" y="183"/>
                    </a:cubicBezTo>
                    <a:cubicBezTo>
                      <a:pt x="116" y="183"/>
                      <a:pt x="116" y="183"/>
                      <a:pt x="116" y="183"/>
                    </a:cubicBezTo>
                    <a:cubicBezTo>
                      <a:pt x="129" y="163"/>
                      <a:pt x="142" y="140"/>
                      <a:pt x="156" y="117"/>
                    </a:cubicBezTo>
                    <a:cubicBezTo>
                      <a:pt x="170" y="94"/>
                      <a:pt x="184" y="71"/>
                      <a:pt x="196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233" y="50"/>
                      <a:pt x="265" y="50"/>
                      <a:pt x="293" y="50"/>
                    </a:cubicBezTo>
                    <a:cubicBezTo>
                      <a:pt x="293" y="50"/>
                      <a:pt x="293" y="50"/>
                      <a:pt x="293" y="50"/>
                    </a:cubicBezTo>
                    <a:cubicBezTo>
                      <a:pt x="308" y="31"/>
                      <a:pt x="321" y="14"/>
                      <a:pt x="331" y="0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47" y="0"/>
                      <a:pt x="359" y="0"/>
                      <a:pt x="368" y="0"/>
                    </a:cubicBezTo>
                    <a:cubicBezTo>
                      <a:pt x="372" y="0"/>
                      <a:pt x="375" y="0"/>
                      <a:pt x="377" y="0"/>
                    </a:cubicBezTo>
                    <a:cubicBezTo>
                      <a:pt x="378" y="0"/>
                      <a:pt x="379" y="0"/>
                      <a:pt x="380" y="0"/>
                    </a:cubicBezTo>
                    <a:cubicBezTo>
                      <a:pt x="380" y="0"/>
                      <a:pt x="381" y="0"/>
                      <a:pt x="3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56">
                <a:extLst>
                  <a:ext uri="{FF2B5EF4-FFF2-40B4-BE49-F238E27FC236}">
                    <a16:creationId xmlns:a16="http://schemas.microsoft.com/office/drawing/2014/main" id="{25A5FD3B-EA96-4A4E-BF10-C35FA89EB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1376"/>
                <a:ext cx="17" cy="16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57">
                <a:extLst>
                  <a:ext uri="{FF2B5EF4-FFF2-40B4-BE49-F238E27FC236}">
                    <a16:creationId xmlns:a16="http://schemas.microsoft.com/office/drawing/2014/main" id="{C6110CA7-7B80-4109-9B5C-8A33CA033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8" y="1226"/>
                <a:ext cx="16" cy="17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58">
                <a:extLst>
                  <a:ext uri="{FF2B5EF4-FFF2-40B4-BE49-F238E27FC236}">
                    <a16:creationId xmlns:a16="http://schemas.microsoft.com/office/drawing/2014/main" id="{98D8FB58-6974-44CB-AE72-5270FBCA2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" y="1188"/>
                <a:ext cx="19" cy="17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59">
                <a:extLst>
                  <a:ext uri="{FF2B5EF4-FFF2-40B4-BE49-F238E27FC236}">
                    <a16:creationId xmlns:a16="http://schemas.microsoft.com/office/drawing/2014/main" id="{724E858A-9F74-4E5C-9E6B-8F15EBBA2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1996"/>
                <a:ext cx="1116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60">
                <a:extLst>
                  <a:ext uri="{FF2B5EF4-FFF2-40B4-BE49-F238E27FC236}">
                    <a16:creationId xmlns:a16="http://schemas.microsoft.com/office/drawing/2014/main" id="{25D83748-401F-4D83-BE3D-28839462D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055"/>
                <a:ext cx="1116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61">
                <a:extLst>
                  <a:ext uri="{FF2B5EF4-FFF2-40B4-BE49-F238E27FC236}">
                    <a16:creationId xmlns:a16="http://schemas.microsoft.com/office/drawing/2014/main" id="{55F356E7-23A7-4EA3-AC53-9F66C9678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117"/>
                <a:ext cx="1116" cy="4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62">
                <a:extLst>
                  <a:ext uri="{FF2B5EF4-FFF2-40B4-BE49-F238E27FC236}">
                    <a16:creationId xmlns:a16="http://schemas.microsoft.com/office/drawing/2014/main" id="{D5650271-CD4F-4DFF-9131-A189CBB78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176"/>
                <a:ext cx="1116" cy="5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63">
                <a:extLst>
                  <a:ext uri="{FF2B5EF4-FFF2-40B4-BE49-F238E27FC236}">
                    <a16:creationId xmlns:a16="http://schemas.microsoft.com/office/drawing/2014/main" id="{B34223A3-2843-4BD1-8698-11C14610D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1" y="1813"/>
                <a:ext cx="145" cy="342"/>
              </a:xfrm>
              <a:custGeom>
                <a:avLst/>
                <a:gdLst>
                  <a:gd name="T0" fmla="*/ 37 w 61"/>
                  <a:gd name="T1" fmla="*/ 144 h 144"/>
                  <a:gd name="T2" fmla="*/ 57 w 61"/>
                  <a:gd name="T3" fmla="*/ 69 h 144"/>
                  <a:gd name="T4" fmla="*/ 53 w 61"/>
                  <a:gd name="T5" fmla="*/ 33 h 144"/>
                  <a:gd name="T6" fmla="*/ 34 w 61"/>
                  <a:gd name="T7" fmla="*/ 7 h 144"/>
                  <a:gd name="T8" fmla="*/ 0 w 61"/>
                  <a:gd name="T9" fmla="*/ 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44">
                    <a:moveTo>
                      <a:pt x="37" y="144"/>
                    </a:moveTo>
                    <a:cubicBezTo>
                      <a:pt x="50" y="122"/>
                      <a:pt x="54" y="94"/>
                      <a:pt x="57" y="69"/>
                    </a:cubicBezTo>
                    <a:cubicBezTo>
                      <a:pt x="59" y="57"/>
                      <a:pt x="61" y="40"/>
                      <a:pt x="53" y="33"/>
                    </a:cubicBezTo>
                    <a:cubicBezTo>
                      <a:pt x="44" y="25"/>
                      <a:pt x="44" y="13"/>
                      <a:pt x="34" y="7"/>
                    </a:cubicBezTo>
                    <a:cubicBezTo>
                      <a:pt x="23" y="1"/>
                      <a:pt x="10" y="0"/>
                      <a:pt x="0" y="7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64">
                <a:extLst>
                  <a:ext uri="{FF2B5EF4-FFF2-40B4-BE49-F238E27FC236}">
                    <a16:creationId xmlns:a16="http://schemas.microsoft.com/office/drawing/2014/main" id="{C5F37A1E-7A3D-4C72-899C-3CB28AB4C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" y="1834"/>
                <a:ext cx="240" cy="506"/>
              </a:xfrm>
              <a:custGeom>
                <a:avLst/>
                <a:gdLst>
                  <a:gd name="T0" fmla="*/ 72 w 101"/>
                  <a:gd name="T1" fmla="*/ 211 h 213"/>
                  <a:gd name="T2" fmla="*/ 72 w 101"/>
                  <a:gd name="T3" fmla="*/ 211 h 213"/>
                  <a:gd name="T4" fmla="*/ 34 w 101"/>
                  <a:gd name="T5" fmla="*/ 178 h 213"/>
                  <a:gd name="T6" fmla="*/ 33 w 101"/>
                  <a:gd name="T7" fmla="*/ 140 h 213"/>
                  <a:gd name="T8" fmla="*/ 2 w 101"/>
                  <a:gd name="T9" fmla="*/ 109 h 213"/>
                  <a:gd name="T10" fmla="*/ 1 w 101"/>
                  <a:gd name="T11" fmla="*/ 16 h 213"/>
                  <a:gd name="T12" fmla="*/ 101 w 101"/>
                  <a:gd name="T13" fmla="*/ 22 h 213"/>
                  <a:gd name="T14" fmla="*/ 99 w 101"/>
                  <a:gd name="T15" fmla="*/ 122 h 213"/>
                  <a:gd name="T16" fmla="*/ 99 w 101"/>
                  <a:gd name="T17" fmla="*/ 175 h 213"/>
                  <a:gd name="T18" fmla="*/ 72 w 101"/>
                  <a:gd name="T19" fmla="*/ 21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213">
                    <a:moveTo>
                      <a:pt x="72" y="211"/>
                    </a:moveTo>
                    <a:cubicBezTo>
                      <a:pt x="72" y="211"/>
                      <a:pt x="72" y="211"/>
                      <a:pt x="72" y="211"/>
                    </a:cubicBezTo>
                    <a:cubicBezTo>
                      <a:pt x="52" y="213"/>
                      <a:pt x="35" y="198"/>
                      <a:pt x="34" y="178"/>
                    </a:cubicBezTo>
                    <a:cubicBezTo>
                      <a:pt x="34" y="159"/>
                      <a:pt x="33" y="140"/>
                      <a:pt x="33" y="140"/>
                    </a:cubicBezTo>
                    <a:cubicBezTo>
                      <a:pt x="33" y="140"/>
                      <a:pt x="4" y="138"/>
                      <a:pt x="2" y="109"/>
                    </a:cubicBezTo>
                    <a:cubicBezTo>
                      <a:pt x="0" y="81"/>
                      <a:pt x="1" y="16"/>
                      <a:pt x="1" y="16"/>
                    </a:cubicBezTo>
                    <a:cubicBezTo>
                      <a:pt x="33" y="0"/>
                      <a:pt x="71" y="2"/>
                      <a:pt x="101" y="22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175"/>
                      <a:pt x="99" y="175"/>
                      <a:pt x="99" y="175"/>
                    </a:cubicBezTo>
                    <a:cubicBezTo>
                      <a:pt x="99" y="193"/>
                      <a:pt x="90" y="210"/>
                      <a:pt x="72" y="21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65">
                <a:extLst>
                  <a:ext uri="{FF2B5EF4-FFF2-40B4-BE49-F238E27FC236}">
                    <a16:creationId xmlns:a16="http://schemas.microsoft.com/office/drawing/2014/main" id="{5BDC49E8-AB08-4990-A109-B5EE5CE45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" y="1784"/>
                <a:ext cx="330" cy="394"/>
              </a:xfrm>
              <a:custGeom>
                <a:avLst/>
                <a:gdLst>
                  <a:gd name="T0" fmla="*/ 54 w 139"/>
                  <a:gd name="T1" fmla="*/ 96 h 166"/>
                  <a:gd name="T2" fmla="*/ 73 w 139"/>
                  <a:gd name="T3" fmla="*/ 92 h 166"/>
                  <a:gd name="T4" fmla="*/ 78 w 139"/>
                  <a:gd name="T5" fmla="*/ 112 h 166"/>
                  <a:gd name="T6" fmla="*/ 65 w 139"/>
                  <a:gd name="T7" fmla="*/ 123 h 166"/>
                  <a:gd name="T8" fmla="*/ 56 w 139"/>
                  <a:gd name="T9" fmla="*/ 134 h 166"/>
                  <a:gd name="T10" fmla="*/ 74 w 139"/>
                  <a:gd name="T11" fmla="*/ 150 h 166"/>
                  <a:gd name="T12" fmla="*/ 113 w 139"/>
                  <a:gd name="T13" fmla="*/ 164 h 166"/>
                  <a:gd name="T14" fmla="*/ 130 w 139"/>
                  <a:gd name="T15" fmla="*/ 156 h 166"/>
                  <a:gd name="T16" fmla="*/ 137 w 139"/>
                  <a:gd name="T17" fmla="*/ 133 h 166"/>
                  <a:gd name="T18" fmla="*/ 138 w 139"/>
                  <a:gd name="T19" fmla="*/ 71 h 166"/>
                  <a:gd name="T20" fmla="*/ 137 w 139"/>
                  <a:gd name="T21" fmla="*/ 48 h 166"/>
                  <a:gd name="T22" fmla="*/ 125 w 139"/>
                  <a:gd name="T23" fmla="*/ 30 h 166"/>
                  <a:gd name="T24" fmla="*/ 102 w 139"/>
                  <a:gd name="T25" fmla="*/ 22 h 166"/>
                  <a:gd name="T26" fmla="*/ 75 w 139"/>
                  <a:gd name="T27" fmla="*/ 8 h 166"/>
                  <a:gd name="T28" fmla="*/ 45 w 139"/>
                  <a:gd name="T29" fmla="*/ 5 h 166"/>
                  <a:gd name="T30" fmla="*/ 27 w 139"/>
                  <a:gd name="T31" fmla="*/ 18 h 166"/>
                  <a:gd name="T32" fmla="*/ 1 w 139"/>
                  <a:gd name="T33" fmla="*/ 36 h 166"/>
                  <a:gd name="T34" fmla="*/ 2 w 139"/>
                  <a:gd name="T35" fmla="*/ 50 h 166"/>
                  <a:gd name="T36" fmla="*/ 47 w 139"/>
                  <a:gd name="T37" fmla="*/ 68 h 166"/>
                  <a:gd name="T38" fmla="*/ 47 w 139"/>
                  <a:gd name="T39" fmla="*/ 88 h 166"/>
                  <a:gd name="T40" fmla="*/ 54 w 139"/>
                  <a:gd name="T41" fmla="*/ 9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9" h="166">
                    <a:moveTo>
                      <a:pt x="54" y="96"/>
                    </a:moveTo>
                    <a:cubicBezTo>
                      <a:pt x="58" y="90"/>
                      <a:pt x="66" y="87"/>
                      <a:pt x="73" y="92"/>
                    </a:cubicBezTo>
                    <a:cubicBezTo>
                      <a:pt x="79" y="96"/>
                      <a:pt x="82" y="105"/>
                      <a:pt x="78" y="112"/>
                    </a:cubicBezTo>
                    <a:cubicBezTo>
                      <a:pt x="76" y="117"/>
                      <a:pt x="70" y="121"/>
                      <a:pt x="65" y="123"/>
                    </a:cubicBezTo>
                    <a:cubicBezTo>
                      <a:pt x="59" y="124"/>
                      <a:pt x="55" y="129"/>
                      <a:pt x="56" y="134"/>
                    </a:cubicBezTo>
                    <a:cubicBezTo>
                      <a:pt x="57" y="141"/>
                      <a:pt x="69" y="144"/>
                      <a:pt x="74" y="150"/>
                    </a:cubicBezTo>
                    <a:cubicBezTo>
                      <a:pt x="82" y="159"/>
                      <a:pt x="100" y="163"/>
                      <a:pt x="113" y="164"/>
                    </a:cubicBezTo>
                    <a:cubicBezTo>
                      <a:pt x="125" y="166"/>
                      <a:pt x="123" y="166"/>
                      <a:pt x="130" y="156"/>
                    </a:cubicBezTo>
                    <a:cubicBezTo>
                      <a:pt x="135" y="149"/>
                      <a:pt x="137" y="142"/>
                      <a:pt x="137" y="133"/>
                    </a:cubicBezTo>
                    <a:cubicBezTo>
                      <a:pt x="138" y="112"/>
                      <a:pt x="138" y="91"/>
                      <a:pt x="138" y="71"/>
                    </a:cubicBezTo>
                    <a:cubicBezTo>
                      <a:pt x="139" y="63"/>
                      <a:pt x="139" y="55"/>
                      <a:pt x="137" y="48"/>
                    </a:cubicBezTo>
                    <a:cubicBezTo>
                      <a:pt x="135" y="41"/>
                      <a:pt x="131" y="34"/>
                      <a:pt x="125" y="30"/>
                    </a:cubicBezTo>
                    <a:cubicBezTo>
                      <a:pt x="118" y="25"/>
                      <a:pt x="110" y="25"/>
                      <a:pt x="102" y="22"/>
                    </a:cubicBezTo>
                    <a:cubicBezTo>
                      <a:pt x="92" y="19"/>
                      <a:pt x="84" y="12"/>
                      <a:pt x="75" y="8"/>
                    </a:cubicBezTo>
                    <a:cubicBezTo>
                      <a:pt x="65" y="3"/>
                      <a:pt x="54" y="0"/>
                      <a:pt x="45" y="5"/>
                    </a:cubicBezTo>
                    <a:cubicBezTo>
                      <a:pt x="38" y="8"/>
                      <a:pt x="34" y="15"/>
                      <a:pt x="27" y="18"/>
                    </a:cubicBezTo>
                    <a:cubicBezTo>
                      <a:pt x="18" y="24"/>
                      <a:pt x="6" y="22"/>
                      <a:pt x="1" y="36"/>
                    </a:cubicBezTo>
                    <a:cubicBezTo>
                      <a:pt x="0" y="40"/>
                      <a:pt x="0" y="46"/>
                      <a:pt x="2" y="50"/>
                    </a:cubicBezTo>
                    <a:cubicBezTo>
                      <a:pt x="8" y="69"/>
                      <a:pt x="30" y="76"/>
                      <a:pt x="47" y="68"/>
                    </a:cubicBezTo>
                    <a:cubicBezTo>
                      <a:pt x="47" y="71"/>
                      <a:pt x="44" y="78"/>
                      <a:pt x="47" y="88"/>
                    </a:cubicBezTo>
                    <a:cubicBezTo>
                      <a:pt x="48" y="91"/>
                      <a:pt x="49" y="96"/>
                      <a:pt x="54" y="9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66">
                <a:extLst>
                  <a:ext uri="{FF2B5EF4-FFF2-40B4-BE49-F238E27FC236}">
                    <a16:creationId xmlns:a16="http://schemas.microsoft.com/office/drawing/2014/main" id="{B1ABEBFB-0E82-4587-B240-648BDBA19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019"/>
                <a:ext cx="29" cy="43"/>
              </a:xfrm>
              <a:custGeom>
                <a:avLst/>
                <a:gdLst>
                  <a:gd name="T0" fmla="*/ 1 w 12"/>
                  <a:gd name="T1" fmla="*/ 14 h 18"/>
                  <a:gd name="T2" fmla="*/ 4 w 12"/>
                  <a:gd name="T3" fmla="*/ 16 h 18"/>
                  <a:gd name="T4" fmla="*/ 9 w 12"/>
                  <a:gd name="T5" fmla="*/ 9 h 18"/>
                  <a:gd name="T6" fmla="*/ 5 w 12"/>
                  <a:gd name="T7" fmla="*/ 2 h 18"/>
                  <a:gd name="T8" fmla="*/ 1 w 12"/>
                  <a:gd name="T9" fmla="*/ 2 h 18"/>
                  <a:gd name="T10" fmla="*/ 5 w 12"/>
                  <a:gd name="T11" fmla="*/ 1 h 18"/>
                  <a:gd name="T12" fmla="*/ 9 w 12"/>
                  <a:gd name="T13" fmla="*/ 3 h 18"/>
                  <a:gd name="T14" fmla="*/ 12 w 12"/>
                  <a:gd name="T15" fmla="*/ 9 h 18"/>
                  <a:gd name="T16" fmla="*/ 4 w 12"/>
                  <a:gd name="T17" fmla="*/ 17 h 18"/>
                  <a:gd name="T18" fmla="*/ 1 w 12"/>
                  <a:gd name="T19" fmla="*/ 16 h 18"/>
                  <a:gd name="T20" fmla="*/ 1 w 12"/>
                  <a:gd name="T2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8">
                    <a:moveTo>
                      <a:pt x="1" y="14"/>
                    </a:moveTo>
                    <a:cubicBezTo>
                      <a:pt x="1" y="14"/>
                      <a:pt x="2" y="16"/>
                      <a:pt x="4" y="16"/>
                    </a:cubicBezTo>
                    <a:cubicBezTo>
                      <a:pt x="6" y="16"/>
                      <a:pt x="9" y="13"/>
                      <a:pt x="9" y="9"/>
                    </a:cubicBezTo>
                    <a:cubicBezTo>
                      <a:pt x="10" y="6"/>
                      <a:pt x="7" y="3"/>
                      <a:pt x="5" y="2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1"/>
                      <a:pt x="2" y="0"/>
                      <a:pt x="5" y="1"/>
                    </a:cubicBezTo>
                    <a:cubicBezTo>
                      <a:pt x="6" y="1"/>
                      <a:pt x="8" y="2"/>
                      <a:pt x="9" y="3"/>
                    </a:cubicBezTo>
                    <a:cubicBezTo>
                      <a:pt x="11" y="5"/>
                      <a:pt x="12" y="7"/>
                      <a:pt x="12" y="9"/>
                    </a:cubicBezTo>
                    <a:cubicBezTo>
                      <a:pt x="11" y="14"/>
                      <a:pt x="7" y="18"/>
                      <a:pt x="4" y="17"/>
                    </a:cubicBezTo>
                    <a:cubicBezTo>
                      <a:pt x="3" y="17"/>
                      <a:pt x="2" y="16"/>
                      <a:pt x="1" y="16"/>
                    </a:cubicBezTo>
                    <a:cubicBezTo>
                      <a:pt x="1" y="15"/>
                      <a:pt x="1" y="14"/>
                      <a:pt x="1" y="14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67">
                <a:extLst>
                  <a:ext uri="{FF2B5EF4-FFF2-40B4-BE49-F238E27FC236}">
                    <a16:creationId xmlns:a16="http://schemas.microsoft.com/office/drawing/2014/main" id="{271D3B70-BF14-4399-AB10-426BD3E4B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1836"/>
                <a:ext cx="111" cy="131"/>
              </a:xfrm>
              <a:custGeom>
                <a:avLst/>
                <a:gdLst>
                  <a:gd name="T0" fmla="*/ 0 w 47"/>
                  <a:gd name="T1" fmla="*/ 6 h 55"/>
                  <a:gd name="T2" fmla="*/ 2 w 47"/>
                  <a:gd name="T3" fmla="*/ 4 h 55"/>
                  <a:gd name="T4" fmla="*/ 11 w 47"/>
                  <a:gd name="T5" fmla="*/ 0 h 55"/>
                  <a:gd name="T6" fmla="*/ 25 w 47"/>
                  <a:gd name="T7" fmla="*/ 2 h 55"/>
                  <a:gd name="T8" fmla="*/ 37 w 47"/>
                  <a:gd name="T9" fmla="*/ 14 h 55"/>
                  <a:gd name="T10" fmla="*/ 46 w 47"/>
                  <a:gd name="T11" fmla="*/ 42 h 55"/>
                  <a:gd name="T12" fmla="*/ 47 w 47"/>
                  <a:gd name="T13" fmla="*/ 55 h 55"/>
                  <a:gd name="T14" fmla="*/ 44 w 47"/>
                  <a:gd name="T15" fmla="*/ 42 h 55"/>
                  <a:gd name="T16" fmla="*/ 35 w 47"/>
                  <a:gd name="T17" fmla="*/ 15 h 55"/>
                  <a:gd name="T18" fmla="*/ 24 w 47"/>
                  <a:gd name="T19" fmla="*/ 4 h 55"/>
                  <a:gd name="T20" fmla="*/ 11 w 47"/>
                  <a:gd name="T21" fmla="*/ 2 h 55"/>
                  <a:gd name="T22" fmla="*/ 0 w 47"/>
                  <a:gd name="T23" fmla="*/ 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55">
                    <a:moveTo>
                      <a:pt x="0" y="6"/>
                    </a:moveTo>
                    <a:cubicBezTo>
                      <a:pt x="0" y="6"/>
                      <a:pt x="1" y="5"/>
                      <a:pt x="2" y="4"/>
                    </a:cubicBezTo>
                    <a:cubicBezTo>
                      <a:pt x="4" y="2"/>
                      <a:pt x="7" y="1"/>
                      <a:pt x="11" y="0"/>
                    </a:cubicBezTo>
                    <a:cubicBezTo>
                      <a:pt x="15" y="0"/>
                      <a:pt x="20" y="0"/>
                      <a:pt x="25" y="2"/>
                    </a:cubicBezTo>
                    <a:cubicBezTo>
                      <a:pt x="29" y="5"/>
                      <a:pt x="34" y="9"/>
                      <a:pt x="37" y="14"/>
                    </a:cubicBezTo>
                    <a:cubicBezTo>
                      <a:pt x="44" y="24"/>
                      <a:pt x="45" y="35"/>
                      <a:pt x="46" y="42"/>
                    </a:cubicBezTo>
                    <a:cubicBezTo>
                      <a:pt x="47" y="50"/>
                      <a:pt x="47" y="55"/>
                      <a:pt x="47" y="55"/>
                    </a:cubicBezTo>
                    <a:cubicBezTo>
                      <a:pt x="46" y="55"/>
                      <a:pt x="45" y="50"/>
                      <a:pt x="44" y="42"/>
                    </a:cubicBezTo>
                    <a:cubicBezTo>
                      <a:pt x="43" y="35"/>
                      <a:pt x="42" y="24"/>
                      <a:pt x="35" y="15"/>
                    </a:cubicBezTo>
                    <a:cubicBezTo>
                      <a:pt x="32" y="10"/>
                      <a:pt x="28" y="6"/>
                      <a:pt x="24" y="4"/>
                    </a:cubicBezTo>
                    <a:cubicBezTo>
                      <a:pt x="19" y="2"/>
                      <a:pt x="15" y="2"/>
                      <a:pt x="11" y="2"/>
                    </a:cubicBezTo>
                    <a:cubicBezTo>
                      <a:pt x="4" y="3"/>
                      <a:pt x="0" y="7"/>
                      <a:pt x="0" y="6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68">
                <a:extLst>
                  <a:ext uri="{FF2B5EF4-FFF2-40B4-BE49-F238E27FC236}">
                    <a16:creationId xmlns:a16="http://schemas.microsoft.com/office/drawing/2014/main" id="{18425726-E910-4A8E-834F-ECEAA1E6C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" y="1822"/>
                <a:ext cx="182" cy="98"/>
              </a:xfrm>
              <a:custGeom>
                <a:avLst/>
                <a:gdLst>
                  <a:gd name="T0" fmla="*/ 8 w 77"/>
                  <a:gd name="T1" fmla="*/ 41 h 41"/>
                  <a:gd name="T2" fmla="*/ 7 w 77"/>
                  <a:gd name="T3" fmla="*/ 41 h 41"/>
                  <a:gd name="T4" fmla="*/ 5 w 77"/>
                  <a:gd name="T5" fmla="*/ 40 h 41"/>
                  <a:gd name="T6" fmla="*/ 1 w 77"/>
                  <a:gd name="T7" fmla="*/ 36 h 41"/>
                  <a:gd name="T8" fmla="*/ 0 w 77"/>
                  <a:gd name="T9" fmla="*/ 29 h 41"/>
                  <a:gd name="T10" fmla="*/ 5 w 77"/>
                  <a:gd name="T11" fmla="*/ 23 h 41"/>
                  <a:gd name="T12" fmla="*/ 14 w 77"/>
                  <a:gd name="T13" fmla="*/ 21 h 41"/>
                  <a:gd name="T14" fmla="*/ 22 w 77"/>
                  <a:gd name="T15" fmla="*/ 19 h 41"/>
                  <a:gd name="T16" fmla="*/ 29 w 77"/>
                  <a:gd name="T17" fmla="*/ 12 h 41"/>
                  <a:gd name="T18" fmla="*/ 47 w 77"/>
                  <a:gd name="T19" fmla="*/ 1 h 41"/>
                  <a:gd name="T20" fmla="*/ 64 w 77"/>
                  <a:gd name="T21" fmla="*/ 1 h 41"/>
                  <a:gd name="T22" fmla="*/ 74 w 77"/>
                  <a:gd name="T23" fmla="*/ 5 h 41"/>
                  <a:gd name="T24" fmla="*/ 77 w 77"/>
                  <a:gd name="T25" fmla="*/ 7 h 41"/>
                  <a:gd name="T26" fmla="*/ 63 w 77"/>
                  <a:gd name="T27" fmla="*/ 2 h 41"/>
                  <a:gd name="T28" fmla="*/ 47 w 77"/>
                  <a:gd name="T29" fmla="*/ 3 h 41"/>
                  <a:gd name="T30" fmla="*/ 31 w 77"/>
                  <a:gd name="T31" fmla="*/ 13 h 41"/>
                  <a:gd name="T32" fmla="*/ 24 w 77"/>
                  <a:gd name="T33" fmla="*/ 21 h 41"/>
                  <a:gd name="T34" fmla="*/ 19 w 77"/>
                  <a:gd name="T35" fmla="*/ 23 h 41"/>
                  <a:gd name="T36" fmla="*/ 14 w 77"/>
                  <a:gd name="T37" fmla="*/ 23 h 41"/>
                  <a:gd name="T38" fmla="*/ 6 w 77"/>
                  <a:gd name="T39" fmla="*/ 24 h 41"/>
                  <a:gd name="T40" fmla="*/ 2 w 77"/>
                  <a:gd name="T41" fmla="*/ 30 h 41"/>
                  <a:gd name="T42" fmla="*/ 5 w 77"/>
                  <a:gd name="T43" fmla="*/ 39 h 41"/>
                  <a:gd name="T44" fmla="*/ 8 w 77"/>
                  <a:gd name="T4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41">
                    <a:moveTo>
                      <a:pt x="8" y="41"/>
                    </a:moveTo>
                    <a:cubicBezTo>
                      <a:pt x="8" y="41"/>
                      <a:pt x="8" y="41"/>
                      <a:pt x="7" y="41"/>
                    </a:cubicBezTo>
                    <a:cubicBezTo>
                      <a:pt x="7" y="41"/>
                      <a:pt x="6" y="41"/>
                      <a:pt x="5" y="40"/>
                    </a:cubicBezTo>
                    <a:cubicBezTo>
                      <a:pt x="3" y="39"/>
                      <a:pt x="2" y="38"/>
                      <a:pt x="1" y="36"/>
                    </a:cubicBezTo>
                    <a:cubicBezTo>
                      <a:pt x="0" y="34"/>
                      <a:pt x="0" y="32"/>
                      <a:pt x="0" y="29"/>
                    </a:cubicBezTo>
                    <a:cubicBezTo>
                      <a:pt x="1" y="27"/>
                      <a:pt x="2" y="25"/>
                      <a:pt x="5" y="23"/>
                    </a:cubicBezTo>
                    <a:cubicBezTo>
                      <a:pt x="8" y="21"/>
                      <a:pt x="11" y="21"/>
                      <a:pt x="14" y="21"/>
                    </a:cubicBezTo>
                    <a:cubicBezTo>
                      <a:pt x="17" y="21"/>
                      <a:pt x="20" y="21"/>
                      <a:pt x="22" y="19"/>
                    </a:cubicBezTo>
                    <a:cubicBezTo>
                      <a:pt x="25" y="17"/>
                      <a:pt x="27" y="14"/>
                      <a:pt x="29" y="12"/>
                    </a:cubicBezTo>
                    <a:cubicBezTo>
                      <a:pt x="34" y="6"/>
                      <a:pt x="41" y="3"/>
                      <a:pt x="47" y="1"/>
                    </a:cubicBezTo>
                    <a:cubicBezTo>
                      <a:pt x="53" y="0"/>
                      <a:pt x="59" y="0"/>
                      <a:pt x="64" y="1"/>
                    </a:cubicBezTo>
                    <a:cubicBezTo>
                      <a:pt x="68" y="2"/>
                      <a:pt x="72" y="4"/>
                      <a:pt x="74" y="5"/>
                    </a:cubicBezTo>
                    <a:cubicBezTo>
                      <a:pt x="76" y="6"/>
                      <a:pt x="77" y="7"/>
                      <a:pt x="77" y="7"/>
                    </a:cubicBezTo>
                    <a:cubicBezTo>
                      <a:pt x="77" y="8"/>
                      <a:pt x="72" y="4"/>
                      <a:pt x="63" y="2"/>
                    </a:cubicBezTo>
                    <a:cubicBezTo>
                      <a:pt x="59" y="2"/>
                      <a:pt x="53" y="2"/>
                      <a:pt x="47" y="3"/>
                    </a:cubicBezTo>
                    <a:cubicBezTo>
                      <a:pt x="42" y="5"/>
                      <a:pt x="36" y="8"/>
                      <a:pt x="31" y="13"/>
                    </a:cubicBezTo>
                    <a:cubicBezTo>
                      <a:pt x="29" y="15"/>
                      <a:pt x="27" y="18"/>
                      <a:pt x="24" y="21"/>
                    </a:cubicBezTo>
                    <a:cubicBezTo>
                      <a:pt x="22" y="22"/>
                      <a:pt x="21" y="22"/>
                      <a:pt x="19" y="23"/>
                    </a:cubicBezTo>
                    <a:cubicBezTo>
                      <a:pt x="17" y="23"/>
                      <a:pt x="15" y="23"/>
                      <a:pt x="14" y="23"/>
                    </a:cubicBezTo>
                    <a:cubicBezTo>
                      <a:pt x="11" y="23"/>
                      <a:pt x="8" y="23"/>
                      <a:pt x="6" y="24"/>
                    </a:cubicBezTo>
                    <a:cubicBezTo>
                      <a:pt x="4" y="26"/>
                      <a:pt x="2" y="28"/>
                      <a:pt x="2" y="30"/>
                    </a:cubicBezTo>
                    <a:cubicBezTo>
                      <a:pt x="1" y="34"/>
                      <a:pt x="3" y="38"/>
                      <a:pt x="5" y="39"/>
                    </a:cubicBezTo>
                    <a:cubicBezTo>
                      <a:pt x="7" y="41"/>
                      <a:pt x="9" y="41"/>
                      <a:pt x="8" y="4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69">
                <a:extLst>
                  <a:ext uri="{FF2B5EF4-FFF2-40B4-BE49-F238E27FC236}">
                    <a16:creationId xmlns:a16="http://schemas.microsoft.com/office/drawing/2014/main" id="{92D21A01-742F-4223-9D68-72EC67F57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1896"/>
                <a:ext cx="102" cy="211"/>
              </a:xfrm>
              <a:custGeom>
                <a:avLst/>
                <a:gdLst>
                  <a:gd name="T0" fmla="*/ 26 w 43"/>
                  <a:gd name="T1" fmla="*/ 89 h 89"/>
                  <a:gd name="T2" fmla="*/ 30 w 43"/>
                  <a:gd name="T3" fmla="*/ 87 h 89"/>
                  <a:gd name="T4" fmla="*/ 38 w 43"/>
                  <a:gd name="T5" fmla="*/ 78 h 89"/>
                  <a:gd name="T6" fmla="*/ 39 w 43"/>
                  <a:gd name="T7" fmla="*/ 61 h 89"/>
                  <a:gd name="T8" fmla="*/ 34 w 43"/>
                  <a:gd name="T9" fmla="*/ 53 h 89"/>
                  <a:gd name="T10" fmla="*/ 25 w 43"/>
                  <a:gd name="T11" fmla="*/ 46 h 89"/>
                  <a:gd name="T12" fmla="*/ 15 w 43"/>
                  <a:gd name="T13" fmla="*/ 41 h 89"/>
                  <a:gd name="T14" fmla="*/ 7 w 43"/>
                  <a:gd name="T15" fmla="*/ 33 h 89"/>
                  <a:gd name="T16" fmla="*/ 1 w 43"/>
                  <a:gd name="T17" fmla="*/ 16 h 89"/>
                  <a:gd name="T18" fmla="*/ 2 w 43"/>
                  <a:gd name="T19" fmla="*/ 4 h 89"/>
                  <a:gd name="T20" fmla="*/ 3 w 43"/>
                  <a:gd name="T21" fmla="*/ 1 h 89"/>
                  <a:gd name="T22" fmla="*/ 3 w 43"/>
                  <a:gd name="T23" fmla="*/ 0 h 89"/>
                  <a:gd name="T24" fmla="*/ 2 w 43"/>
                  <a:gd name="T25" fmla="*/ 16 h 89"/>
                  <a:gd name="T26" fmla="*/ 9 w 43"/>
                  <a:gd name="T27" fmla="*/ 32 h 89"/>
                  <a:gd name="T28" fmla="*/ 16 w 43"/>
                  <a:gd name="T29" fmla="*/ 39 h 89"/>
                  <a:gd name="T30" fmla="*/ 26 w 43"/>
                  <a:gd name="T31" fmla="*/ 45 h 89"/>
                  <a:gd name="T32" fmla="*/ 35 w 43"/>
                  <a:gd name="T33" fmla="*/ 51 h 89"/>
                  <a:gd name="T34" fmla="*/ 41 w 43"/>
                  <a:gd name="T35" fmla="*/ 61 h 89"/>
                  <a:gd name="T36" fmla="*/ 39 w 43"/>
                  <a:gd name="T37" fmla="*/ 79 h 89"/>
                  <a:gd name="T38" fmla="*/ 30 w 43"/>
                  <a:gd name="T39" fmla="*/ 87 h 89"/>
                  <a:gd name="T40" fmla="*/ 26 w 43"/>
                  <a:gd name="T4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89">
                    <a:moveTo>
                      <a:pt x="26" y="89"/>
                    </a:moveTo>
                    <a:cubicBezTo>
                      <a:pt x="26" y="89"/>
                      <a:pt x="28" y="88"/>
                      <a:pt x="30" y="87"/>
                    </a:cubicBezTo>
                    <a:cubicBezTo>
                      <a:pt x="32" y="85"/>
                      <a:pt x="35" y="82"/>
                      <a:pt x="38" y="78"/>
                    </a:cubicBezTo>
                    <a:cubicBezTo>
                      <a:pt x="40" y="74"/>
                      <a:pt x="41" y="67"/>
                      <a:pt x="39" y="61"/>
                    </a:cubicBezTo>
                    <a:cubicBezTo>
                      <a:pt x="38" y="58"/>
                      <a:pt x="36" y="55"/>
                      <a:pt x="34" y="53"/>
                    </a:cubicBezTo>
                    <a:cubicBezTo>
                      <a:pt x="31" y="50"/>
                      <a:pt x="28" y="48"/>
                      <a:pt x="25" y="46"/>
                    </a:cubicBezTo>
                    <a:cubicBezTo>
                      <a:pt x="22" y="44"/>
                      <a:pt x="18" y="43"/>
                      <a:pt x="15" y="41"/>
                    </a:cubicBezTo>
                    <a:cubicBezTo>
                      <a:pt x="12" y="38"/>
                      <a:pt x="9" y="36"/>
                      <a:pt x="7" y="33"/>
                    </a:cubicBezTo>
                    <a:cubicBezTo>
                      <a:pt x="3" y="28"/>
                      <a:pt x="1" y="22"/>
                      <a:pt x="1" y="16"/>
                    </a:cubicBezTo>
                    <a:cubicBezTo>
                      <a:pt x="0" y="11"/>
                      <a:pt x="1" y="7"/>
                      <a:pt x="2" y="4"/>
                    </a:cubicBezTo>
                    <a:cubicBezTo>
                      <a:pt x="2" y="3"/>
                      <a:pt x="2" y="2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4" y="0"/>
                      <a:pt x="1" y="6"/>
                      <a:pt x="2" y="16"/>
                    </a:cubicBezTo>
                    <a:cubicBezTo>
                      <a:pt x="3" y="21"/>
                      <a:pt x="5" y="27"/>
                      <a:pt x="9" y="32"/>
                    </a:cubicBezTo>
                    <a:cubicBezTo>
                      <a:pt x="11" y="35"/>
                      <a:pt x="13" y="37"/>
                      <a:pt x="16" y="39"/>
                    </a:cubicBezTo>
                    <a:cubicBezTo>
                      <a:pt x="19" y="41"/>
                      <a:pt x="23" y="43"/>
                      <a:pt x="26" y="45"/>
                    </a:cubicBezTo>
                    <a:cubicBezTo>
                      <a:pt x="29" y="47"/>
                      <a:pt x="33" y="49"/>
                      <a:pt x="35" y="51"/>
                    </a:cubicBezTo>
                    <a:cubicBezTo>
                      <a:pt x="38" y="54"/>
                      <a:pt x="40" y="57"/>
                      <a:pt x="41" y="61"/>
                    </a:cubicBezTo>
                    <a:cubicBezTo>
                      <a:pt x="43" y="67"/>
                      <a:pt x="41" y="74"/>
                      <a:pt x="39" y="79"/>
                    </a:cubicBezTo>
                    <a:cubicBezTo>
                      <a:pt x="36" y="83"/>
                      <a:pt x="33" y="86"/>
                      <a:pt x="30" y="87"/>
                    </a:cubicBezTo>
                    <a:cubicBezTo>
                      <a:pt x="28" y="89"/>
                      <a:pt x="26" y="89"/>
                      <a:pt x="26" y="8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70">
                <a:extLst>
                  <a:ext uri="{FF2B5EF4-FFF2-40B4-BE49-F238E27FC236}">
                    <a16:creationId xmlns:a16="http://schemas.microsoft.com/office/drawing/2014/main" id="{95EA72C4-B82D-4859-AD0A-E25C97AE2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7" y="1891"/>
                <a:ext cx="159" cy="121"/>
              </a:xfrm>
              <a:custGeom>
                <a:avLst/>
                <a:gdLst>
                  <a:gd name="T0" fmla="*/ 67 w 67"/>
                  <a:gd name="T1" fmla="*/ 49 h 51"/>
                  <a:gd name="T2" fmla="*/ 64 w 67"/>
                  <a:gd name="T3" fmla="*/ 50 h 51"/>
                  <a:gd name="T4" fmla="*/ 53 w 67"/>
                  <a:gd name="T5" fmla="*/ 50 h 51"/>
                  <a:gd name="T6" fmla="*/ 22 w 67"/>
                  <a:gd name="T7" fmla="*/ 40 h 51"/>
                  <a:gd name="T8" fmla="*/ 1 w 67"/>
                  <a:gd name="T9" fmla="*/ 14 h 51"/>
                  <a:gd name="T10" fmla="*/ 1 w 67"/>
                  <a:gd name="T11" fmla="*/ 3 h 51"/>
                  <a:gd name="T12" fmla="*/ 2 w 67"/>
                  <a:gd name="T13" fmla="*/ 0 h 51"/>
                  <a:gd name="T14" fmla="*/ 3 w 67"/>
                  <a:gd name="T15" fmla="*/ 13 h 51"/>
                  <a:gd name="T16" fmla="*/ 23 w 67"/>
                  <a:gd name="T17" fmla="*/ 38 h 51"/>
                  <a:gd name="T18" fmla="*/ 53 w 67"/>
                  <a:gd name="T19" fmla="*/ 49 h 51"/>
                  <a:gd name="T20" fmla="*/ 67 w 67"/>
                  <a:gd name="T21" fmla="*/ 4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51">
                    <a:moveTo>
                      <a:pt x="67" y="49"/>
                    </a:moveTo>
                    <a:cubicBezTo>
                      <a:pt x="67" y="49"/>
                      <a:pt x="66" y="50"/>
                      <a:pt x="64" y="50"/>
                    </a:cubicBezTo>
                    <a:cubicBezTo>
                      <a:pt x="61" y="50"/>
                      <a:pt x="58" y="51"/>
                      <a:pt x="53" y="50"/>
                    </a:cubicBezTo>
                    <a:cubicBezTo>
                      <a:pt x="45" y="50"/>
                      <a:pt x="33" y="47"/>
                      <a:pt x="22" y="40"/>
                    </a:cubicBezTo>
                    <a:cubicBezTo>
                      <a:pt x="11" y="32"/>
                      <a:pt x="3" y="22"/>
                      <a:pt x="1" y="14"/>
                    </a:cubicBezTo>
                    <a:cubicBezTo>
                      <a:pt x="0" y="9"/>
                      <a:pt x="0" y="6"/>
                      <a:pt x="1" y="3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3" y="0"/>
                      <a:pt x="0" y="5"/>
                      <a:pt x="3" y="13"/>
                    </a:cubicBezTo>
                    <a:cubicBezTo>
                      <a:pt x="5" y="21"/>
                      <a:pt x="12" y="31"/>
                      <a:pt x="23" y="38"/>
                    </a:cubicBezTo>
                    <a:cubicBezTo>
                      <a:pt x="34" y="45"/>
                      <a:pt x="45" y="48"/>
                      <a:pt x="53" y="49"/>
                    </a:cubicBezTo>
                    <a:cubicBezTo>
                      <a:pt x="62" y="50"/>
                      <a:pt x="67" y="49"/>
                      <a:pt x="67" y="4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71">
                <a:extLst>
                  <a:ext uri="{FF2B5EF4-FFF2-40B4-BE49-F238E27FC236}">
                    <a16:creationId xmlns:a16="http://schemas.microsoft.com/office/drawing/2014/main" id="{99D86F9A-E2D2-46AF-A7BC-D68500667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4" y="1917"/>
                <a:ext cx="287" cy="364"/>
              </a:xfrm>
              <a:custGeom>
                <a:avLst/>
                <a:gdLst>
                  <a:gd name="T0" fmla="*/ 6 w 121"/>
                  <a:gd name="T1" fmla="*/ 19 h 153"/>
                  <a:gd name="T2" fmla="*/ 45 w 121"/>
                  <a:gd name="T3" fmla="*/ 1 h 153"/>
                  <a:gd name="T4" fmla="*/ 77 w 121"/>
                  <a:gd name="T5" fmla="*/ 27 h 153"/>
                  <a:gd name="T6" fmla="*/ 75 w 121"/>
                  <a:gd name="T7" fmla="*/ 60 h 153"/>
                  <a:gd name="T8" fmla="*/ 84 w 121"/>
                  <a:gd name="T9" fmla="*/ 90 h 153"/>
                  <a:gd name="T10" fmla="*/ 103 w 121"/>
                  <a:gd name="T11" fmla="*/ 96 h 153"/>
                  <a:gd name="T12" fmla="*/ 119 w 121"/>
                  <a:gd name="T13" fmla="*/ 107 h 153"/>
                  <a:gd name="T14" fmla="*/ 109 w 121"/>
                  <a:gd name="T15" fmla="*/ 126 h 153"/>
                  <a:gd name="T16" fmla="*/ 87 w 121"/>
                  <a:gd name="T17" fmla="*/ 126 h 153"/>
                  <a:gd name="T18" fmla="*/ 78 w 121"/>
                  <a:gd name="T19" fmla="*/ 149 h 153"/>
                  <a:gd name="T20" fmla="*/ 53 w 121"/>
                  <a:gd name="T21" fmla="*/ 148 h 153"/>
                  <a:gd name="T22" fmla="*/ 38 w 121"/>
                  <a:gd name="T23" fmla="*/ 127 h 153"/>
                  <a:gd name="T24" fmla="*/ 12 w 121"/>
                  <a:gd name="T25" fmla="*/ 132 h 153"/>
                  <a:gd name="T26" fmla="*/ 2 w 121"/>
                  <a:gd name="T27" fmla="*/ 106 h 153"/>
                  <a:gd name="T28" fmla="*/ 15 w 121"/>
                  <a:gd name="T29" fmla="*/ 80 h 153"/>
                  <a:gd name="T30" fmla="*/ 24 w 121"/>
                  <a:gd name="T31" fmla="*/ 69 h 153"/>
                  <a:gd name="T32" fmla="*/ 24 w 121"/>
                  <a:gd name="T33" fmla="*/ 55 h 153"/>
                  <a:gd name="T34" fmla="*/ 12 w 121"/>
                  <a:gd name="T35" fmla="*/ 5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" h="153">
                    <a:moveTo>
                      <a:pt x="6" y="19"/>
                    </a:moveTo>
                    <a:cubicBezTo>
                      <a:pt x="15" y="8"/>
                      <a:pt x="30" y="0"/>
                      <a:pt x="45" y="1"/>
                    </a:cubicBezTo>
                    <a:cubicBezTo>
                      <a:pt x="59" y="2"/>
                      <a:pt x="74" y="12"/>
                      <a:pt x="77" y="27"/>
                    </a:cubicBezTo>
                    <a:cubicBezTo>
                      <a:pt x="80" y="37"/>
                      <a:pt x="77" y="49"/>
                      <a:pt x="75" y="60"/>
                    </a:cubicBezTo>
                    <a:cubicBezTo>
                      <a:pt x="74" y="71"/>
                      <a:pt x="75" y="83"/>
                      <a:pt x="84" y="90"/>
                    </a:cubicBezTo>
                    <a:cubicBezTo>
                      <a:pt x="90" y="94"/>
                      <a:pt x="97" y="95"/>
                      <a:pt x="103" y="96"/>
                    </a:cubicBezTo>
                    <a:cubicBezTo>
                      <a:pt x="110" y="98"/>
                      <a:pt x="117" y="101"/>
                      <a:pt x="119" y="107"/>
                    </a:cubicBezTo>
                    <a:cubicBezTo>
                      <a:pt x="121" y="115"/>
                      <a:pt x="116" y="123"/>
                      <a:pt x="109" y="126"/>
                    </a:cubicBezTo>
                    <a:cubicBezTo>
                      <a:pt x="102" y="129"/>
                      <a:pt x="94" y="128"/>
                      <a:pt x="87" y="126"/>
                    </a:cubicBezTo>
                    <a:cubicBezTo>
                      <a:pt x="90" y="134"/>
                      <a:pt x="86" y="144"/>
                      <a:pt x="78" y="149"/>
                    </a:cubicBezTo>
                    <a:cubicBezTo>
                      <a:pt x="71" y="153"/>
                      <a:pt x="61" y="152"/>
                      <a:pt x="53" y="148"/>
                    </a:cubicBezTo>
                    <a:cubicBezTo>
                      <a:pt x="46" y="143"/>
                      <a:pt x="40" y="135"/>
                      <a:pt x="38" y="127"/>
                    </a:cubicBezTo>
                    <a:cubicBezTo>
                      <a:pt x="33" y="136"/>
                      <a:pt x="20" y="137"/>
                      <a:pt x="12" y="132"/>
                    </a:cubicBezTo>
                    <a:cubicBezTo>
                      <a:pt x="4" y="127"/>
                      <a:pt x="0" y="116"/>
                      <a:pt x="2" y="106"/>
                    </a:cubicBezTo>
                    <a:cubicBezTo>
                      <a:pt x="3" y="96"/>
                      <a:pt x="8" y="88"/>
                      <a:pt x="15" y="80"/>
                    </a:cubicBezTo>
                    <a:cubicBezTo>
                      <a:pt x="18" y="77"/>
                      <a:pt x="21" y="73"/>
                      <a:pt x="24" y="69"/>
                    </a:cubicBezTo>
                    <a:cubicBezTo>
                      <a:pt x="26" y="64"/>
                      <a:pt x="27" y="59"/>
                      <a:pt x="24" y="55"/>
                    </a:cubicBezTo>
                    <a:cubicBezTo>
                      <a:pt x="22" y="50"/>
                      <a:pt x="15" y="49"/>
                      <a:pt x="12" y="52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72">
                <a:extLst>
                  <a:ext uri="{FF2B5EF4-FFF2-40B4-BE49-F238E27FC236}">
                    <a16:creationId xmlns:a16="http://schemas.microsoft.com/office/drawing/2014/main" id="{D52EDCAE-EB54-4F39-A10C-60A3F2922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6" y="1939"/>
                <a:ext cx="53" cy="97"/>
              </a:xfrm>
              <a:custGeom>
                <a:avLst/>
                <a:gdLst>
                  <a:gd name="T0" fmla="*/ 22 w 22"/>
                  <a:gd name="T1" fmla="*/ 40 h 41"/>
                  <a:gd name="T2" fmla="*/ 13 w 22"/>
                  <a:gd name="T3" fmla="*/ 39 h 41"/>
                  <a:gd name="T4" fmla="*/ 1 w 22"/>
                  <a:gd name="T5" fmla="*/ 23 h 41"/>
                  <a:gd name="T6" fmla="*/ 2 w 22"/>
                  <a:gd name="T7" fmla="*/ 12 h 41"/>
                  <a:gd name="T8" fmla="*/ 8 w 22"/>
                  <a:gd name="T9" fmla="*/ 4 h 41"/>
                  <a:gd name="T10" fmla="*/ 15 w 22"/>
                  <a:gd name="T11" fmla="*/ 0 h 41"/>
                  <a:gd name="T12" fmla="*/ 9 w 22"/>
                  <a:gd name="T13" fmla="*/ 5 h 41"/>
                  <a:gd name="T14" fmla="*/ 3 w 22"/>
                  <a:gd name="T15" fmla="*/ 23 h 41"/>
                  <a:gd name="T16" fmla="*/ 14 w 22"/>
                  <a:gd name="T17" fmla="*/ 38 h 41"/>
                  <a:gd name="T18" fmla="*/ 22 w 22"/>
                  <a:gd name="T19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1">
                    <a:moveTo>
                      <a:pt x="22" y="40"/>
                    </a:moveTo>
                    <a:cubicBezTo>
                      <a:pt x="22" y="40"/>
                      <a:pt x="18" y="41"/>
                      <a:pt x="13" y="39"/>
                    </a:cubicBezTo>
                    <a:cubicBezTo>
                      <a:pt x="8" y="38"/>
                      <a:pt x="2" y="32"/>
                      <a:pt x="1" y="23"/>
                    </a:cubicBezTo>
                    <a:cubicBezTo>
                      <a:pt x="0" y="19"/>
                      <a:pt x="1" y="15"/>
                      <a:pt x="2" y="12"/>
                    </a:cubicBezTo>
                    <a:cubicBezTo>
                      <a:pt x="4" y="9"/>
                      <a:pt x="6" y="6"/>
                      <a:pt x="8" y="4"/>
                    </a:cubicBezTo>
                    <a:cubicBezTo>
                      <a:pt x="12" y="1"/>
                      <a:pt x="15" y="0"/>
                      <a:pt x="15" y="0"/>
                    </a:cubicBezTo>
                    <a:cubicBezTo>
                      <a:pt x="15" y="0"/>
                      <a:pt x="12" y="2"/>
                      <a:pt x="9" y="5"/>
                    </a:cubicBezTo>
                    <a:cubicBezTo>
                      <a:pt x="5" y="9"/>
                      <a:pt x="2" y="15"/>
                      <a:pt x="3" y="23"/>
                    </a:cubicBezTo>
                    <a:cubicBezTo>
                      <a:pt x="4" y="31"/>
                      <a:pt x="9" y="36"/>
                      <a:pt x="14" y="38"/>
                    </a:cubicBezTo>
                    <a:cubicBezTo>
                      <a:pt x="18" y="40"/>
                      <a:pt x="22" y="39"/>
                      <a:pt x="22" y="4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73">
                <a:extLst>
                  <a:ext uri="{FF2B5EF4-FFF2-40B4-BE49-F238E27FC236}">
                    <a16:creationId xmlns:a16="http://schemas.microsoft.com/office/drawing/2014/main" id="{40F5785D-60E6-4B0E-8B05-ED302A883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" y="2102"/>
                <a:ext cx="73" cy="65"/>
              </a:xfrm>
              <a:custGeom>
                <a:avLst/>
                <a:gdLst>
                  <a:gd name="T0" fmla="*/ 31 w 31"/>
                  <a:gd name="T1" fmla="*/ 27 h 27"/>
                  <a:gd name="T2" fmla="*/ 25 w 31"/>
                  <a:gd name="T3" fmla="*/ 26 h 27"/>
                  <a:gd name="T4" fmla="*/ 11 w 31"/>
                  <a:gd name="T5" fmla="*/ 19 h 27"/>
                  <a:gd name="T6" fmla="*/ 2 w 31"/>
                  <a:gd name="T7" fmla="*/ 6 h 27"/>
                  <a:gd name="T8" fmla="*/ 0 w 31"/>
                  <a:gd name="T9" fmla="*/ 0 h 27"/>
                  <a:gd name="T10" fmla="*/ 3 w 31"/>
                  <a:gd name="T11" fmla="*/ 5 h 27"/>
                  <a:gd name="T12" fmla="*/ 12 w 31"/>
                  <a:gd name="T13" fmla="*/ 17 h 27"/>
                  <a:gd name="T14" fmla="*/ 25 w 31"/>
                  <a:gd name="T15" fmla="*/ 25 h 27"/>
                  <a:gd name="T16" fmla="*/ 31 w 31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7">
                    <a:moveTo>
                      <a:pt x="31" y="27"/>
                    </a:moveTo>
                    <a:cubicBezTo>
                      <a:pt x="31" y="27"/>
                      <a:pt x="29" y="27"/>
                      <a:pt x="25" y="26"/>
                    </a:cubicBezTo>
                    <a:cubicBezTo>
                      <a:pt x="21" y="25"/>
                      <a:pt x="16" y="23"/>
                      <a:pt x="11" y="19"/>
                    </a:cubicBezTo>
                    <a:cubicBezTo>
                      <a:pt x="6" y="15"/>
                      <a:pt x="3" y="10"/>
                      <a:pt x="2" y="6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1" y="0"/>
                      <a:pt x="1" y="2"/>
                      <a:pt x="3" y="5"/>
                    </a:cubicBezTo>
                    <a:cubicBezTo>
                      <a:pt x="5" y="9"/>
                      <a:pt x="8" y="13"/>
                      <a:pt x="12" y="17"/>
                    </a:cubicBezTo>
                    <a:cubicBezTo>
                      <a:pt x="17" y="21"/>
                      <a:pt x="21" y="23"/>
                      <a:pt x="25" y="25"/>
                    </a:cubicBezTo>
                    <a:cubicBezTo>
                      <a:pt x="29" y="26"/>
                      <a:pt x="31" y="26"/>
                      <a:pt x="31" y="27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74">
                <a:extLst>
                  <a:ext uri="{FF2B5EF4-FFF2-40B4-BE49-F238E27FC236}">
                    <a16:creationId xmlns:a16="http://schemas.microsoft.com/office/drawing/2014/main" id="{0E7BB79B-D546-4FA9-A131-9E478FE12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" y="1984"/>
                <a:ext cx="88" cy="237"/>
              </a:xfrm>
              <a:custGeom>
                <a:avLst/>
                <a:gdLst>
                  <a:gd name="T0" fmla="*/ 27 w 37"/>
                  <a:gd name="T1" fmla="*/ 100 h 100"/>
                  <a:gd name="T2" fmla="*/ 26 w 37"/>
                  <a:gd name="T3" fmla="*/ 100 h 100"/>
                  <a:gd name="T4" fmla="*/ 22 w 37"/>
                  <a:gd name="T5" fmla="*/ 98 h 100"/>
                  <a:gd name="T6" fmla="*/ 14 w 37"/>
                  <a:gd name="T7" fmla="*/ 86 h 100"/>
                  <a:gd name="T8" fmla="*/ 14 w 37"/>
                  <a:gd name="T9" fmla="*/ 76 h 100"/>
                  <a:gd name="T10" fmla="*/ 17 w 37"/>
                  <a:gd name="T11" fmla="*/ 64 h 100"/>
                  <a:gd name="T12" fmla="*/ 31 w 37"/>
                  <a:gd name="T13" fmla="*/ 42 h 100"/>
                  <a:gd name="T14" fmla="*/ 35 w 37"/>
                  <a:gd name="T15" fmla="*/ 29 h 100"/>
                  <a:gd name="T16" fmla="*/ 33 w 37"/>
                  <a:gd name="T17" fmla="*/ 17 h 100"/>
                  <a:gd name="T18" fmla="*/ 19 w 37"/>
                  <a:gd name="T19" fmla="*/ 3 h 100"/>
                  <a:gd name="T20" fmla="*/ 5 w 37"/>
                  <a:gd name="T21" fmla="*/ 2 h 100"/>
                  <a:gd name="T22" fmla="*/ 0 w 37"/>
                  <a:gd name="T23" fmla="*/ 3 h 100"/>
                  <a:gd name="T24" fmla="*/ 1 w 37"/>
                  <a:gd name="T25" fmla="*/ 3 h 100"/>
                  <a:gd name="T26" fmla="*/ 5 w 37"/>
                  <a:gd name="T27" fmla="*/ 1 h 100"/>
                  <a:gd name="T28" fmla="*/ 20 w 37"/>
                  <a:gd name="T29" fmla="*/ 2 h 100"/>
                  <a:gd name="T30" fmla="*/ 35 w 37"/>
                  <a:gd name="T31" fmla="*/ 16 h 100"/>
                  <a:gd name="T32" fmla="*/ 37 w 37"/>
                  <a:gd name="T33" fmla="*/ 29 h 100"/>
                  <a:gd name="T34" fmla="*/ 32 w 37"/>
                  <a:gd name="T35" fmla="*/ 43 h 100"/>
                  <a:gd name="T36" fmla="*/ 19 w 37"/>
                  <a:gd name="T37" fmla="*/ 65 h 100"/>
                  <a:gd name="T38" fmla="*/ 15 w 37"/>
                  <a:gd name="T39" fmla="*/ 86 h 100"/>
                  <a:gd name="T40" fmla="*/ 22 w 37"/>
                  <a:gd name="T41" fmla="*/ 97 h 100"/>
                  <a:gd name="T42" fmla="*/ 27 w 37"/>
                  <a:gd name="T43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100">
                    <a:moveTo>
                      <a:pt x="27" y="100"/>
                    </a:moveTo>
                    <a:cubicBezTo>
                      <a:pt x="27" y="100"/>
                      <a:pt x="26" y="100"/>
                      <a:pt x="26" y="100"/>
                    </a:cubicBezTo>
                    <a:cubicBezTo>
                      <a:pt x="25" y="100"/>
                      <a:pt x="23" y="99"/>
                      <a:pt x="22" y="98"/>
                    </a:cubicBezTo>
                    <a:cubicBezTo>
                      <a:pt x="19" y="96"/>
                      <a:pt x="15" y="92"/>
                      <a:pt x="14" y="86"/>
                    </a:cubicBezTo>
                    <a:cubicBezTo>
                      <a:pt x="13" y="83"/>
                      <a:pt x="13" y="79"/>
                      <a:pt x="14" y="76"/>
                    </a:cubicBezTo>
                    <a:cubicBezTo>
                      <a:pt x="14" y="72"/>
                      <a:pt x="15" y="68"/>
                      <a:pt x="17" y="64"/>
                    </a:cubicBezTo>
                    <a:cubicBezTo>
                      <a:pt x="21" y="57"/>
                      <a:pt x="26" y="50"/>
                      <a:pt x="31" y="42"/>
                    </a:cubicBezTo>
                    <a:cubicBezTo>
                      <a:pt x="33" y="38"/>
                      <a:pt x="34" y="33"/>
                      <a:pt x="35" y="29"/>
                    </a:cubicBezTo>
                    <a:cubicBezTo>
                      <a:pt x="35" y="25"/>
                      <a:pt x="35" y="21"/>
                      <a:pt x="33" y="17"/>
                    </a:cubicBezTo>
                    <a:cubicBezTo>
                      <a:pt x="31" y="10"/>
                      <a:pt x="25" y="5"/>
                      <a:pt x="19" y="3"/>
                    </a:cubicBezTo>
                    <a:cubicBezTo>
                      <a:pt x="13" y="1"/>
                      <a:pt x="8" y="1"/>
                      <a:pt x="5" y="2"/>
                    </a:cubicBezTo>
                    <a:cubicBezTo>
                      <a:pt x="2" y="3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2"/>
                      <a:pt x="3" y="2"/>
                      <a:pt x="5" y="1"/>
                    </a:cubicBezTo>
                    <a:cubicBezTo>
                      <a:pt x="8" y="0"/>
                      <a:pt x="13" y="0"/>
                      <a:pt x="20" y="2"/>
                    </a:cubicBezTo>
                    <a:cubicBezTo>
                      <a:pt x="26" y="3"/>
                      <a:pt x="32" y="9"/>
                      <a:pt x="35" y="16"/>
                    </a:cubicBezTo>
                    <a:cubicBezTo>
                      <a:pt x="37" y="20"/>
                      <a:pt x="37" y="25"/>
                      <a:pt x="37" y="29"/>
                    </a:cubicBezTo>
                    <a:cubicBezTo>
                      <a:pt x="36" y="34"/>
                      <a:pt x="35" y="38"/>
                      <a:pt x="32" y="43"/>
                    </a:cubicBezTo>
                    <a:cubicBezTo>
                      <a:pt x="28" y="51"/>
                      <a:pt x="23" y="58"/>
                      <a:pt x="19" y="65"/>
                    </a:cubicBezTo>
                    <a:cubicBezTo>
                      <a:pt x="15" y="72"/>
                      <a:pt x="14" y="80"/>
                      <a:pt x="15" y="86"/>
                    </a:cubicBezTo>
                    <a:cubicBezTo>
                      <a:pt x="17" y="91"/>
                      <a:pt x="20" y="95"/>
                      <a:pt x="22" y="97"/>
                    </a:cubicBezTo>
                    <a:cubicBezTo>
                      <a:pt x="25" y="99"/>
                      <a:pt x="27" y="100"/>
                      <a:pt x="27" y="10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75">
                <a:extLst>
                  <a:ext uri="{FF2B5EF4-FFF2-40B4-BE49-F238E27FC236}">
                    <a16:creationId xmlns:a16="http://schemas.microsoft.com/office/drawing/2014/main" id="{48F19050-4281-412F-B9B7-E550F7EBF6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" y="1974"/>
                <a:ext cx="166" cy="297"/>
              </a:xfrm>
              <a:custGeom>
                <a:avLst/>
                <a:gdLst>
                  <a:gd name="T0" fmla="*/ 70 w 70"/>
                  <a:gd name="T1" fmla="*/ 125 h 125"/>
                  <a:gd name="T2" fmla="*/ 68 w 70"/>
                  <a:gd name="T3" fmla="*/ 125 h 125"/>
                  <a:gd name="T4" fmla="*/ 63 w 70"/>
                  <a:gd name="T5" fmla="*/ 124 h 125"/>
                  <a:gd name="T6" fmla="*/ 48 w 70"/>
                  <a:gd name="T7" fmla="*/ 112 h 125"/>
                  <a:gd name="T8" fmla="*/ 42 w 70"/>
                  <a:gd name="T9" fmla="*/ 85 h 125"/>
                  <a:gd name="T10" fmla="*/ 47 w 70"/>
                  <a:gd name="T11" fmla="*/ 52 h 125"/>
                  <a:gd name="T12" fmla="*/ 48 w 70"/>
                  <a:gd name="T13" fmla="*/ 35 h 125"/>
                  <a:gd name="T14" fmla="*/ 45 w 70"/>
                  <a:gd name="T15" fmla="*/ 19 h 125"/>
                  <a:gd name="T16" fmla="*/ 36 w 70"/>
                  <a:gd name="T17" fmla="*/ 8 h 125"/>
                  <a:gd name="T18" fmla="*/ 25 w 70"/>
                  <a:gd name="T19" fmla="*/ 3 h 125"/>
                  <a:gd name="T20" fmla="*/ 7 w 70"/>
                  <a:gd name="T21" fmla="*/ 3 h 125"/>
                  <a:gd name="T22" fmla="*/ 0 w 70"/>
                  <a:gd name="T23" fmla="*/ 4 h 125"/>
                  <a:gd name="T24" fmla="*/ 2 w 70"/>
                  <a:gd name="T25" fmla="*/ 4 h 125"/>
                  <a:gd name="T26" fmla="*/ 7 w 70"/>
                  <a:gd name="T27" fmla="*/ 2 h 125"/>
                  <a:gd name="T28" fmla="*/ 25 w 70"/>
                  <a:gd name="T29" fmla="*/ 1 h 125"/>
                  <a:gd name="T30" fmla="*/ 37 w 70"/>
                  <a:gd name="T31" fmla="*/ 7 h 125"/>
                  <a:gd name="T32" fmla="*/ 47 w 70"/>
                  <a:gd name="T33" fmla="*/ 18 h 125"/>
                  <a:gd name="T34" fmla="*/ 50 w 70"/>
                  <a:gd name="T35" fmla="*/ 35 h 125"/>
                  <a:gd name="T36" fmla="*/ 49 w 70"/>
                  <a:gd name="T37" fmla="*/ 52 h 125"/>
                  <a:gd name="T38" fmla="*/ 44 w 70"/>
                  <a:gd name="T39" fmla="*/ 86 h 125"/>
                  <a:gd name="T40" fmla="*/ 49 w 70"/>
                  <a:gd name="T41" fmla="*/ 112 h 125"/>
                  <a:gd name="T42" fmla="*/ 63 w 70"/>
                  <a:gd name="T43" fmla="*/ 123 h 125"/>
                  <a:gd name="T44" fmla="*/ 70 w 70"/>
                  <a:gd name="T45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25">
                    <a:moveTo>
                      <a:pt x="70" y="125"/>
                    </a:moveTo>
                    <a:cubicBezTo>
                      <a:pt x="70" y="125"/>
                      <a:pt x="69" y="125"/>
                      <a:pt x="68" y="125"/>
                    </a:cubicBezTo>
                    <a:cubicBezTo>
                      <a:pt x="67" y="125"/>
                      <a:pt x="65" y="125"/>
                      <a:pt x="63" y="124"/>
                    </a:cubicBezTo>
                    <a:cubicBezTo>
                      <a:pt x="59" y="123"/>
                      <a:pt x="53" y="119"/>
                      <a:pt x="48" y="112"/>
                    </a:cubicBezTo>
                    <a:cubicBezTo>
                      <a:pt x="43" y="106"/>
                      <a:pt x="41" y="96"/>
                      <a:pt x="42" y="85"/>
                    </a:cubicBezTo>
                    <a:cubicBezTo>
                      <a:pt x="42" y="75"/>
                      <a:pt x="45" y="64"/>
                      <a:pt x="47" y="52"/>
                    </a:cubicBezTo>
                    <a:cubicBezTo>
                      <a:pt x="48" y="46"/>
                      <a:pt x="49" y="40"/>
                      <a:pt x="48" y="35"/>
                    </a:cubicBezTo>
                    <a:cubicBezTo>
                      <a:pt x="48" y="29"/>
                      <a:pt x="47" y="24"/>
                      <a:pt x="45" y="19"/>
                    </a:cubicBezTo>
                    <a:cubicBezTo>
                      <a:pt x="43" y="15"/>
                      <a:pt x="40" y="11"/>
                      <a:pt x="36" y="8"/>
                    </a:cubicBezTo>
                    <a:cubicBezTo>
                      <a:pt x="33" y="5"/>
                      <a:pt x="29" y="4"/>
                      <a:pt x="25" y="3"/>
                    </a:cubicBezTo>
                    <a:cubicBezTo>
                      <a:pt x="17" y="1"/>
                      <a:pt x="11" y="2"/>
                      <a:pt x="7" y="3"/>
                    </a:cubicBezTo>
                    <a:cubicBezTo>
                      <a:pt x="2" y="4"/>
                      <a:pt x="0" y="5"/>
                      <a:pt x="0" y="4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3" y="3"/>
                      <a:pt x="4" y="3"/>
                      <a:pt x="7" y="2"/>
                    </a:cubicBezTo>
                    <a:cubicBezTo>
                      <a:pt x="11" y="1"/>
                      <a:pt x="17" y="0"/>
                      <a:pt x="25" y="1"/>
                    </a:cubicBezTo>
                    <a:cubicBezTo>
                      <a:pt x="29" y="2"/>
                      <a:pt x="33" y="4"/>
                      <a:pt x="37" y="7"/>
                    </a:cubicBezTo>
                    <a:cubicBezTo>
                      <a:pt x="41" y="9"/>
                      <a:pt x="44" y="14"/>
                      <a:pt x="47" y="18"/>
                    </a:cubicBezTo>
                    <a:cubicBezTo>
                      <a:pt x="49" y="23"/>
                      <a:pt x="50" y="29"/>
                      <a:pt x="50" y="35"/>
                    </a:cubicBezTo>
                    <a:cubicBezTo>
                      <a:pt x="51" y="40"/>
                      <a:pt x="50" y="46"/>
                      <a:pt x="49" y="52"/>
                    </a:cubicBezTo>
                    <a:cubicBezTo>
                      <a:pt x="47" y="64"/>
                      <a:pt x="44" y="75"/>
                      <a:pt x="44" y="86"/>
                    </a:cubicBezTo>
                    <a:cubicBezTo>
                      <a:pt x="43" y="96"/>
                      <a:pt x="45" y="105"/>
                      <a:pt x="49" y="112"/>
                    </a:cubicBezTo>
                    <a:cubicBezTo>
                      <a:pt x="54" y="118"/>
                      <a:pt x="59" y="122"/>
                      <a:pt x="63" y="123"/>
                    </a:cubicBezTo>
                    <a:cubicBezTo>
                      <a:pt x="67" y="125"/>
                      <a:pt x="70" y="124"/>
                      <a:pt x="70" y="12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76">
                <a:extLst>
                  <a:ext uri="{FF2B5EF4-FFF2-40B4-BE49-F238E27FC236}">
                    <a16:creationId xmlns:a16="http://schemas.microsoft.com/office/drawing/2014/main" id="{20A84DD5-EC0A-4AE7-9FEE-043A97C85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" y="2575"/>
                <a:ext cx="232" cy="211"/>
              </a:xfrm>
              <a:custGeom>
                <a:avLst/>
                <a:gdLst>
                  <a:gd name="T0" fmla="*/ 142 w 232"/>
                  <a:gd name="T1" fmla="*/ 0 h 211"/>
                  <a:gd name="T2" fmla="*/ 0 w 232"/>
                  <a:gd name="T3" fmla="*/ 112 h 211"/>
                  <a:gd name="T4" fmla="*/ 59 w 232"/>
                  <a:gd name="T5" fmla="*/ 211 h 211"/>
                  <a:gd name="T6" fmla="*/ 232 w 232"/>
                  <a:gd name="T7" fmla="*/ 83 h 211"/>
                  <a:gd name="T8" fmla="*/ 142 w 232"/>
                  <a:gd name="T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1">
                    <a:moveTo>
                      <a:pt x="142" y="0"/>
                    </a:moveTo>
                    <a:lnTo>
                      <a:pt x="0" y="112"/>
                    </a:lnTo>
                    <a:lnTo>
                      <a:pt x="59" y="211"/>
                    </a:lnTo>
                    <a:lnTo>
                      <a:pt x="232" y="83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77">
                <a:extLst>
                  <a:ext uri="{FF2B5EF4-FFF2-40B4-BE49-F238E27FC236}">
                    <a16:creationId xmlns:a16="http://schemas.microsoft.com/office/drawing/2014/main" id="{FD6BF82B-658A-4A88-8854-7310BD19B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" y="2105"/>
                <a:ext cx="358" cy="579"/>
              </a:xfrm>
              <a:custGeom>
                <a:avLst/>
                <a:gdLst>
                  <a:gd name="T0" fmla="*/ 151 w 151"/>
                  <a:gd name="T1" fmla="*/ 41 h 244"/>
                  <a:gd name="T2" fmla="*/ 138 w 151"/>
                  <a:gd name="T3" fmla="*/ 35 h 244"/>
                  <a:gd name="T4" fmla="*/ 124 w 151"/>
                  <a:gd name="T5" fmla="*/ 34 h 244"/>
                  <a:gd name="T6" fmla="*/ 117 w 151"/>
                  <a:gd name="T7" fmla="*/ 22 h 244"/>
                  <a:gd name="T8" fmla="*/ 120 w 151"/>
                  <a:gd name="T9" fmla="*/ 10 h 244"/>
                  <a:gd name="T10" fmla="*/ 133 w 151"/>
                  <a:gd name="T11" fmla="*/ 9 h 244"/>
                  <a:gd name="T12" fmla="*/ 130 w 151"/>
                  <a:gd name="T13" fmla="*/ 0 h 244"/>
                  <a:gd name="T14" fmla="*/ 120 w 151"/>
                  <a:gd name="T15" fmla="*/ 0 h 244"/>
                  <a:gd name="T16" fmla="*/ 94 w 151"/>
                  <a:gd name="T17" fmla="*/ 3 h 244"/>
                  <a:gd name="T18" fmla="*/ 83 w 151"/>
                  <a:gd name="T19" fmla="*/ 50 h 244"/>
                  <a:gd name="T20" fmla="*/ 11 w 151"/>
                  <a:gd name="T21" fmla="*/ 185 h 244"/>
                  <a:gd name="T22" fmla="*/ 25 w 151"/>
                  <a:gd name="T23" fmla="*/ 235 h 244"/>
                  <a:gd name="T24" fmla="*/ 76 w 151"/>
                  <a:gd name="T25" fmla="*/ 206 h 244"/>
                  <a:gd name="T26" fmla="*/ 116 w 151"/>
                  <a:gd name="T27" fmla="*/ 56 h 244"/>
                  <a:gd name="T28" fmla="*/ 130 w 151"/>
                  <a:gd name="T29" fmla="*/ 45 h 244"/>
                  <a:gd name="T30" fmla="*/ 150 w 151"/>
                  <a:gd name="T31" fmla="*/ 41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1" h="244">
                    <a:moveTo>
                      <a:pt x="151" y="41"/>
                    </a:moveTo>
                    <a:cubicBezTo>
                      <a:pt x="151" y="41"/>
                      <a:pt x="151" y="36"/>
                      <a:pt x="138" y="35"/>
                    </a:cubicBezTo>
                    <a:cubicBezTo>
                      <a:pt x="125" y="34"/>
                      <a:pt x="124" y="34"/>
                      <a:pt x="124" y="34"/>
                    </a:cubicBezTo>
                    <a:cubicBezTo>
                      <a:pt x="124" y="34"/>
                      <a:pt x="118" y="27"/>
                      <a:pt x="117" y="22"/>
                    </a:cubicBezTo>
                    <a:cubicBezTo>
                      <a:pt x="117" y="18"/>
                      <a:pt x="120" y="10"/>
                      <a:pt x="120" y="10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0" y="202"/>
                      <a:pt x="6" y="226"/>
                      <a:pt x="25" y="235"/>
                    </a:cubicBezTo>
                    <a:cubicBezTo>
                      <a:pt x="44" y="244"/>
                      <a:pt x="69" y="225"/>
                      <a:pt x="76" y="206"/>
                    </a:cubicBezTo>
                    <a:cubicBezTo>
                      <a:pt x="116" y="56"/>
                      <a:pt x="116" y="56"/>
                      <a:pt x="116" y="56"/>
                    </a:cubicBezTo>
                    <a:cubicBezTo>
                      <a:pt x="130" y="45"/>
                      <a:pt x="130" y="45"/>
                      <a:pt x="130" y="45"/>
                    </a:cubicBezTo>
                    <a:cubicBezTo>
                      <a:pt x="150" y="41"/>
                      <a:pt x="150" y="41"/>
                      <a:pt x="150" y="41"/>
                    </a:cubicBezTo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78">
                <a:extLst>
                  <a:ext uri="{FF2B5EF4-FFF2-40B4-BE49-F238E27FC236}">
                    <a16:creationId xmlns:a16="http://schemas.microsoft.com/office/drawing/2014/main" id="{F1A9F6D8-4B7E-4667-9E61-515C24302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" y="2775"/>
                <a:ext cx="731" cy="1562"/>
              </a:xfrm>
              <a:custGeom>
                <a:avLst/>
                <a:gdLst>
                  <a:gd name="T0" fmla="*/ 0 w 308"/>
                  <a:gd name="T1" fmla="*/ 656 h 658"/>
                  <a:gd name="T2" fmla="*/ 99 w 308"/>
                  <a:gd name="T3" fmla="*/ 90 h 658"/>
                  <a:gd name="T4" fmla="*/ 99 w 308"/>
                  <a:gd name="T5" fmla="*/ 90 h 658"/>
                  <a:gd name="T6" fmla="*/ 99 w 308"/>
                  <a:gd name="T7" fmla="*/ 88 h 658"/>
                  <a:gd name="T8" fmla="*/ 99 w 308"/>
                  <a:gd name="T9" fmla="*/ 88 h 658"/>
                  <a:gd name="T10" fmla="*/ 99 w 308"/>
                  <a:gd name="T11" fmla="*/ 88 h 658"/>
                  <a:gd name="T12" fmla="*/ 142 w 308"/>
                  <a:gd name="T13" fmla="*/ 0 h 658"/>
                  <a:gd name="T14" fmla="*/ 292 w 308"/>
                  <a:gd name="T15" fmla="*/ 9 h 658"/>
                  <a:gd name="T16" fmla="*/ 307 w 308"/>
                  <a:gd name="T17" fmla="*/ 88 h 658"/>
                  <a:gd name="T18" fmla="*/ 275 w 308"/>
                  <a:gd name="T19" fmla="*/ 642 h 658"/>
                  <a:gd name="T20" fmla="*/ 225 w 308"/>
                  <a:gd name="T21" fmla="*/ 641 h 658"/>
                  <a:gd name="T22" fmla="*/ 197 w 308"/>
                  <a:gd name="T23" fmla="*/ 122 h 658"/>
                  <a:gd name="T24" fmla="*/ 51 w 308"/>
                  <a:gd name="T25" fmla="*/ 658 h 658"/>
                  <a:gd name="T26" fmla="*/ 0 w 308"/>
                  <a:gd name="T27" fmla="*/ 656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8" h="658">
                    <a:moveTo>
                      <a:pt x="0" y="656"/>
                    </a:moveTo>
                    <a:cubicBezTo>
                      <a:pt x="99" y="90"/>
                      <a:pt x="99" y="90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9" y="89"/>
                      <a:pt x="99" y="89"/>
                      <a:pt x="99" y="88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16" y="21"/>
                      <a:pt x="142" y="0"/>
                      <a:pt x="142" y="0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305" y="32"/>
                      <a:pt x="307" y="88"/>
                      <a:pt x="307" y="88"/>
                    </a:cubicBezTo>
                    <a:cubicBezTo>
                      <a:pt x="308" y="94"/>
                      <a:pt x="275" y="642"/>
                      <a:pt x="275" y="642"/>
                    </a:cubicBezTo>
                    <a:cubicBezTo>
                      <a:pt x="225" y="641"/>
                      <a:pt x="225" y="641"/>
                      <a:pt x="225" y="641"/>
                    </a:cubicBezTo>
                    <a:cubicBezTo>
                      <a:pt x="197" y="122"/>
                      <a:pt x="197" y="122"/>
                      <a:pt x="197" y="122"/>
                    </a:cubicBezTo>
                    <a:cubicBezTo>
                      <a:pt x="51" y="658"/>
                      <a:pt x="51" y="658"/>
                      <a:pt x="51" y="658"/>
                    </a:cubicBezTo>
                    <a:cubicBezTo>
                      <a:pt x="0" y="656"/>
                      <a:pt x="0" y="656"/>
                      <a:pt x="0" y="656"/>
                    </a:cubicBezTo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79">
                <a:extLst>
                  <a:ext uri="{FF2B5EF4-FFF2-40B4-BE49-F238E27FC236}">
                    <a16:creationId xmlns:a16="http://schemas.microsoft.com/office/drawing/2014/main" id="{D2697238-0E33-4DFF-B9B1-2B91C97F7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" y="4333"/>
                <a:ext cx="227" cy="45"/>
              </a:xfrm>
              <a:custGeom>
                <a:avLst/>
                <a:gdLst>
                  <a:gd name="T0" fmla="*/ 44 w 96"/>
                  <a:gd name="T1" fmla="*/ 5 h 19"/>
                  <a:gd name="T2" fmla="*/ 44 w 96"/>
                  <a:gd name="T3" fmla="*/ 0 h 19"/>
                  <a:gd name="T4" fmla="*/ 96 w 96"/>
                  <a:gd name="T5" fmla="*/ 1 h 19"/>
                  <a:gd name="T6" fmla="*/ 96 w 96"/>
                  <a:gd name="T7" fmla="*/ 18 h 19"/>
                  <a:gd name="T8" fmla="*/ 93 w 96"/>
                  <a:gd name="T9" fmla="*/ 18 h 19"/>
                  <a:gd name="T10" fmla="*/ 11 w 96"/>
                  <a:gd name="T11" fmla="*/ 16 h 19"/>
                  <a:gd name="T12" fmla="*/ 44 w 96"/>
                  <a:gd name="T13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19">
                    <a:moveTo>
                      <a:pt x="44" y="5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78" y="19"/>
                      <a:pt x="20" y="19"/>
                      <a:pt x="11" y="16"/>
                    </a:cubicBezTo>
                    <a:cubicBezTo>
                      <a:pt x="0" y="13"/>
                      <a:pt x="44" y="5"/>
                      <a:pt x="44" y="5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80">
                <a:extLst>
                  <a:ext uri="{FF2B5EF4-FFF2-40B4-BE49-F238E27FC236}">
                    <a16:creationId xmlns:a16="http://schemas.microsoft.com/office/drawing/2014/main" id="{99217D50-5F12-4545-A21D-9BC1CDC72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" y="4342"/>
                <a:ext cx="45" cy="31"/>
              </a:xfrm>
              <a:custGeom>
                <a:avLst/>
                <a:gdLst>
                  <a:gd name="T0" fmla="*/ 17 w 19"/>
                  <a:gd name="T1" fmla="*/ 0 h 13"/>
                  <a:gd name="T2" fmla="*/ 7 w 19"/>
                  <a:gd name="T3" fmla="*/ 3 h 13"/>
                  <a:gd name="T4" fmla="*/ 0 w 19"/>
                  <a:gd name="T5" fmla="*/ 13 h 13"/>
                  <a:gd name="T6" fmla="*/ 19 w 19"/>
                  <a:gd name="T7" fmla="*/ 13 h 13"/>
                  <a:gd name="T8" fmla="*/ 19 w 19"/>
                  <a:gd name="T9" fmla="*/ 13 h 13"/>
                  <a:gd name="T10" fmla="*/ 19 w 19"/>
                  <a:gd name="T11" fmla="*/ 13 h 13"/>
                  <a:gd name="T12" fmla="*/ 19 w 19"/>
                  <a:gd name="T13" fmla="*/ 0 h 13"/>
                  <a:gd name="T14" fmla="*/ 17 w 19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3">
                    <a:moveTo>
                      <a:pt x="17" y="0"/>
                    </a:moveTo>
                    <a:cubicBezTo>
                      <a:pt x="14" y="0"/>
                      <a:pt x="10" y="1"/>
                      <a:pt x="7" y="3"/>
                    </a:cubicBezTo>
                    <a:cubicBezTo>
                      <a:pt x="4" y="6"/>
                      <a:pt x="1" y="9"/>
                      <a:pt x="0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7" y="0"/>
                    </a:cubicBezTo>
                  </a:path>
                </a:pathLst>
              </a:custGeom>
              <a:solidFill>
                <a:srgbClr val="F6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81">
                <a:extLst>
                  <a:ext uri="{FF2B5EF4-FFF2-40B4-BE49-F238E27FC236}">
                    <a16:creationId xmlns:a16="http://schemas.microsoft.com/office/drawing/2014/main" id="{20575C7A-51BC-49A1-8C69-AAA4827730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2" y="4356"/>
                <a:ext cx="206" cy="19"/>
              </a:xfrm>
              <a:custGeom>
                <a:avLst/>
                <a:gdLst>
                  <a:gd name="T0" fmla="*/ 37 w 87"/>
                  <a:gd name="T1" fmla="*/ 8 h 8"/>
                  <a:gd name="T2" fmla="*/ 39 w 87"/>
                  <a:gd name="T3" fmla="*/ 8 h 8"/>
                  <a:gd name="T4" fmla="*/ 40 w 87"/>
                  <a:gd name="T5" fmla="*/ 8 h 8"/>
                  <a:gd name="T6" fmla="*/ 37 w 87"/>
                  <a:gd name="T7" fmla="*/ 8 h 8"/>
                  <a:gd name="T8" fmla="*/ 87 w 87"/>
                  <a:gd name="T9" fmla="*/ 8 h 8"/>
                  <a:gd name="T10" fmla="*/ 84 w 87"/>
                  <a:gd name="T11" fmla="*/ 8 h 8"/>
                  <a:gd name="T12" fmla="*/ 71 w 87"/>
                  <a:gd name="T13" fmla="*/ 8 h 8"/>
                  <a:gd name="T14" fmla="*/ 79 w 87"/>
                  <a:gd name="T15" fmla="*/ 8 h 8"/>
                  <a:gd name="T16" fmla="*/ 87 w 87"/>
                  <a:gd name="T17" fmla="*/ 8 h 8"/>
                  <a:gd name="T18" fmla="*/ 0 w 87"/>
                  <a:gd name="T19" fmla="*/ 5 h 8"/>
                  <a:gd name="T20" fmla="*/ 0 w 87"/>
                  <a:gd name="T21" fmla="*/ 6 h 8"/>
                  <a:gd name="T22" fmla="*/ 2 w 87"/>
                  <a:gd name="T23" fmla="*/ 6 h 8"/>
                  <a:gd name="T24" fmla="*/ 2 w 87"/>
                  <a:gd name="T25" fmla="*/ 6 h 8"/>
                  <a:gd name="T26" fmla="*/ 0 w 87"/>
                  <a:gd name="T27" fmla="*/ 5 h 8"/>
                  <a:gd name="T28" fmla="*/ 14 w 87"/>
                  <a:gd name="T29" fmla="*/ 0 h 8"/>
                  <a:gd name="T30" fmla="*/ 10 w 87"/>
                  <a:gd name="T31" fmla="*/ 1 h 8"/>
                  <a:gd name="T32" fmla="*/ 14 w 87"/>
                  <a:gd name="T33" fmla="*/ 0 h 8"/>
                  <a:gd name="T34" fmla="*/ 14 w 87"/>
                  <a:gd name="T3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8">
                    <a:moveTo>
                      <a:pt x="37" y="8"/>
                    </a:moveTo>
                    <a:cubicBezTo>
                      <a:pt x="38" y="8"/>
                      <a:pt x="38" y="8"/>
                      <a:pt x="39" y="8"/>
                    </a:cubicBezTo>
                    <a:cubicBezTo>
                      <a:pt x="39" y="8"/>
                      <a:pt x="39" y="8"/>
                      <a:pt x="40" y="8"/>
                    </a:cubicBezTo>
                    <a:cubicBezTo>
                      <a:pt x="39" y="8"/>
                      <a:pt x="38" y="8"/>
                      <a:pt x="37" y="8"/>
                    </a:cubicBezTo>
                    <a:moveTo>
                      <a:pt x="87" y="8"/>
                    </a:moveTo>
                    <a:cubicBezTo>
                      <a:pt x="84" y="8"/>
                      <a:pt x="84" y="8"/>
                      <a:pt x="84" y="8"/>
                    </a:cubicBezTo>
                    <a:cubicBezTo>
                      <a:pt x="81" y="8"/>
                      <a:pt x="76" y="8"/>
                      <a:pt x="71" y="8"/>
                    </a:cubicBezTo>
                    <a:cubicBezTo>
                      <a:pt x="74" y="8"/>
                      <a:pt x="77" y="8"/>
                      <a:pt x="79" y="8"/>
                    </a:cubicBezTo>
                    <a:cubicBezTo>
                      <a:pt x="82" y="8"/>
                      <a:pt x="85" y="8"/>
                      <a:pt x="87" y="8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6"/>
                      <a:pt x="0" y="5"/>
                      <a:pt x="0" y="5"/>
                    </a:cubicBezTo>
                    <a:moveTo>
                      <a:pt x="14" y="0"/>
                    </a:moveTo>
                    <a:cubicBezTo>
                      <a:pt x="14" y="0"/>
                      <a:pt x="12" y="0"/>
                      <a:pt x="10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82">
                <a:extLst>
                  <a:ext uri="{FF2B5EF4-FFF2-40B4-BE49-F238E27FC236}">
                    <a16:creationId xmlns:a16="http://schemas.microsoft.com/office/drawing/2014/main" id="{276C34AC-1885-458A-9DE3-8C3CA781D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" y="4375"/>
                <a:ext cx="95" cy="3"/>
              </a:xfrm>
              <a:custGeom>
                <a:avLst/>
                <a:gdLst>
                  <a:gd name="T0" fmla="*/ 0 w 40"/>
                  <a:gd name="T1" fmla="*/ 0 h 1"/>
                  <a:gd name="T2" fmla="*/ 22 w 40"/>
                  <a:gd name="T3" fmla="*/ 1 h 1"/>
                  <a:gd name="T4" fmla="*/ 40 w 40"/>
                  <a:gd name="T5" fmla="*/ 0 h 1"/>
                  <a:gd name="T6" fmla="*/ 32 w 40"/>
                  <a:gd name="T7" fmla="*/ 0 h 1"/>
                  <a:gd name="T8" fmla="*/ 17 w 40"/>
                  <a:gd name="T9" fmla="*/ 1 h 1"/>
                  <a:gd name="T10" fmla="*/ 1 w 40"/>
                  <a:gd name="T11" fmla="*/ 0 h 1"/>
                  <a:gd name="T12" fmla="*/ 0 w 40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">
                    <a:moveTo>
                      <a:pt x="0" y="0"/>
                    </a:moveTo>
                    <a:cubicBezTo>
                      <a:pt x="7" y="1"/>
                      <a:pt x="15" y="1"/>
                      <a:pt x="22" y="1"/>
                    </a:cubicBezTo>
                    <a:cubicBezTo>
                      <a:pt x="28" y="1"/>
                      <a:pt x="35" y="1"/>
                      <a:pt x="40" y="0"/>
                    </a:cubicBezTo>
                    <a:cubicBezTo>
                      <a:pt x="38" y="0"/>
                      <a:pt x="35" y="0"/>
                      <a:pt x="32" y="0"/>
                    </a:cubicBezTo>
                    <a:cubicBezTo>
                      <a:pt x="27" y="0"/>
                      <a:pt x="22" y="1"/>
                      <a:pt x="17" y="1"/>
                    </a:cubicBezTo>
                    <a:cubicBezTo>
                      <a:pt x="11" y="1"/>
                      <a:pt x="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8A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83">
                <a:extLst>
                  <a:ext uri="{FF2B5EF4-FFF2-40B4-BE49-F238E27FC236}">
                    <a16:creationId xmlns:a16="http://schemas.microsoft.com/office/drawing/2014/main" id="{C26E13AC-655A-4A35-B89F-EF51CB293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" y="4356"/>
                <a:ext cx="206" cy="22"/>
              </a:xfrm>
              <a:custGeom>
                <a:avLst/>
                <a:gdLst>
                  <a:gd name="T0" fmla="*/ 14 w 87"/>
                  <a:gd name="T1" fmla="*/ 0 h 9"/>
                  <a:gd name="T2" fmla="*/ 10 w 87"/>
                  <a:gd name="T3" fmla="*/ 1 h 9"/>
                  <a:gd name="T4" fmla="*/ 0 w 87"/>
                  <a:gd name="T5" fmla="*/ 5 h 9"/>
                  <a:gd name="T6" fmla="*/ 2 w 87"/>
                  <a:gd name="T7" fmla="*/ 6 h 9"/>
                  <a:gd name="T8" fmla="*/ 2 w 87"/>
                  <a:gd name="T9" fmla="*/ 6 h 9"/>
                  <a:gd name="T10" fmla="*/ 37 w 87"/>
                  <a:gd name="T11" fmla="*/ 8 h 9"/>
                  <a:gd name="T12" fmla="*/ 40 w 87"/>
                  <a:gd name="T13" fmla="*/ 8 h 9"/>
                  <a:gd name="T14" fmla="*/ 56 w 87"/>
                  <a:gd name="T15" fmla="*/ 9 h 9"/>
                  <a:gd name="T16" fmla="*/ 71 w 87"/>
                  <a:gd name="T17" fmla="*/ 8 h 9"/>
                  <a:gd name="T18" fmla="*/ 84 w 87"/>
                  <a:gd name="T19" fmla="*/ 8 h 9"/>
                  <a:gd name="T20" fmla="*/ 87 w 87"/>
                  <a:gd name="T21" fmla="*/ 8 h 9"/>
                  <a:gd name="T22" fmla="*/ 87 w 87"/>
                  <a:gd name="T23" fmla="*/ 8 h 9"/>
                  <a:gd name="T24" fmla="*/ 87 w 87"/>
                  <a:gd name="T25" fmla="*/ 7 h 9"/>
                  <a:gd name="T26" fmla="*/ 68 w 87"/>
                  <a:gd name="T27" fmla="*/ 7 h 9"/>
                  <a:gd name="T28" fmla="*/ 68 w 87"/>
                  <a:gd name="T29" fmla="*/ 7 h 9"/>
                  <a:gd name="T30" fmla="*/ 18 w 87"/>
                  <a:gd name="T31" fmla="*/ 6 h 9"/>
                  <a:gd name="T32" fmla="*/ 14 w 87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9">
                    <a:moveTo>
                      <a:pt x="14" y="0"/>
                    </a:moveTo>
                    <a:cubicBezTo>
                      <a:pt x="12" y="0"/>
                      <a:pt x="11" y="0"/>
                      <a:pt x="10" y="1"/>
                    </a:cubicBezTo>
                    <a:cubicBezTo>
                      <a:pt x="6" y="2"/>
                      <a:pt x="1" y="3"/>
                      <a:pt x="0" y="5"/>
                    </a:cubicBezTo>
                    <a:cubicBezTo>
                      <a:pt x="0" y="5"/>
                      <a:pt x="0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7" y="7"/>
                      <a:pt x="21" y="8"/>
                      <a:pt x="37" y="8"/>
                    </a:cubicBezTo>
                    <a:cubicBezTo>
                      <a:pt x="38" y="8"/>
                      <a:pt x="39" y="8"/>
                      <a:pt x="40" y="8"/>
                    </a:cubicBezTo>
                    <a:cubicBezTo>
                      <a:pt x="45" y="8"/>
                      <a:pt x="50" y="9"/>
                      <a:pt x="56" y="9"/>
                    </a:cubicBezTo>
                    <a:cubicBezTo>
                      <a:pt x="61" y="9"/>
                      <a:pt x="66" y="8"/>
                      <a:pt x="71" y="8"/>
                    </a:cubicBezTo>
                    <a:cubicBezTo>
                      <a:pt x="76" y="8"/>
                      <a:pt x="81" y="8"/>
                      <a:pt x="84" y="8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7"/>
                      <a:pt x="87" y="7"/>
                      <a:pt x="87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7" y="0"/>
                      <a:pt x="14" y="0"/>
                    </a:cubicBezTo>
                  </a:path>
                </a:pathLst>
              </a:custGeom>
              <a:solidFill>
                <a:srgbClr val="F6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84">
                <a:extLst>
                  <a:ext uri="{FF2B5EF4-FFF2-40B4-BE49-F238E27FC236}">
                    <a16:creationId xmlns:a16="http://schemas.microsoft.com/office/drawing/2014/main" id="{4466426B-2E5B-4EAC-AE90-E28C142B8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" y="4373"/>
                <a:ext cx="45" cy="0"/>
              </a:xfrm>
              <a:custGeom>
                <a:avLst/>
                <a:gdLst>
                  <a:gd name="T0" fmla="*/ 0 w 19"/>
                  <a:gd name="T1" fmla="*/ 0 w 19"/>
                  <a:gd name="T2" fmla="*/ 19 w 19"/>
                  <a:gd name="T3" fmla="*/ 19 w 19"/>
                  <a:gd name="T4" fmla="*/ 0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BE3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85">
                <a:extLst>
                  <a:ext uri="{FF2B5EF4-FFF2-40B4-BE49-F238E27FC236}">
                    <a16:creationId xmlns:a16="http://schemas.microsoft.com/office/drawing/2014/main" id="{6A307877-E220-4E9B-AF6D-08B2B1D8D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" y="4368"/>
                <a:ext cx="209" cy="5"/>
              </a:xfrm>
              <a:custGeom>
                <a:avLst/>
                <a:gdLst>
                  <a:gd name="T0" fmla="*/ 88 w 88"/>
                  <a:gd name="T1" fmla="*/ 2 h 2"/>
                  <a:gd name="T2" fmla="*/ 87 w 88"/>
                  <a:gd name="T3" fmla="*/ 2 h 2"/>
                  <a:gd name="T4" fmla="*/ 84 w 88"/>
                  <a:gd name="T5" fmla="*/ 2 h 2"/>
                  <a:gd name="T6" fmla="*/ 75 w 88"/>
                  <a:gd name="T7" fmla="*/ 2 h 2"/>
                  <a:gd name="T8" fmla="*/ 44 w 88"/>
                  <a:gd name="T9" fmla="*/ 2 h 2"/>
                  <a:gd name="T10" fmla="*/ 13 w 88"/>
                  <a:gd name="T11" fmla="*/ 1 h 2"/>
                  <a:gd name="T12" fmla="*/ 3 w 88"/>
                  <a:gd name="T13" fmla="*/ 0 h 2"/>
                  <a:gd name="T14" fmla="*/ 1 w 88"/>
                  <a:gd name="T15" fmla="*/ 0 h 2"/>
                  <a:gd name="T16" fmla="*/ 0 w 88"/>
                  <a:gd name="T17" fmla="*/ 0 h 2"/>
                  <a:gd name="T18" fmla="*/ 1 w 88"/>
                  <a:gd name="T19" fmla="*/ 0 h 2"/>
                  <a:gd name="T20" fmla="*/ 4 w 88"/>
                  <a:gd name="T21" fmla="*/ 0 h 2"/>
                  <a:gd name="T22" fmla="*/ 13 w 88"/>
                  <a:gd name="T23" fmla="*/ 0 h 2"/>
                  <a:gd name="T24" fmla="*/ 44 w 88"/>
                  <a:gd name="T25" fmla="*/ 1 h 2"/>
                  <a:gd name="T26" fmla="*/ 75 w 88"/>
                  <a:gd name="T27" fmla="*/ 2 h 2"/>
                  <a:gd name="T28" fmla="*/ 84 w 88"/>
                  <a:gd name="T29" fmla="*/ 2 h 2"/>
                  <a:gd name="T30" fmla="*/ 87 w 88"/>
                  <a:gd name="T31" fmla="*/ 2 h 2"/>
                  <a:gd name="T32" fmla="*/ 88 w 88"/>
                  <a:gd name="T3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" h="2">
                    <a:moveTo>
                      <a:pt x="88" y="2"/>
                    </a:moveTo>
                    <a:cubicBezTo>
                      <a:pt x="88" y="2"/>
                      <a:pt x="87" y="2"/>
                      <a:pt x="87" y="2"/>
                    </a:cubicBezTo>
                    <a:cubicBezTo>
                      <a:pt x="86" y="2"/>
                      <a:pt x="85" y="2"/>
                      <a:pt x="84" y="2"/>
                    </a:cubicBezTo>
                    <a:cubicBezTo>
                      <a:pt x="82" y="2"/>
                      <a:pt x="78" y="2"/>
                      <a:pt x="75" y="2"/>
                    </a:cubicBezTo>
                    <a:cubicBezTo>
                      <a:pt x="67" y="2"/>
                      <a:pt x="56" y="2"/>
                      <a:pt x="44" y="2"/>
                    </a:cubicBezTo>
                    <a:cubicBezTo>
                      <a:pt x="32" y="2"/>
                      <a:pt x="21" y="1"/>
                      <a:pt x="13" y="1"/>
                    </a:cubicBezTo>
                    <a:cubicBezTo>
                      <a:pt x="9" y="1"/>
                      <a:pt x="6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21" y="1"/>
                      <a:pt x="32" y="1"/>
                      <a:pt x="44" y="1"/>
                    </a:cubicBezTo>
                    <a:cubicBezTo>
                      <a:pt x="56" y="2"/>
                      <a:pt x="67" y="2"/>
                      <a:pt x="75" y="2"/>
                    </a:cubicBezTo>
                    <a:cubicBezTo>
                      <a:pt x="78" y="2"/>
                      <a:pt x="82" y="2"/>
                      <a:pt x="84" y="2"/>
                    </a:cubicBezTo>
                    <a:cubicBezTo>
                      <a:pt x="85" y="2"/>
                      <a:pt x="86" y="2"/>
                      <a:pt x="87" y="2"/>
                    </a:cubicBezTo>
                    <a:cubicBezTo>
                      <a:pt x="87" y="2"/>
                      <a:pt x="88" y="2"/>
                      <a:pt x="88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86">
                <a:extLst>
                  <a:ext uri="{FF2B5EF4-FFF2-40B4-BE49-F238E27FC236}">
                    <a16:creationId xmlns:a16="http://schemas.microsoft.com/office/drawing/2014/main" id="{6EA725CC-4D4C-481D-A693-2680A6B1E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4354"/>
                <a:ext cx="12" cy="19"/>
              </a:xfrm>
              <a:custGeom>
                <a:avLst/>
                <a:gdLst>
                  <a:gd name="T0" fmla="*/ 5 w 5"/>
                  <a:gd name="T1" fmla="*/ 8 h 8"/>
                  <a:gd name="T2" fmla="*/ 3 w 5"/>
                  <a:gd name="T3" fmla="*/ 3 h 8"/>
                  <a:gd name="T4" fmla="*/ 0 w 5"/>
                  <a:gd name="T5" fmla="*/ 0 h 8"/>
                  <a:gd name="T6" fmla="*/ 4 w 5"/>
                  <a:gd name="T7" fmla="*/ 3 h 8"/>
                  <a:gd name="T8" fmla="*/ 5 w 5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cubicBezTo>
                      <a:pt x="5" y="8"/>
                      <a:pt x="5" y="5"/>
                      <a:pt x="3" y="3"/>
                    </a:cubicBez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3" y="1"/>
                      <a:pt x="4" y="3"/>
                    </a:cubicBezTo>
                    <a:cubicBezTo>
                      <a:pt x="5" y="5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87">
                <a:extLst>
                  <a:ext uri="{FF2B5EF4-FFF2-40B4-BE49-F238E27FC236}">
                    <a16:creationId xmlns:a16="http://schemas.microsoft.com/office/drawing/2014/main" id="{88272C59-7973-4355-9EC8-242FBC279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5" y="4347"/>
                <a:ext cx="8" cy="9"/>
              </a:xfrm>
              <a:custGeom>
                <a:avLst/>
                <a:gdLst>
                  <a:gd name="T0" fmla="*/ 2 w 3"/>
                  <a:gd name="T1" fmla="*/ 4 h 4"/>
                  <a:gd name="T2" fmla="*/ 1 w 3"/>
                  <a:gd name="T3" fmla="*/ 2 h 4"/>
                  <a:gd name="T4" fmla="*/ 0 w 3"/>
                  <a:gd name="T5" fmla="*/ 0 h 4"/>
                  <a:gd name="T6" fmla="*/ 1 w 3"/>
                  <a:gd name="T7" fmla="*/ 2 h 4"/>
                  <a:gd name="T8" fmla="*/ 2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2" y="4"/>
                      <a:pt x="2" y="3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2"/>
                    </a:cubicBezTo>
                    <a:cubicBezTo>
                      <a:pt x="2" y="3"/>
                      <a:pt x="3" y="4"/>
                      <a:pt x="2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88">
                <a:extLst>
                  <a:ext uri="{FF2B5EF4-FFF2-40B4-BE49-F238E27FC236}">
                    <a16:creationId xmlns:a16="http://schemas.microsoft.com/office/drawing/2014/main" id="{AE72C8B6-DE33-4B1D-817F-A7059F1B8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3" y="4344"/>
                <a:ext cx="9" cy="8"/>
              </a:xfrm>
              <a:custGeom>
                <a:avLst/>
                <a:gdLst>
                  <a:gd name="T0" fmla="*/ 4 w 4"/>
                  <a:gd name="T1" fmla="*/ 3 h 3"/>
                  <a:gd name="T2" fmla="*/ 2 w 4"/>
                  <a:gd name="T3" fmla="*/ 2 h 3"/>
                  <a:gd name="T4" fmla="*/ 1 w 4"/>
                  <a:gd name="T5" fmla="*/ 0 h 3"/>
                  <a:gd name="T6" fmla="*/ 2 w 4"/>
                  <a:gd name="T7" fmla="*/ 1 h 3"/>
                  <a:gd name="T8" fmla="*/ 4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cubicBezTo>
                      <a:pt x="4" y="3"/>
                      <a:pt x="3" y="2"/>
                      <a:pt x="2" y="2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1"/>
                    </a:cubicBezTo>
                    <a:cubicBezTo>
                      <a:pt x="3" y="2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89">
                <a:extLst>
                  <a:ext uri="{FF2B5EF4-FFF2-40B4-BE49-F238E27FC236}">
                    <a16:creationId xmlns:a16="http://schemas.microsoft.com/office/drawing/2014/main" id="{D640A4A4-14F5-4B96-A426-914A2D6C0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" y="4340"/>
                <a:ext cx="12" cy="2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1 h 1"/>
                  <a:gd name="T4" fmla="*/ 0 w 5"/>
                  <a:gd name="T5" fmla="*/ 0 h 1"/>
                  <a:gd name="T6" fmla="*/ 3 w 5"/>
                  <a:gd name="T7" fmla="*/ 0 h 1"/>
                  <a:gd name="T8" fmla="*/ 5 w 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1"/>
                      <a:pt x="4" y="1"/>
                      <a:pt x="3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90">
                <a:extLst>
                  <a:ext uri="{FF2B5EF4-FFF2-40B4-BE49-F238E27FC236}">
                    <a16:creationId xmlns:a16="http://schemas.microsoft.com/office/drawing/2014/main" id="{B6629983-6C2F-4C3C-8141-E2C619C7C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" y="4333"/>
                <a:ext cx="17" cy="2"/>
              </a:xfrm>
              <a:custGeom>
                <a:avLst/>
                <a:gdLst>
                  <a:gd name="T0" fmla="*/ 6 w 7"/>
                  <a:gd name="T1" fmla="*/ 0 h 1"/>
                  <a:gd name="T2" fmla="*/ 3 w 7"/>
                  <a:gd name="T3" fmla="*/ 1 h 1"/>
                  <a:gd name="T4" fmla="*/ 0 w 7"/>
                  <a:gd name="T5" fmla="*/ 0 h 1"/>
                  <a:gd name="T6" fmla="*/ 3 w 7"/>
                  <a:gd name="T7" fmla="*/ 0 h 1"/>
                  <a:gd name="T8" fmla="*/ 6 w 7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">
                    <a:moveTo>
                      <a:pt x="6" y="0"/>
                    </a:moveTo>
                    <a:cubicBezTo>
                      <a:pt x="7" y="0"/>
                      <a:pt x="5" y="1"/>
                      <a:pt x="3" y="1"/>
                    </a:cubicBezTo>
                    <a:cubicBezTo>
                      <a:pt x="2" y="1"/>
                      <a:pt x="0" y="1"/>
                      <a:pt x="0" y="0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5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91">
                <a:extLst>
                  <a:ext uri="{FF2B5EF4-FFF2-40B4-BE49-F238E27FC236}">
                    <a16:creationId xmlns:a16="http://schemas.microsoft.com/office/drawing/2014/main" id="{DE428416-B270-4CAA-AFA7-7E64E8649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" y="4333"/>
                <a:ext cx="24" cy="14"/>
              </a:xfrm>
              <a:custGeom>
                <a:avLst/>
                <a:gdLst>
                  <a:gd name="T0" fmla="*/ 10 w 10"/>
                  <a:gd name="T1" fmla="*/ 6 h 6"/>
                  <a:gd name="T2" fmla="*/ 7 w 10"/>
                  <a:gd name="T3" fmla="*/ 5 h 6"/>
                  <a:gd name="T4" fmla="*/ 3 w 10"/>
                  <a:gd name="T5" fmla="*/ 5 h 6"/>
                  <a:gd name="T6" fmla="*/ 1 w 10"/>
                  <a:gd name="T7" fmla="*/ 4 h 6"/>
                  <a:gd name="T8" fmla="*/ 0 w 10"/>
                  <a:gd name="T9" fmla="*/ 3 h 6"/>
                  <a:gd name="T10" fmla="*/ 1 w 10"/>
                  <a:gd name="T11" fmla="*/ 2 h 6"/>
                  <a:gd name="T12" fmla="*/ 8 w 10"/>
                  <a:gd name="T13" fmla="*/ 3 h 6"/>
                  <a:gd name="T14" fmla="*/ 9 w 10"/>
                  <a:gd name="T15" fmla="*/ 6 h 6"/>
                  <a:gd name="T16" fmla="*/ 9 w 10"/>
                  <a:gd name="T17" fmla="*/ 6 h 6"/>
                  <a:gd name="T18" fmla="*/ 8 w 10"/>
                  <a:gd name="T19" fmla="*/ 4 h 6"/>
                  <a:gd name="T20" fmla="*/ 5 w 10"/>
                  <a:gd name="T21" fmla="*/ 2 h 6"/>
                  <a:gd name="T22" fmla="*/ 1 w 10"/>
                  <a:gd name="T23" fmla="*/ 2 h 6"/>
                  <a:gd name="T24" fmla="*/ 1 w 10"/>
                  <a:gd name="T25" fmla="*/ 3 h 6"/>
                  <a:gd name="T26" fmla="*/ 3 w 10"/>
                  <a:gd name="T27" fmla="*/ 4 h 6"/>
                  <a:gd name="T28" fmla="*/ 7 w 10"/>
                  <a:gd name="T29" fmla="*/ 5 h 6"/>
                  <a:gd name="T30" fmla="*/ 10 w 10"/>
                  <a:gd name="T3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6">
                    <a:moveTo>
                      <a:pt x="10" y="6"/>
                    </a:moveTo>
                    <a:cubicBezTo>
                      <a:pt x="10" y="6"/>
                      <a:pt x="9" y="6"/>
                      <a:pt x="7" y="5"/>
                    </a:cubicBezTo>
                    <a:cubicBezTo>
                      <a:pt x="6" y="5"/>
                      <a:pt x="4" y="5"/>
                      <a:pt x="3" y="5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4" y="0"/>
                      <a:pt x="7" y="2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8" y="4"/>
                    </a:cubicBezTo>
                    <a:cubicBezTo>
                      <a:pt x="7" y="3"/>
                      <a:pt x="6" y="2"/>
                      <a:pt x="5" y="2"/>
                    </a:cubicBezTo>
                    <a:cubicBezTo>
                      <a:pt x="4" y="2"/>
                      <a:pt x="2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5"/>
                      <a:pt x="6" y="5"/>
                      <a:pt x="7" y="5"/>
                    </a:cubicBezTo>
                    <a:cubicBezTo>
                      <a:pt x="9" y="5"/>
                      <a:pt x="10" y="5"/>
                      <a:pt x="10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92">
                <a:extLst>
                  <a:ext uri="{FF2B5EF4-FFF2-40B4-BE49-F238E27FC236}">
                    <a16:creationId xmlns:a16="http://schemas.microsoft.com/office/drawing/2014/main" id="{9EB5DA14-F65E-49B5-855A-84A942C04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3" y="4333"/>
                <a:ext cx="14" cy="14"/>
              </a:xfrm>
              <a:custGeom>
                <a:avLst/>
                <a:gdLst>
                  <a:gd name="T0" fmla="*/ 1 w 6"/>
                  <a:gd name="T1" fmla="*/ 6 h 6"/>
                  <a:gd name="T2" fmla="*/ 1 w 6"/>
                  <a:gd name="T3" fmla="*/ 4 h 6"/>
                  <a:gd name="T4" fmla="*/ 2 w 6"/>
                  <a:gd name="T5" fmla="*/ 1 h 6"/>
                  <a:gd name="T6" fmla="*/ 4 w 6"/>
                  <a:gd name="T7" fmla="*/ 0 h 6"/>
                  <a:gd name="T8" fmla="*/ 5 w 6"/>
                  <a:gd name="T9" fmla="*/ 1 h 6"/>
                  <a:gd name="T10" fmla="*/ 5 w 6"/>
                  <a:gd name="T11" fmla="*/ 3 h 6"/>
                  <a:gd name="T12" fmla="*/ 3 w 6"/>
                  <a:gd name="T13" fmla="*/ 4 h 6"/>
                  <a:gd name="T14" fmla="*/ 1 w 6"/>
                  <a:gd name="T15" fmla="*/ 6 h 6"/>
                  <a:gd name="T16" fmla="*/ 3 w 6"/>
                  <a:gd name="T17" fmla="*/ 4 h 6"/>
                  <a:gd name="T18" fmla="*/ 4 w 6"/>
                  <a:gd name="T19" fmla="*/ 2 h 6"/>
                  <a:gd name="T20" fmla="*/ 4 w 6"/>
                  <a:gd name="T21" fmla="*/ 0 h 6"/>
                  <a:gd name="T22" fmla="*/ 2 w 6"/>
                  <a:gd name="T23" fmla="*/ 2 h 6"/>
                  <a:gd name="T24" fmla="*/ 1 w 6"/>
                  <a:gd name="T25" fmla="*/ 4 h 6"/>
                  <a:gd name="T26" fmla="*/ 1 w 6"/>
                  <a:gd name="T2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1" y="6"/>
                    </a:moveTo>
                    <a:cubicBezTo>
                      <a:pt x="1" y="6"/>
                      <a:pt x="0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6" y="1"/>
                      <a:pt x="5" y="1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2" y="5"/>
                      <a:pt x="3" y="4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5" y="2"/>
                      <a:pt x="5" y="1"/>
                      <a:pt x="4" y="0"/>
                    </a:cubicBezTo>
                    <a:cubicBezTo>
                      <a:pt x="4" y="0"/>
                      <a:pt x="3" y="1"/>
                      <a:pt x="2" y="2"/>
                    </a:cubicBezTo>
                    <a:cubicBezTo>
                      <a:pt x="2" y="2"/>
                      <a:pt x="1" y="3"/>
                      <a:pt x="1" y="4"/>
                    </a:cubicBezTo>
                    <a:cubicBezTo>
                      <a:pt x="1" y="5"/>
                      <a:pt x="1" y="6"/>
                      <a:pt x="1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93">
                <a:extLst>
                  <a:ext uri="{FF2B5EF4-FFF2-40B4-BE49-F238E27FC236}">
                    <a16:creationId xmlns:a16="http://schemas.microsoft.com/office/drawing/2014/main" id="{C1CDF543-3126-48E9-93CC-989BB09E0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" y="4342"/>
                <a:ext cx="45" cy="31"/>
              </a:xfrm>
              <a:custGeom>
                <a:avLst/>
                <a:gdLst>
                  <a:gd name="T0" fmla="*/ 19 w 19"/>
                  <a:gd name="T1" fmla="*/ 0 h 13"/>
                  <a:gd name="T2" fmla="*/ 15 w 19"/>
                  <a:gd name="T3" fmla="*/ 0 h 13"/>
                  <a:gd name="T4" fmla="*/ 7 w 19"/>
                  <a:gd name="T5" fmla="*/ 3 h 13"/>
                  <a:gd name="T6" fmla="*/ 1 w 19"/>
                  <a:gd name="T7" fmla="*/ 10 h 13"/>
                  <a:gd name="T8" fmla="*/ 0 w 19"/>
                  <a:gd name="T9" fmla="*/ 13 h 13"/>
                  <a:gd name="T10" fmla="*/ 0 w 19"/>
                  <a:gd name="T11" fmla="*/ 12 h 13"/>
                  <a:gd name="T12" fmla="*/ 1 w 19"/>
                  <a:gd name="T13" fmla="*/ 9 h 13"/>
                  <a:gd name="T14" fmla="*/ 6 w 19"/>
                  <a:gd name="T15" fmla="*/ 2 h 13"/>
                  <a:gd name="T16" fmla="*/ 15 w 19"/>
                  <a:gd name="T17" fmla="*/ 0 h 13"/>
                  <a:gd name="T18" fmla="*/ 18 w 19"/>
                  <a:gd name="T19" fmla="*/ 0 h 13"/>
                  <a:gd name="T20" fmla="*/ 19 w 19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3">
                    <a:moveTo>
                      <a:pt x="19" y="0"/>
                    </a:moveTo>
                    <a:cubicBezTo>
                      <a:pt x="19" y="0"/>
                      <a:pt x="17" y="0"/>
                      <a:pt x="15" y="0"/>
                    </a:cubicBezTo>
                    <a:cubicBezTo>
                      <a:pt x="13" y="0"/>
                      <a:pt x="10" y="1"/>
                      <a:pt x="7" y="3"/>
                    </a:cubicBezTo>
                    <a:cubicBezTo>
                      <a:pt x="4" y="5"/>
                      <a:pt x="2" y="8"/>
                      <a:pt x="1" y="10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0" y="11"/>
                      <a:pt x="0" y="11"/>
                      <a:pt x="1" y="9"/>
                    </a:cubicBezTo>
                    <a:cubicBezTo>
                      <a:pt x="2" y="7"/>
                      <a:pt x="3" y="5"/>
                      <a:pt x="6" y="2"/>
                    </a:cubicBezTo>
                    <a:cubicBezTo>
                      <a:pt x="9" y="0"/>
                      <a:pt x="13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94">
                <a:extLst>
                  <a:ext uri="{FF2B5EF4-FFF2-40B4-BE49-F238E27FC236}">
                    <a16:creationId xmlns:a16="http://schemas.microsoft.com/office/drawing/2014/main" id="{37F8B111-0C27-408A-B78F-D8B9F374D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3" y="4361"/>
                <a:ext cx="36" cy="2"/>
              </a:xfrm>
              <a:custGeom>
                <a:avLst/>
                <a:gdLst>
                  <a:gd name="T0" fmla="*/ 15 w 15"/>
                  <a:gd name="T1" fmla="*/ 0 h 1"/>
                  <a:gd name="T2" fmla="*/ 7 w 15"/>
                  <a:gd name="T3" fmla="*/ 1 h 1"/>
                  <a:gd name="T4" fmla="*/ 0 w 15"/>
                  <a:gd name="T5" fmla="*/ 0 h 1"/>
                  <a:gd name="T6" fmla="*/ 7 w 15"/>
                  <a:gd name="T7" fmla="*/ 0 h 1"/>
                  <a:gd name="T8" fmla="*/ 15 w 1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">
                    <a:moveTo>
                      <a:pt x="15" y="0"/>
                    </a:moveTo>
                    <a:cubicBezTo>
                      <a:pt x="15" y="1"/>
                      <a:pt x="11" y="1"/>
                      <a:pt x="7" y="1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3" y="0"/>
                      <a:pt x="7" y="0"/>
                    </a:cubicBezTo>
                    <a:cubicBezTo>
                      <a:pt x="11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95">
                <a:extLst>
                  <a:ext uri="{FF2B5EF4-FFF2-40B4-BE49-F238E27FC236}">
                    <a16:creationId xmlns:a16="http://schemas.microsoft.com/office/drawing/2014/main" id="{DF48AA16-DD7E-458B-9A82-A419226FC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" y="4363"/>
                <a:ext cx="5" cy="5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96">
                <a:extLst>
                  <a:ext uri="{FF2B5EF4-FFF2-40B4-BE49-F238E27FC236}">
                    <a16:creationId xmlns:a16="http://schemas.microsoft.com/office/drawing/2014/main" id="{18451C8E-FA8B-4705-A509-274B79969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" y="4352"/>
                <a:ext cx="4" cy="4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2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97">
                <a:extLst>
                  <a:ext uri="{FF2B5EF4-FFF2-40B4-BE49-F238E27FC236}">
                    <a16:creationId xmlns:a16="http://schemas.microsoft.com/office/drawing/2014/main" id="{59C46393-01D4-4909-87DB-FFD008D76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4347"/>
                <a:ext cx="7" cy="2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1 h 1"/>
                  <a:gd name="T4" fmla="*/ 0 w 3"/>
                  <a:gd name="T5" fmla="*/ 1 h 1"/>
                  <a:gd name="T6" fmla="*/ 2 w 3"/>
                  <a:gd name="T7" fmla="*/ 0 h 1"/>
                  <a:gd name="T8" fmla="*/ 3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3" y="0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98">
                <a:extLst>
                  <a:ext uri="{FF2B5EF4-FFF2-40B4-BE49-F238E27FC236}">
                    <a16:creationId xmlns:a16="http://schemas.microsoft.com/office/drawing/2014/main" id="{9864998B-2310-4067-8927-CDB3B2431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1" y="4347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99">
                <a:extLst>
                  <a:ext uri="{FF2B5EF4-FFF2-40B4-BE49-F238E27FC236}">
                    <a16:creationId xmlns:a16="http://schemas.microsoft.com/office/drawing/2014/main" id="{96A72264-D083-4A5E-BBA8-EB0A5D578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" y="2238"/>
                <a:ext cx="397" cy="472"/>
              </a:xfrm>
              <a:custGeom>
                <a:avLst/>
                <a:gdLst>
                  <a:gd name="T0" fmla="*/ 0 w 167"/>
                  <a:gd name="T1" fmla="*/ 0 h 199"/>
                  <a:gd name="T2" fmla="*/ 40 w 167"/>
                  <a:gd name="T3" fmla="*/ 16 h 199"/>
                  <a:gd name="T4" fmla="*/ 160 w 167"/>
                  <a:gd name="T5" fmla="*/ 142 h 199"/>
                  <a:gd name="T6" fmla="*/ 93 w 167"/>
                  <a:gd name="T7" fmla="*/ 199 h 199"/>
                  <a:gd name="T8" fmla="*/ 52 w 167"/>
                  <a:gd name="T9" fmla="*/ 151 h 199"/>
                  <a:gd name="T10" fmla="*/ 77 w 167"/>
                  <a:gd name="T11" fmla="*/ 137 h 199"/>
                  <a:gd name="T12" fmla="*/ 16 w 167"/>
                  <a:gd name="T13" fmla="*/ 96 h 199"/>
                  <a:gd name="T14" fmla="*/ 0 w 167"/>
                  <a:gd name="T1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99">
                    <a:moveTo>
                      <a:pt x="0" y="0"/>
                    </a:moveTo>
                    <a:cubicBezTo>
                      <a:pt x="0" y="0"/>
                      <a:pt x="19" y="2"/>
                      <a:pt x="40" y="16"/>
                    </a:cubicBezTo>
                    <a:cubicBezTo>
                      <a:pt x="87" y="47"/>
                      <a:pt x="167" y="112"/>
                      <a:pt x="160" y="142"/>
                    </a:cubicBezTo>
                    <a:cubicBezTo>
                      <a:pt x="155" y="168"/>
                      <a:pt x="93" y="199"/>
                      <a:pt x="93" y="199"/>
                    </a:cubicBezTo>
                    <a:cubicBezTo>
                      <a:pt x="52" y="151"/>
                      <a:pt x="52" y="151"/>
                      <a:pt x="52" y="151"/>
                    </a:cubicBezTo>
                    <a:cubicBezTo>
                      <a:pt x="77" y="137"/>
                      <a:pt x="77" y="137"/>
                      <a:pt x="77" y="137"/>
                    </a:cubicBezTo>
                    <a:cubicBezTo>
                      <a:pt x="16" y="96"/>
                      <a:pt x="16" y="96"/>
                      <a:pt x="16" y="9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200">
                <a:extLst>
                  <a:ext uri="{FF2B5EF4-FFF2-40B4-BE49-F238E27FC236}">
                    <a16:creationId xmlns:a16="http://schemas.microsoft.com/office/drawing/2014/main" id="{B1FEFE76-3A9D-4AE9-83EA-EF731D4DA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" y="2233"/>
                <a:ext cx="714" cy="705"/>
              </a:xfrm>
              <a:custGeom>
                <a:avLst/>
                <a:gdLst>
                  <a:gd name="T0" fmla="*/ 275 w 301"/>
                  <a:gd name="T1" fmla="*/ 101 h 297"/>
                  <a:gd name="T2" fmla="*/ 273 w 301"/>
                  <a:gd name="T3" fmla="*/ 108 h 297"/>
                  <a:gd name="T4" fmla="*/ 266 w 301"/>
                  <a:gd name="T5" fmla="*/ 141 h 297"/>
                  <a:gd name="T6" fmla="*/ 264 w 301"/>
                  <a:gd name="T7" fmla="*/ 190 h 297"/>
                  <a:gd name="T8" fmla="*/ 301 w 301"/>
                  <a:gd name="T9" fmla="*/ 276 h 297"/>
                  <a:gd name="T10" fmla="*/ 119 w 301"/>
                  <a:gd name="T11" fmla="*/ 297 h 297"/>
                  <a:gd name="T12" fmla="*/ 132 w 301"/>
                  <a:gd name="T13" fmla="*/ 216 h 297"/>
                  <a:gd name="T14" fmla="*/ 140 w 301"/>
                  <a:gd name="T15" fmla="*/ 143 h 297"/>
                  <a:gd name="T16" fmla="*/ 135 w 301"/>
                  <a:gd name="T17" fmla="*/ 108 h 297"/>
                  <a:gd name="T18" fmla="*/ 73 w 301"/>
                  <a:gd name="T19" fmla="*/ 173 h 297"/>
                  <a:gd name="T20" fmla="*/ 25 w 301"/>
                  <a:gd name="T21" fmla="*/ 178 h 297"/>
                  <a:gd name="T22" fmla="*/ 25 w 301"/>
                  <a:gd name="T23" fmla="*/ 127 h 297"/>
                  <a:gd name="T24" fmla="*/ 120 w 301"/>
                  <a:gd name="T25" fmla="*/ 18 h 297"/>
                  <a:gd name="T26" fmla="*/ 145 w 301"/>
                  <a:gd name="T27" fmla="*/ 3 h 297"/>
                  <a:gd name="T28" fmla="*/ 166 w 301"/>
                  <a:gd name="T29" fmla="*/ 0 h 297"/>
                  <a:gd name="T30" fmla="*/ 229 w 301"/>
                  <a:gd name="T31" fmla="*/ 0 h 297"/>
                  <a:gd name="T32" fmla="*/ 248 w 301"/>
                  <a:gd name="T33" fmla="*/ 2 h 297"/>
                  <a:gd name="T34" fmla="*/ 276 w 301"/>
                  <a:gd name="T35" fmla="*/ 37 h 297"/>
                  <a:gd name="T36" fmla="*/ 275 w 301"/>
                  <a:gd name="T37" fmla="*/ 10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1" h="297">
                    <a:moveTo>
                      <a:pt x="275" y="101"/>
                    </a:moveTo>
                    <a:cubicBezTo>
                      <a:pt x="273" y="108"/>
                      <a:pt x="273" y="108"/>
                      <a:pt x="273" y="108"/>
                    </a:cubicBezTo>
                    <a:cubicBezTo>
                      <a:pt x="266" y="141"/>
                      <a:pt x="266" y="141"/>
                      <a:pt x="266" y="141"/>
                    </a:cubicBezTo>
                    <a:cubicBezTo>
                      <a:pt x="264" y="190"/>
                      <a:pt x="264" y="190"/>
                      <a:pt x="264" y="190"/>
                    </a:cubicBezTo>
                    <a:cubicBezTo>
                      <a:pt x="301" y="237"/>
                      <a:pt x="301" y="276"/>
                      <a:pt x="301" y="276"/>
                    </a:cubicBezTo>
                    <a:cubicBezTo>
                      <a:pt x="119" y="297"/>
                      <a:pt x="119" y="297"/>
                      <a:pt x="119" y="297"/>
                    </a:cubicBezTo>
                    <a:cubicBezTo>
                      <a:pt x="119" y="261"/>
                      <a:pt x="132" y="216"/>
                      <a:pt x="132" y="216"/>
                    </a:cubicBezTo>
                    <a:cubicBezTo>
                      <a:pt x="143" y="198"/>
                      <a:pt x="142" y="144"/>
                      <a:pt x="140" y="143"/>
                    </a:cubicBezTo>
                    <a:cubicBezTo>
                      <a:pt x="129" y="131"/>
                      <a:pt x="126" y="123"/>
                      <a:pt x="135" y="108"/>
                    </a:cubicBezTo>
                    <a:cubicBezTo>
                      <a:pt x="135" y="108"/>
                      <a:pt x="78" y="168"/>
                      <a:pt x="73" y="173"/>
                    </a:cubicBezTo>
                    <a:cubicBezTo>
                      <a:pt x="53" y="191"/>
                      <a:pt x="34" y="186"/>
                      <a:pt x="25" y="178"/>
                    </a:cubicBezTo>
                    <a:cubicBezTo>
                      <a:pt x="0" y="156"/>
                      <a:pt x="25" y="127"/>
                      <a:pt x="25" y="127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7" y="11"/>
                      <a:pt x="136" y="6"/>
                      <a:pt x="145" y="3"/>
                    </a:cubicBezTo>
                    <a:cubicBezTo>
                      <a:pt x="155" y="1"/>
                      <a:pt x="166" y="0"/>
                      <a:pt x="166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9" y="0"/>
                      <a:pt x="241" y="1"/>
                      <a:pt x="248" y="2"/>
                    </a:cubicBezTo>
                    <a:cubicBezTo>
                      <a:pt x="248" y="2"/>
                      <a:pt x="270" y="10"/>
                      <a:pt x="276" y="37"/>
                    </a:cubicBezTo>
                    <a:cubicBezTo>
                      <a:pt x="281" y="64"/>
                      <a:pt x="275" y="101"/>
                      <a:pt x="275" y="10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201">
                <a:extLst>
                  <a:ext uri="{FF2B5EF4-FFF2-40B4-BE49-F238E27FC236}">
                    <a16:creationId xmlns:a16="http://schemas.microsoft.com/office/drawing/2014/main" id="{766667A0-9FF9-4E7E-889A-EF7B0530D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3" y="2368"/>
                <a:ext cx="33" cy="316"/>
              </a:xfrm>
              <a:custGeom>
                <a:avLst/>
                <a:gdLst>
                  <a:gd name="T0" fmla="*/ 13 w 14"/>
                  <a:gd name="T1" fmla="*/ 0 h 133"/>
                  <a:gd name="T2" fmla="*/ 14 w 14"/>
                  <a:gd name="T3" fmla="*/ 5 h 133"/>
                  <a:gd name="T4" fmla="*/ 13 w 14"/>
                  <a:gd name="T5" fmla="*/ 20 h 133"/>
                  <a:gd name="T6" fmla="*/ 7 w 14"/>
                  <a:gd name="T7" fmla="*/ 67 h 133"/>
                  <a:gd name="T8" fmla="*/ 3 w 14"/>
                  <a:gd name="T9" fmla="*/ 85 h 133"/>
                  <a:gd name="T10" fmla="*/ 3 w 14"/>
                  <a:gd name="T11" fmla="*/ 84 h 133"/>
                  <a:gd name="T12" fmla="*/ 2 w 14"/>
                  <a:gd name="T13" fmla="*/ 119 h 133"/>
                  <a:gd name="T14" fmla="*/ 1 w 14"/>
                  <a:gd name="T15" fmla="*/ 130 h 133"/>
                  <a:gd name="T16" fmla="*/ 0 w 14"/>
                  <a:gd name="T17" fmla="*/ 133 h 133"/>
                  <a:gd name="T18" fmla="*/ 0 w 14"/>
                  <a:gd name="T19" fmla="*/ 130 h 133"/>
                  <a:gd name="T20" fmla="*/ 0 w 14"/>
                  <a:gd name="T21" fmla="*/ 119 h 133"/>
                  <a:gd name="T22" fmla="*/ 1 w 14"/>
                  <a:gd name="T23" fmla="*/ 84 h 133"/>
                  <a:gd name="T24" fmla="*/ 1 w 14"/>
                  <a:gd name="T25" fmla="*/ 84 h 133"/>
                  <a:gd name="T26" fmla="*/ 1 w 14"/>
                  <a:gd name="T27" fmla="*/ 84 h 133"/>
                  <a:gd name="T28" fmla="*/ 5 w 14"/>
                  <a:gd name="T29" fmla="*/ 66 h 133"/>
                  <a:gd name="T30" fmla="*/ 12 w 14"/>
                  <a:gd name="T31" fmla="*/ 20 h 133"/>
                  <a:gd name="T32" fmla="*/ 13 w 14"/>
                  <a:gd name="T33" fmla="*/ 5 h 133"/>
                  <a:gd name="T34" fmla="*/ 13 w 14"/>
                  <a:gd name="T3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" h="133">
                    <a:moveTo>
                      <a:pt x="13" y="0"/>
                    </a:moveTo>
                    <a:cubicBezTo>
                      <a:pt x="13" y="0"/>
                      <a:pt x="13" y="2"/>
                      <a:pt x="14" y="5"/>
                    </a:cubicBezTo>
                    <a:cubicBezTo>
                      <a:pt x="14" y="9"/>
                      <a:pt x="14" y="14"/>
                      <a:pt x="13" y="20"/>
                    </a:cubicBezTo>
                    <a:cubicBezTo>
                      <a:pt x="13" y="32"/>
                      <a:pt x="10" y="49"/>
                      <a:pt x="7" y="67"/>
                    </a:cubicBezTo>
                    <a:cubicBezTo>
                      <a:pt x="6" y="73"/>
                      <a:pt x="4" y="79"/>
                      <a:pt x="3" y="85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3" y="99"/>
                      <a:pt x="2" y="111"/>
                      <a:pt x="2" y="119"/>
                    </a:cubicBezTo>
                    <a:cubicBezTo>
                      <a:pt x="1" y="124"/>
                      <a:pt x="1" y="127"/>
                      <a:pt x="1" y="130"/>
                    </a:cubicBezTo>
                    <a:cubicBezTo>
                      <a:pt x="1" y="132"/>
                      <a:pt x="1" y="133"/>
                      <a:pt x="0" y="133"/>
                    </a:cubicBezTo>
                    <a:cubicBezTo>
                      <a:pt x="0" y="133"/>
                      <a:pt x="0" y="132"/>
                      <a:pt x="0" y="130"/>
                    </a:cubicBezTo>
                    <a:cubicBezTo>
                      <a:pt x="0" y="127"/>
                      <a:pt x="0" y="123"/>
                      <a:pt x="0" y="119"/>
                    </a:cubicBezTo>
                    <a:cubicBezTo>
                      <a:pt x="0" y="111"/>
                      <a:pt x="1" y="98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2" y="79"/>
                      <a:pt x="4" y="73"/>
                      <a:pt x="5" y="66"/>
                    </a:cubicBezTo>
                    <a:cubicBezTo>
                      <a:pt x="8" y="48"/>
                      <a:pt x="11" y="32"/>
                      <a:pt x="12" y="20"/>
                    </a:cubicBezTo>
                    <a:cubicBezTo>
                      <a:pt x="12" y="14"/>
                      <a:pt x="13" y="9"/>
                      <a:pt x="13" y="5"/>
                    </a:cubicBezTo>
                    <a:cubicBezTo>
                      <a:pt x="13" y="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202">
                <a:extLst>
                  <a:ext uri="{FF2B5EF4-FFF2-40B4-BE49-F238E27FC236}">
                    <a16:creationId xmlns:a16="http://schemas.microsoft.com/office/drawing/2014/main" id="{65BD06D7-999A-472C-BE11-1E1CF6548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" y="2485"/>
                <a:ext cx="157" cy="109"/>
              </a:xfrm>
              <a:custGeom>
                <a:avLst/>
                <a:gdLst>
                  <a:gd name="T0" fmla="*/ 1 w 66"/>
                  <a:gd name="T1" fmla="*/ 0 h 46"/>
                  <a:gd name="T2" fmla="*/ 34 w 66"/>
                  <a:gd name="T3" fmla="*/ 22 h 46"/>
                  <a:gd name="T4" fmla="*/ 66 w 66"/>
                  <a:gd name="T5" fmla="*/ 45 h 46"/>
                  <a:gd name="T6" fmla="*/ 33 w 66"/>
                  <a:gd name="T7" fmla="*/ 23 h 46"/>
                  <a:gd name="T8" fmla="*/ 1 w 6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46">
                    <a:moveTo>
                      <a:pt x="1" y="0"/>
                    </a:moveTo>
                    <a:cubicBezTo>
                      <a:pt x="1" y="0"/>
                      <a:pt x="16" y="9"/>
                      <a:pt x="34" y="22"/>
                    </a:cubicBezTo>
                    <a:cubicBezTo>
                      <a:pt x="52" y="34"/>
                      <a:pt x="66" y="45"/>
                      <a:pt x="66" y="45"/>
                    </a:cubicBezTo>
                    <a:cubicBezTo>
                      <a:pt x="66" y="46"/>
                      <a:pt x="51" y="36"/>
                      <a:pt x="33" y="23"/>
                    </a:cubicBezTo>
                    <a:cubicBezTo>
                      <a:pt x="15" y="1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203">
                <a:extLst>
                  <a:ext uri="{FF2B5EF4-FFF2-40B4-BE49-F238E27FC236}">
                    <a16:creationId xmlns:a16="http://schemas.microsoft.com/office/drawing/2014/main" id="{74F8F1CF-8BE8-4FDD-AAB8-94EC0BCAB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4" y="2316"/>
                <a:ext cx="124" cy="221"/>
              </a:xfrm>
              <a:custGeom>
                <a:avLst/>
                <a:gdLst>
                  <a:gd name="T0" fmla="*/ 43 w 52"/>
                  <a:gd name="T1" fmla="*/ 0 h 93"/>
                  <a:gd name="T2" fmla="*/ 44 w 52"/>
                  <a:gd name="T3" fmla="*/ 0 h 93"/>
                  <a:gd name="T4" fmla="*/ 46 w 52"/>
                  <a:gd name="T5" fmla="*/ 3 h 93"/>
                  <a:gd name="T6" fmla="*/ 51 w 52"/>
                  <a:gd name="T7" fmla="*/ 14 h 93"/>
                  <a:gd name="T8" fmla="*/ 50 w 52"/>
                  <a:gd name="T9" fmla="*/ 32 h 93"/>
                  <a:gd name="T10" fmla="*/ 40 w 52"/>
                  <a:gd name="T11" fmla="*/ 52 h 93"/>
                  <a:gd name="T12" fmla="*/ 32 w 52"/>
                  <a:gd name="T13" fmla="*/ 61 h 93"/>
                  <a:gd name="T14" fmla="*/ 24 w 52"/>
                  <a:gd name="T15" fmla="*/ 68 h 93"/>
                  <a:gd name="T16" fmla="*/ 11 w 52"/>
                  <a:gd name="T17" fmla="*/ 81 h 93"/>
                  <a:gd name="T18" fmla="*/ 3 w 52"/>
                  <a:gd name="T19" fmla="*/ 89 h 93"/>
                  <a:gd name="T20" fmla="*/ 0 w 52"/>
                  <a:gd name="T21" fmla="*/ 93 h 93"/>
                  <a:gd name="T22" fmla="*/ 2 w 52"/>
                  <a:gd name="T23" fmla="*/ 89 h 93"/>
                  <a:gd name="T24" fmla="*/ 10 w 52"/>
                  <a:gd name="T25" fmla="*/ 80 h 93"/>
                  <a:gd name="T26" fmla="*/ 23 w 52"/>
                  <a:gd name="T27" fmla="*/ 67 h 93"/>
                  <a:gd name="T28" fmla="*/ 31 w 52"/>
                  <a:gd name="T29" fmla="*/ 60 h 93"/>
                  <a:gd name="T30" fmla="*/ 38 w 52"/>
                  <a:gd name="T31" fmla="*/ 51 h 93"/>
                  <a:gd name="T32" fmla="*/ 48 w 52"/>
                  <a:gd name="T33" fmla="*/ 32 h 93"/>
                  <a:gd name="T34" fmla="*/ 50 w 52"/>
                  <a:gd name="T35" fmla="*/ 14 h 93"/>
                  <a:gd name="T36" fmla="*/ 43 w 52"/>
                  <a:gd name="T3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93">
                    <a:moveTo>
                      <a:pt x="43" y="0"/>
                    </a:moveTo>
                    <a:cubicBezTo>
                      <a:pt x="43" y="0"/>
                      <a:pt x="43" y="0"/>
                      <a:pt x="44" y="0"/>
                    </a:cubicBezTo>
                    <a:cubicBezTo>
                      <a:pt x="44" y="1"/>
                      <a:pt x="45" y="2"/>
                      <a:pt x="46" y="3"/>
                    </a:cubicBezTo>
                    <a:cubicBezTo>
                      <a:pt x="48" y="5"/>
                      <a:pt x="50" y="9"/>
                      <a:pt x="51" y="14"/>
                    </a:cubicBezTo>
                    <a:cubicBezTo>
                      <a:pt x="52" y="19"/>
                      <a:pt x="52" y="26"/>
                      <a:pt x="50" y="32"/>
                    </a:cubicBezTo>
                    <a:cubicBezTo>
                      <a:pt x="48" y="39"/>
                      <a:pt x="44" y="46"/>
                      <a:pt x="40" y="52"/>
                    </a:cubicBezTo>
                    <a:cubicBezTo>
                      <a:pt x="37" y="55"/>
                      <a:pt x="35" y="58"/>
                      <a:pt x="32" y="61"/>
                    </a:cubicBezTo>
                    <a:cubicBezTo>
                      <a:pt x="30" y="64"/>
                      <a:pt x="27" y="66"/>
                      <a:pt x="24" y="68"/>
                    </a:cubicBezTo>
                    <a:cubicBezTo>
                      <a:pt x="19" y="73"/>
                      <a:pt x="15" y="77"/>
                      <a:pt x="11" y="81"/>
                    </a:cubicBezTo>
                    <a:cubicBezTo>
                      <a:pt x="8" y="84"/>
                      <a:pt x="5" y="87"/>
                      <a:pt x="3" y="89"/>
                    </a:cubicBezTo>
                    <a:cubicBezTo>
                      <a:pt x="1" y="92"/>
                      <a:pt x="0" y="93"/>
                      <a:pt x="0" y="93"/>
                    </a:cubicBezTo>
                    <a:cubicBezTo>
                      <a:pt x="0" y="93"/>
                      <a:pt x="1" y="91"/>
                      <a:pt x="2" y="89"/>
                    </a:cubicBezTo>
                    <a:cubicBezTo>
                      <a:pt x="4" y="87"/>
                      <a:pt x="7" y="83"/>
                      <a:pt x="10" y="80"/>
                    </a:cubicBezTo>
                    <a:cubicBezTo>
                      <a:pt x="14" y="76"/>
                      <a:pt x="18" y="71"/>
                      <a:pt x="23" y="67"/>
                    </a:cubicBezTo>
                    <a:cubicBezTo>
                      <a:pt x="26" y="64"/>
                      <a:pt x="28" y="62"/>
                      <a:pt x="31" y="60"/>
                    </a:cubicBezTo>
                    <a:cubicBezTo>
                      <a:pt x="33" y="57"/>
                      <a:pt x="36" y="54"/>
                      <a:pt x="38" y="51"/>
                    </a:cubicBezTo>
                    <a:cubicBezTo>
                      <a:pt x="43" y="45"/>
                      <a:pt x="46" y="38"/>
                      <a:pt x="48" y="32"/>
                    </a:cubicBezTo>
                    <a:cubicBezTo>
                      <a:pt x="50" y="25"/>
                      <a:pt x="50" y="19"/>
                      <a:pt x="50" y="14"/>
                    </a:cubicBezTo>
                    <a:cubicBezTo>
                      <a:pt x="48" y="4"/>
                      <a:pt x="42" y="0"/>
                      <a:pt x="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204">
                <a:extLst>
                  <a:ext uri="{FF2B5EF4-FFF2-40B4-BE49-F238E27FC236}">
                    <a16:creationId xmlns:a16="http://schemas.microsoft.com/office/drawing/2014/main" id="{AB21AED5-F75F-4768-803F-41217DF23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7" y="2639"/>
                <a:ext cx="299" cy="60"/>
              </a:xfrm>
              <a:custGeom>
                <a:avLst/>
                <a:gdLst>
                  <a:gd name="T0" fmla="*/ 0 w 299"/>
                  <a:gd name="T1" fmla="*/ 60 h 60"/>
                  <a:gd name="T2" fmla="*/ 4 w 299"/>
                  <a:gd name="T3" fmla="*/ 0 h 60"/>
                  <a:gd name="T4" fmla="*/ 299 w 299"/>
                  <a:gd name="T5" fmla="*/ 0 h 60"/>
                  <a:gd name="T6" fmla="*/ 296 w 299"/>
                  <a:gd name="T7" fmla="*/ 45 h 60"/>
                  <a:gd name="T8" fmla="*/ 0 w 299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" h="60">
                    <a:moveTo>
                      <a:pt x="0" y="60"/>
                    </a:moveTo>
                    <a:lnTo>
                      <a:pt x="4" y="0"/>
                    </a:lnTo>
                    <a:lnTo>
                      <a:pt x="299" y="0"/>
                    </a:lnTo>
                    <a:lnTo>
                      <a:pt x="296" y="45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id="{8CA608CB-0422-4BE4-92FB-0FA75B47A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" y="2523"/>
              <a:ext cx="45" cy="138"/>
            </a:xfrm>
            <a:custGeom>
              <a:avLst/>
              <a:gdLst>
                <a:gd name="T0" fmla="*/ 17 w 19"/>
                <a:gd name="T1" fmla="*/ 1 h 58"/>
                <a:gd name="T2" fmla="*/ 10 w 19"/>
                <a:gd name="T3" fmla="*/ 8 h 58"/>
                <a:gd name="T4" fmla="*/ 3 w 19"/>
                <a:gd name="T5" fmla="*/ 30 h 58"/>
                <a:gd name="T6" fmla="*/ 12 w 19"/>
                <a:gd name="T7" fmla="*/ 51 h 58"/>
                <a:gd name="T8" fmla="*/ 19 w 19"/>
                <a:gd name="T9" fmla="*/ 58 h 58"/>
                <a:gd name="T10" fmla="*/ 16 w 19"/>
                <a:gd name="T11" fmla="*/ 57 h 58"/>
                <a:gd name="T12" fmla="*/ 10 w 19"/>
                <a:gd name="T13" fmla="*/ 52 h 58"/>
                <a:gd name="T14" fmla="*/ 0 w 19"/>
                <a:gd name="T15" fmla="*/ 30 h 58"/>
                <a:gd name="T16" fmla="*/ 9 w 19"/>
                <a:gd name="T17" fmla="*/ 7 h 58"/>
                <a:gd name="T18" fmla="*/ 14 w 19"/>
                <a:gd name="T19" fmla="*/ 2 h 58"/>
                <a:gd name="T20" fmla="*/ 17 w 19"/>
                <a:gd name="T21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58">
                  <a:moveTo>
                    <a:pt x="17" y="1"/>
                  </a:moveTo>
                  <a:cubicBezTo>
                    <a:pt x="17" y="1"/>
                    <a:pt x="14" y="3"/>
                    <a:pt x="10" y="8"/>
                  </a:cubicBezTo>
                  <a:cubicBezTo>
                    <a:pt x="6" y="13"/>
                    <a:pt x="2" y="21"/>
                    <a:pt x="3" y="30"/>
                  </a:cubicBezTo>
                  <a:cubicBezTo>
                    <a:pt x="3" y="39"/>
                    <a:pt x="7" y="47"/>
                    <a:pt x="12" y="51"/>
                  </a:cubicBezTo>
                  <a:cubicBezTo>
                    <a:pt x="16" y="56"/>
                    <a:pt x="19" y="58"/>
                    <a:pt x="19" y="58"/>
                  </a:cubicBezTo>
                  <a:cubicBezTo>
                    <a:pt x="19" y="58"/>
                    <a:pt x="18" y="58"/>
                    <a:pt x="16" y="57"/>
                  </a:cubicBezTo>
                  <a:cubicBezTo>
                    <a:pt x="15" y="56"/>
                    <a:pt x="13" y="54"/>
                    <a:pt x="10" y="52"/>
                  </a:cubicBezTo>
                  <a:cubicBezTo>
                    <a:pt x="6" y="48"/>
                    <a:pt x="1" y="40"/>
                    <a:pt x="0" y="30"/>
                  </a:cubicBezTo>
                  <a:cubicBezTo>
                    <a:pt x="0" y="20"/>
                    <a:pt x="4" y="12"/>
                    <a:pt x="9" y="7"/>
                  </a:cubicBezTo>
                  <a:cubicBezTo>
                    <a:pt x="11" y="4"/>
                    <a:pt x="13" y="3"/>
                    <a:pt x="14" y="2"/>
                  </a:cubicBezTo>
                  <a:cubicBezTo>
                    <a:pt x="16" y="1"/>
                    <a:pt x="17" y="0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id="{1A176B3E-F5E2-4DF1-B561-4DE75174B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" y="4297"/>
              <a:ext cx="152" cy="81"/>
            </a:xfrm>
            <a:custGeom>
              <a:avLst/>
              <a:gdLst>
                <a:gd name="T0" fmla="*/ 119 w 152"/>
                <a:gd name="T1" fmla="*/ 2 h 81"/>
                <a:gd name="T2" fmla="*/ 152 w 152"/>
                <a:gd name="T3" fmla="*/ 81 h 81"/>
                <a:gd name="T4" fmla="*/ 3 w 152"/>
                <a:gd name="T5" fmla="*/ 78 h 81"/>
                <a:gd name="T6" fmla="*/ 0 w 152"/>
                <a:gd name="T7" fmla="*/ 0 h 81"/>
                <a:gd name="T8" fmla="*/ 119 w 152"/>
                <a:gd name="T9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1">
                  <a:moveTo>
                    <a:pt x="119" y="2"/>
                  </a:moveTo>
                  <a:lnTo>
                    <a:pt x="152" y="81"/>
                  </a:lnTo>
                  <a:lnTo>
                    <a:pt x="3" y="78"/>
                  </a:lnTo>
                  <a:lnTo>
                    <a:pt x="0" y="0"/>
                  </a:lnTo>
                  <a:lnTo>
                    <a:pt x="119" y="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id="{519F8E45-975C-4338-A370-32845DFDE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" y="4297"/>
              <a:ext cx="152" cy="81"/>
            </a:xfrm>
            <a:custGeom>
              <a:avLst/>
              <a:gdLst>
                <a:gd name="T0" fmla="*/ 119 w 152"/>
                <a:gd name="T1" fmla="*/ 2 h 81"/>
                <a:gd name="T2" fmla="*/ 152 w 152"/>
                <a:gd name="T3" fmla="*/ 81 h 81"/>
                <a:gd name="T4" fmla="*/ 3 w 152"/>
                <a:gd name="T5" fmla="*/ 78 h 81"/>
                <a:gd name="T6" fmla="*/ 0 w 152"/>
                <a:gd name="T7" fmla="*/ 0 h 81"/>
                <a:gd name="T8" fmla="*/ 119 w 152"/>
                <a:gd name="T9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1">
                  <a:moveTo>
                    <a:pt x="119" y="2"/>
                  </a:moveTo>
                  <a:lnTo>
                    <a:pt x="152" y="81"/>
                  </a:lnTo>
                  <a:lnTo>
                    <a:pt x="3" y="78"/>
                  </a:lnTo>
                  <a:lnTo>
                    <a:pt x="0" y="0"/>
                  </a:lnTo>
                  <a:lnTo>
                    <a:pt x="119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id="{FAA61050-D19D-442D-AE6E-E9732E34B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" y="4361"/>
              <a:ext cx="145" cy="2"/>
            </a:xfrm>
            <a:custGeom>
              <a:avLst/>
              <a:gdLst>
                <a:gd name="T0" fmla="*/ 0 w 61"/>
                <a:gd name="T1" fmla="*/ 1 h 1"/>
                <a:gd name="T2" fmla="*/ 9 w 61"/>
                <a:gd name="T3" fmla="*/ 1 h 1"/>
                <a:gd name="T4" fmla="*/ 31 w 61"/>
                <a:gd name="T5" fmla="*/ 1 h 1"/>
                <a:gd name="T6" fmla="*/ 52 w 61"/>
                <a:gd name="T7" fmla="*/ 1 h 1"/>
                <a:gd name="T8" fmla="*/ 61 w 61"/>
                <a:gd name="T9" fmla="*/ 0 h 1"/>
                <a:gd name="T10" fmla="*/ 52 w 61"/>
                <a:gd name="T11" fmla="*/ 0 h 1"/>
                <a:gd name="T12" fmla="*/ 31 w 61"/>
                <a:gd name="T13" fmla="*/ 0 h 1"/>
                <a:gd name="T14" fmla="*/ 9 w 61"/>
                <a:gd name="T15" fmla="*/ 0 h 1"/>
                <a:gd name="T16" fmla="*/ 0 w 61"/>
                <a:gd name="T1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">
                  <a:moveTo>
                    <a:pt x="0" y="1"/>
                  </a:moveTo>
                  <a:cubicBezTo>
                    <a:pt x="0" y="1"/>
                    <a:pt x="4" y="1"/>
                    <a:pt x="9" y="1"/>
                  </a:cubicBezTo>
                  <a:cubicBezTo>
                    <a:pt x="15" y="1"/>
                    <a:pt x="22" y="1"/>
                    <a:pt x="31" y="1"/>
                  </a:cubicBezTo>
                  <a:cubicBezTo>
                    <a:pt x="39" y="1"/>
                    <a:pt x="46" y="1"/>
                    <a:pt x="52" y="1"/>
                  </a:cubicBezTo>
                  <a:cubicBezTo>
                    <a:pt x="57" y="1"/>
                    <a:pt x="61" y="0"/>
                    <a:pt x="61" y="0"/>
                  </a:cubicBezTo>
                  <a:cubicBezTo>
                    <a:pt x="61" y="0"/>
                    <a:pt x="57" y="0"/>
                    <a:pt x="52" y="0"/>
                  </a:cubicBezTo>
                  <a:cubicBezTo>
                    <a:pt x="46" y="0"/>
                    <a:pt x="39" y="0"/>
                    <a:pt x="31" y="0"/>
                  </a:cubicBezTo>
                  <a:cubicBezTo>
                    <a:pt x="23" y="0"/>
                    <a:pt x="15" y="0"/>
                    <a:pt x="9" y="0"/>
                  </a:cubicBezTo>
                  <a:cubicBezTo>
                    <a:pt x="4" y="1"/>
                    <a:pt x="0" y="1"/>
                    <a:pt x="0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id="{660F1EE3-9FB6-43B5-87F2-8A6A88472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" y="4299"/>
              <a:ext cx="7" cy="62"/>
            </a:xfrm>
            <a:custGeom>
              <a:avLst/>
              <a:gdLst>
                <a:gd name="T0" fmla="*/ 1 w 3"/>
                <a:gd name="T1" fmla="*/ 0 h 26"/>
                <a:gd name="T2" fmla="*/ 0 w 3"/>
                <a:gd name="T3" fmla="*/ 13 h 26"/>
                <a:gd name="T4" fmla="*/ 2 w 3"/>
                <a:gd name="T5" fmla="*/ 26 h 26"/>
                <a:gd name="T6" fmla="*/ 2 w 3"/>
                <a:gd name="T7" fmla="*/ 13 h 26"/>
                <a:gd name="T8" fmla="*/ 1 w 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6">
                  <a:moveTo>
                    <a:pt x="1" y="0"/>
                  </a:moveTo>
                  <a:cubicBezTo>
                    <a:pt x="0" y="0"/>
                    <a:pt x="0" y="6"/>
                    <a:pt x="0" y="13"/>
                  </a:cubicBezTo>
                  <a:cubicBezTo>
                    <a:pt x="1" y="20"/>
                    <a:pt x="2" y="26"/>
                    <a:pt x="2" y="26"/>
                  </a:cubicBezTo>
                  <a:cubicBezTo>
                    <a:pt x="3" y="26"/>
                    <a:pt x="3" y="20"/>
                    <a:pt x="2" y="13"/>
                  </a:cubicBezTo>
                  <a:cubicBezTo>
                    <a:pt x="2" y="6"/>
                    <a:pt x="1" y="0"/>
                    <a:pt x="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id="{42F047F1-1DBC-4937-B779-24F52A637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1" y="4361"/>
              <a:ext cx="3" cy="14"/>
            </a:xfrm>
            <a:custGeom>
              <a:avLst/>
              <a:gdLst>
                <a:gd name="T0" fmla="*/ 0 w 1"/>
                <a:gd name="T1" fmla="*/ 1 h 6"/>
                <a:gd name="T2" fmla="*/ 1 w 1"/>
                <a:gd name="T3" fmla="*/ 6 h 6"/>
                <a:gd name="T4" fmla="*/ 1 w 1"/>
                <a:gd name="T5" fmla="*/ 6 h 6"/>
                <a:gd name="T6" fmla="*/ 1 w 1"/>
                <a:gd name="T7" fmla="*/ 1 h 6"/>
                <a:gd name="T8" fmla="*/ 0 w 1"/>
                <a:gd name="T9" fmla="*/ 1 h 6"/>
                <a:gd name="T10" fmla="*/ 0 w 1"/>
                <a:gd name="T11" fmla="*/ 0 h 6"/>
                <a:gd name="T12" fmla="*/ 0 w 1"/>
                <a:gd name="T13" fmla="*/ 1 h 6"/>
                <a:gd name="T14" fmla="*/ 1 w 1"/>
                <a:gd name="T15" fmla="*/ 1 h 6"/>
                <a:gd name="T16" fmla="*/ 1 w 1"/>
                <a:gd name="T17" fmla="*/ 0 h 6"/>
                <a:gd name="T18" fmla="*/ 0 w 1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6">
                  <a:moveTo>
                    <a:pt x="0" y="1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id="{A35F3AB1-72A3-44A3-A04A-AC4901B34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" y="4378"/>
              <a:ext cx="76" cy="2"/>
            </a:xfrm>
            <a:custGeom>
              <a:avLst/>
              <a:gdLst>
                <a:gd name="T0" fmla="*/ 0 w 76"/>
                <a:gd name="T1" fmla="*/ 0 h 2"/>
                <a:gd name="T2" fmla="*/ 76 w 76"/>
                <a:gd name="T3" fmla="*/ 2 h 2"/>
                <a:gd name="T4" fmla="*/ 76 w 76"/>
                <a:gd name="T5" fmla="*/ 0 h 2"/>
                <a:gd name="T6" fmla="*/ 0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0" y="0"/>
                  </a:moveTo>
                  <a:lnTo>
                    <a:pt x="76" y="2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id="{7A1D9BE2-6537-4732-AFC1-9ADD429BB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" y="4378"/>
              <a:ext cx="76" cy="2"/>
            </a:xfrm>
            <a:custGeom>
              <a:avLst/>
              <a:gdLst>
                <a:gd name="T0" fmla="*/ 0 w 76"/>
                <a:gd name="T1" fmla="*/ 0 h 2"/>
                <a:gd name="T2" fmla="*/ 76 w 76"/>
                <a:gd name="T3" fmla="*/ 2 h 2"/>
                <a:gd name="T4" fmla="*/ 76 w 76"/>
                <a:gd name="T5" fmla="*/ 0 h 2"/>
                <a:gd name="T6" fmla="*/ 0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0" y="0"/>
                  </a:moveTo>
                  <a:lnTo>
                    <a:pt x="76" y="2"/>
                  </a:lnTo>
                  <a:lnTo>
                    <a:pt x="7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id="{B2FA896C-0978-44E0-8A9B-071F61D297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4" y="4361"/>
              <a:ext cx="149" cy="17"/>
            </a:xfrm>
            <a:custGeom>
              <a:avLst/>
              <a:gdLst>
                <a:gd name="T0" fmla="*/ 60 w 63"/>
                <a:gd name="T1" fmla="*/ 0 h 7"/>
                <a:gd name="T2" fmla="*/ 51 w 63"/>
                <a:gd name="T3" fmla="*/ 1 h 7"/>
                <a:gd name="T4" fmla="*/ 30 w 63"/>
                <a:gd name="T5" fmla="*/ 1 h 7"/>
                <a:gd name="T6" fmla="*/ 16 w 63"/>
                <a:gd name="T7" fmla="*/ 1 h 7"/>
                <a:gd name="T8" fmla="*/ 8 w 63"/>
                <a:gd name="T9" fmla="*/ 1 h 7"/>
                <a:gd name="T10" fmla="*/ 0 w 63"/>
                <a:gd name="T11" fmla="*/ 1 h 7"/>
                <a:gd name="T12" fmla="*/ 0 w 63"/>
                <a:gd name="T13" fmla="*/ 6 h 7"/>
                <a:gd name="T14" fmla="*/ 31 w 63"/>
                <a:gd name="T15" fmla="*/ 7 h 7"/>
                <a:gd name="T16" fmla="*/ 63 w 63"/>
                <a:gd name="T17" fmla="*/ 7 h 7"/>
                <a:gd name="T18" fmla="*/ 63 w 63"/>
                <a:gd name="T19" fmla="*/ 7 h 7"/>
                <a:gd name="T20" fmla="*/ 60 w 63"/>
                <a:gd name="T21" fmla="*/ 0 h 7"/>
                <a:gd name="T22" fmla="*/ 60 w 63"/>
                <a:gd name="T23" fmla="*/ 0 h 7"/>
                <a:gd name="T24" fmla="*/ 0 w 63"/>
                <a:gd name="T25" fmla="*/ 0 h 7"/>
                <a:gd name="T26" fmla="*/ 0 w 63"/>
                <a:gd name="T27" fmla="*/ 1 h 7"/>
                <a:gd name="T28" fmla="*/ 8 w 63"/>
                <a:gd name="T29" fmla="*/ 0 h 7"/>
                <a:gd name="T30" fmla="*/ 25 w 63"/>
                <a:gd name="T31" fmla="*/ 0 h 7"/>
                <a:gd name="T32" fmla="*/ 0 w 63"/>
                <a:gd name="T3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7">
                  <a:moveTo>
                    <a:pt x="60" y="0"/>
                  </a:moveTo>
                  <a:cubicBezTo>
                    <a:pt x="59" y="1"/>
                    <a:pt x="56" y="1"/>
                    <a:pt x="51" y="1"/>
                  </a:cubicBezTo>
                  <a:cubicBezTo>
                    <a:pt x="45" y="1"/>
                    <a:pt x="38" y="1"/>
                    <a:pt x="30" y="1"/>
                  </a:cubicBezTo>
                  <a:cubicBezTo>
                    <a:pt x="25" y="1"/>
                    <a:pt x="20" y="1"/>
                    <a:pt x="16" y="1"/>
                  </a:cubicBezTo>
                  <a:cubicBezTo>
                    <a:pt x="13" y="1"/>
                    <a:pt x="10" y="1"/>
                    <a:pt x="8" y="1"/>
                  </a:cubicBezTo>
                  <a:cubicBezTo>
                    <a:pt x="4" y="1"/>
                    <a:pt x="1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4" y="1"/>
                    <a:pt x="8" y="0"/>
                  </a:cubicBezTo>
                  <a:cubicBezTo>
                    <a:pt x="13" y="0"/>
                    <a:pt x="19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id="{CDE88668-40EC-41BD-99C2-7224AB46A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" y="4361"/>
              <a:ext cx="145" cy="2"/>
            </a:xfrm>
            <a:custGeom>
              <a:avLst/>
              <a:gdLst>
                <a:gd name="T0" fmla="*/ 26 w 61"/>
                <a:gd name="T1" fmla="*/ 0 h 1"/>
                <a:gd name="T2" fmla="*/ 9 w 61"/>
                <a:gd name="T3" fmla="*/ 0 h 1"/>
                <a:gd name="T4" fmla="*/ 1 w 61"/>
                <a:gd name="T5" fmla="*/ 1 h 1"/>
                <a:gd name="T6" fmla="*/ 0 w 61"/>
                <a:gd name="T7" fmla="*/ 1 h 1"/>
                <a:gd name="T8" fmla="*/ 0 w 61"/>
                <a:gd name="T9" fmla="*/ 1 h 1"/>
                <a:gd name="T10" fmla="*/ 1 w 61"/>
                <a:gd name="T11" fmla="*/ 1 h 1"/>
                <a:gd name="T12" fmla="*/ 9 w 61"/>
                <a:gd name="T13" fmla="*/ 1 h 1"/>
                <a:gd name="T14" fmla="*/ 17 w 61"/>
                <a:gd name="T15" fmla="*/ 1 h 1"/>
                <a:gd name="T16" fmla="*/ 31 w 61"/>
                <a:gd name="T17" fmla="*/ 1 h 1"/>
                <a:gd name="T18" fmla="*/ 52 w 61"/>
                <a:gd name="T19" fmla="*/ 1 h 1"/>
                <a:gd name="T20" fmla="*/ 61 w 61"/>
                <a:gd name="T21" fmla="*/ 0 h 1"/>
                <a:gd name="T22" fmla="*/ 28 w 61"/>
                <a:gd name="T23" fmla="*/ 0 h 1"/>
                <a:gd name="T24" fmla="*/ 28 w 61"/>
                <a:gd name="T25" fmla="*/ 0 h 1"/>
                <a:gd name="T26" fmla="*/ 28 w 61"/>
                <a:gd name="T27" fmla="*/ 0 h 1"/>
                <a:gd name="T28" fmla="*/ 28 w 61"/>
                <a:gd name="T29" fmla="*/ 0 h 1"/>
                <a:gd name="T30" fmla="*/ 26 w 61"/>
                <a:gd name="T3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1">
                  <a:moveTo>
                    <a:pt x="26" y="0"/>
                  </a:moveTo>
                  <a:cubicBezTo>
                    <a:pt x="20" y="0"/>
                    <a:pt x="14" y="0"/>
                    <a:pt x="9" y="0"/>
                  </a:cubicBezTo>
                  <a:cubicBezTo>
                    <a:pt x="5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5" y="1"/>
                    <a:pt x="9" y="1"/>
                  </a:cubicBezTo>
                  <a:cubicBezTo>
                    <a:pt x="11" y="1"/>
                    <a:pt x="14" y="1"/>
                    <a:pt x="17" y="1"/>
                  </a:cubicBezTo>
                  <a:cubicBezTo>
                    <a:pt x="21" y="1"/>
                    <a:pt x="26" y="1"/>
                    <a:pt x="31" y="1"/>
                  </a:cubicBezTo>
                  <a:cubicBezTo>
                    <a:pt x="39" y="1"/>
                    <a:pt x="46" y="1"/>
                    <a:pt x="52" y="1"/>
                  </a:cubicBezTo>
                  <a:cubicBezTo>
                    <a:pt x="57" y="1"/>
                    <a:pt x="60" y="1"/>
                    <a:pt x="6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16">
              <a:extLst>
                <a:ext uri="{FF2B5EF4-FFF2-40B4-BE49-F238E27FC236}">
                  <a16:creationId xmlns:a16="http://schemas.microsoft.com/office/drawing/2014/main" id="{E9FD3752-F9C2-46CB-AB43-8749A674C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" y="4361"/>
              <a:ext cx="1" cy="1"/>
            </a:xfrm>
            <a:prstGeom prst="ellipse">
              <a:avLst/>
            </a:pr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id="{63EA7EEF-0D80-4ABB-8D96-46AB1014A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" y="2684"/>
              <a:ext cx="901" cy="1454"/>
            </a:xfrm>
            <a:custGeom>
              <a:avLst/>
              <a:gdLst>
                <a:gd name="T0" fmla="*/ 332 w 380"/>
                <a:gd name="T1" fmla="*/ 54 h 612"/>
                <a:gd name="T2" fmla="*/ 333 w 380"/>
                <a:gd name="T3" fmla="*/ 561 h 612"/>
                <a:gd name="T4" fmla="*/ 325 w 380"/>
                <a:gd name="T5" fmla="*/ 608 h 612"/>
                <a:gd name="T6" fmla="*/ 311 w 380"/>
                <a:gd name="T7" fmla="*/ 611 h 612"/>
                <a:gd name="T8" fmla="*/ 276 w 380"/>
                <a:gd name="T9" fmla="*/ 600 h 612"/>
                <a:gd name="T10" fmla="*/ 207 w 380"/>
                <a:gd name="T11" fmla="*/ 597 h 612"/>
                <a:gd name="T12" fmla="*/ 161 w 380"/>
                <a:gd name="T13" fmla="*/ 608 h 612"/>
                <a:gd name="T14" fmla="*/ 108 w 380"/>
                <a:gd name="T15" fmla="*/ 575 h 612"/>
                <a:gd name="T16" fmla="*/ 64 w 380"/>
                <a:gd name="T17" fmla="*/ 570 h 612"/>
                <a:gd name="T18" fmla="*/ 49 w 380"/>
                <a:gd name="T19" fmla="*/ 570 h 612"/>
                <a:gd name="T20" fmla="*/ 49 w 380"/>
                <a:gd name="T21" fmla="*/ 570 h 612"/>
                <a:gd name="T22" fmla="*/ 8 w 380"/>
                <a:gd name="T23" fmla="*/ 514 h 612"/>
                <a:gd name="T24" fmla="*/ 174 w 380"/>
                <a:gd name="T25" fmla="*/ 6 h 612"/>
                <a:gd name="T26" fmla="*/ 299 w 380"/>
                <a:gd name="T27" fmla="*/ 0 h 612"/>
                <a:gd name="T28" fmla="*/ 332 w 380"/>
                <a:gd name="T29" fmla="*/ 54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612">
                  <a:moveTo>
                    <a:pt x="332" y="54"/>
                  </a:moveTo>
                  <a:cubicBezTo>
                    <a:pt x="380" y="204"/>
                    <a:pt x="318" y="386"/>
                    <a:pt x="333" y="561"/>
                  </a:cubicBezTo>
                  <a:cubicBezTo>
                    <a:pt x="334" y="578"/>
                    <a:pt x="341" y="598"/>
                    <a:pt x="325" y="608"/>
                  </a:cubicBezTo>
                  <a:cubicBezTo>
                    <a:pt x="321" y="611"/>
                    <a:pt x="316" y="612"/>
                    <a:pt x="311" y="611"/>
                  </a:cubicBezTo>
                  <a:cubicBezTo>
                    <a:pt x="298" y="611"/>
                    <a:pt x="287" y="604"/>
                    <a:pt x="276" y="600"/>
                  </a:cubicBezTo>
                  <a:cubicBezTo>
                    <a:pt x="254" y="591"/>
                    <a:pt x="230" y="590"/>
                    <a:pt x="207" y="597"/>
                  </a:cubicBezTo>
                  <a:cubicBezTo>
                    <a:pt x="192" y="602"/>
                    <a:pt x="177" y="610"/>
                    <a:pt x="161" y="608"/>
                  </a:cubicBezTo>
                  <a:cubicBezTo>
                    <a:pt x="140" y="605"/>
                    <a:pt x="127" y="584"/>
                    <a:pt x="108" y="575"/>
                  </a:cubicBezTo>
                  <a:cubicBezTo>
                    <a:pt x="94" y="569"/>
                    <a:pt x="79" y="569"/>
                    <a:pt x="64" y="570"/>
                  </a:cubicBezTo>
                  <a:cubicBezTo>
                    <a:pt x="59" y="570"/>
                    <a:pt x="54" y="570"/>
                    <a:pt x="49" y="570"/>
                  </a:cubicBezTo>
                  <a:cubicBezTo>
                    <a:pt x="49" y="570"/>
                    <a:pt x="49" y="570"/>
                    <a:pt x="49" y="570"/>
                  </a:cubicBezTo>
                  <a:cubicBezTo>
                    <a:pt x="20" y="569"/>
                    <a:pt x="0" y="541"/>
                    <a:pt x="8" y="514"/>
                  </a:cubicBezTo>
                  <a:cubicBezTo>
                    <a:pt x="37" y="409"/>
                    <a:pt x="132" y="68"/>
                    <a:pt x="174" y="6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11" y="14"/>
                    <a:pt x="326" y="35"/>
                    <a:pt x="332" y="54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id="{5BABC007-43F9-4365-9FC4-5D60C8D9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" y="2981"/>
              <a:ext cx="137" cy="112"/>
            </a:xfrm>
            <a:custGeom>
              <a:avLst/>
              <a:gdLst>
                <a:gd name="T0" fmla="*/ 58 w 58"/>
                <a:gd name="T1" fmla="*/ 0 h 47"/>
                <a:gd name="T2" fmla="*/ 51 w 58"/>
                <a:gd name="T3" fmla="*/ 8 h 47"/>
                <a:gd name="T4" fmla="*/ 33 w 58"/>
                <a:gd name="T5" fmla="*/ 27 h 47"/>
                <a:gd name="T6" fmla="*/ 11 w 58"/>
                <a:gd name="T7" fmla="*/ 43 h 47"/>
                <a:gd name="T8" fmla="*/ 1 w 58"/>
                <a:gd name="T9" fmla="*/ 47 h 47"/>
                <a:gd name="T10" fmla="*/ 31 w 58"/>
                <a:gd name="T11" fmla="*/ 26 h 47"/>
                <a:gd name="T12" fmla="*/ 50 w 58"/>
                <a:gd name="T13" fmla="*/ 7 h 47"/>
                <a:gd name="T14" fmla="*/ 58 w 58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7">
                  <a:moveTo>
                    <a:pt x="58" y="0"/>
                  </a:moveTo>
                  <a:cubicBezTo>
                    <a:pt x="58" y="0"/>
                    <a:pt x="56" y="3"/>
                    <a:pt x="51" y="8"/>
                  </a:cubicBezTo>
                  <a:cubicBezTo>
                    <a:pt x="47" y="14"/>
                    <a:pt x="40" y="21"/>
                    <a:pt x="33" y="27"/>
                  </a:cubicBezTo>
                  <a:cubicBezTo>
                    <a:pt x="25" y="34"/>
                    <a:pt x="17" y="39"/>
                    <a:pt x="11" y="43"/>
                  </a:cubicBezTo>
                  <a:cubicBezTo>
                    <a:pt x="5" y="46"/>
                    <a:pt x="1" y="47"/>
                    <a:pt x="1" y="47"/>
                  </a:cubicBezTo>
                  <a:cubicBezTo>
                    <a:pt x="0" y="46"/>
                    <a:pt x="16" y="39"/>
                    <a:pt x="31" y="26"/>
                  </a:cubicBezTo>
                  <a:cubicBezTo>
                    <a:pt x="39" y="19"/>
                    <a:pt x="45" y="12"/>
                    <a:pt x="50" y="7"/>
                  </a:cubicBezTo>
                  <a:cubicBezTo>
                    <a:pt x="55" y="3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id="{44554556-6CE3-4380-ABC2-70CB4D01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" y="3114"/>
              <a:ext cx="204" cy="846"/>
            </a:xfrm>
            <a:custGeom>
              <a:avLst/>
              <a:gdLst>
                <a:gd name="T0" fmla="*/ 86 w 86"/>
                <a:gd name="T1" fmla="*/ 0 h 356"/>
                <a:gd name="T2" fmla="*/ 65 w 86"/>
                <a:gd name="T3" fmla="*/ 54 h 356"/>
                <a:gd name="T4" fmla="*/ 17 w 86"/>
                <a:gd name="T5" fmla="*/ 317 h 356"/>
                <a:gd name="T6" fmla="*/ 32 w 86"/>
                <a:gd name="T7" fmla="*/ 350 h 356"/>
                <a:gd name="T8" fmla="*/ 49 w 86"/>
                <a:gd name="T9" fmla="*/ 356 h 356"/>
                <a:gd name="T10" fmla="*/ 65 w 86"/>
                <a:gd name="T11" fmla="*/ 348 h 356"/>
                <a:gd name="T12" fmla="*/ 65 w 86"/>
                <a:gd name="T13" fmla="*/ 321 h 356"/>
                <a:gd name="T14" fmla="*/ 86 w 86"/>
                <a:gd name="T15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356">
                  <a:moveTo>
                    <a:pt x="86" y="0"/>
                  </a:moveTo>
                  <a:cubicBezTo>
                    <a:pt x="65" y="54"/>
                    <a:pt x="65" y="54"/>
                    <a:pt x="65" y="54"/>
                  </a:cubicBezTo>
                  <a:cubicBezTo>
                    <a:pt x="31" y="138"/>
                    <a:pt x="0" y="228"/>
                    <a:pt x="17" y="317"/>
                  </a:cubicBezTo>
                  <a:cubicBezTo>
                    <a:pt x="20" y="329"/>
                    <a:pt x="23" y="342"/>
                    <a:pt x="32" y="350"/>
                  </a:cubicBezTo>
                  <a:cubicBezTo>
                    <a:pt x="37" y="354"/>
                    <a:pt x="43" y="356"/>
                    <a:pt x="49" y="356"/>
                  </a:cubicBezTo>
                  <a:cubicBezTo>
                    <a:pt x="55" y="356"/>
                    <a:pt x="61" y="354"/>
                    <a:pt x="65" y="348"/>
                  </a:cubicBezTo>
                  <a:cubicBezTo>
                    <a:pt x="70" y="341"/>
                    <a:pt x="68" y="330"/>
                    <a:pt x="65" y="321"/>
                  </a:cubicBezTo>
                  <a:cubicBezTo>
                    <a:pt x="39" y="215"/>
                    <a:pt x="47" y="102"/>
                    <a:pt x="86" y="0"/>
                  </a:cubicBezTo>
                </a:path>
              </a:pathLst>
            </a:custGeom>
            <a:solidFill>
              <a:srgbClr val="D048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0">
              <a:extLst>
                <a:ext uri="{FF2B5EF4-FFF2-40B4-BE49-F238E27FC236}">
                  <a16:creationId xmlns:a16="http://schemas.microsoft.com/office/drawing/2014/main" id="{3FE4F5E6-D85F-46DD-9C67-8F282D57E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" y="3235"/>
              <a:ext cx="564" cy="26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id="{577178B4-A5DE-4EAE-93CA-DCB218950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" y="2865"/>
              <a:ext cx="539" cy="396"/>
            </a:xfrm>
            <a:custGeom>
              <a:avLst/>
              <a:gdLst>
                <a:gd name="T0" fmla="*/ 107 w 539"/>
                <a:gd name="T1" fmla="*/ 396 h 396"/>
                <a:gd name="T2" fmla="*/ 0 w 539"/>
                <a:gd name="T3" fmla="*/ 0 h 396"/>
                <a:gd name="T4" fmla="*/ 442 w 539"/>
                <a:gd name="T5" fmla="*/ 0 h 396"/>
                <a:gd name="T6" fmla="*/ 539 w 539"/>
                <a:gd name="T7" fmla="*/ 396 h 396"/>
                <a:gd name="T8" fmla="*/ 107 w 539"/>
                <a:gd name="T9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396">
                  <a:moveTo>
                    <a:pt x="107" y="39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539" y="396"/>
                  </a:lnTo>
                  <a:lnTo>
                    <a:pt x="107" y="3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id="{F28F9950-667D-434F-A189-E0A6651E4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2884"/>
              <a:ext cx="487" cy="349"/>
            </a:xfrm>
            <a:custGeom>
              <a:avLst/>
              <a:gdLst>
                <a:gd name="T0" fmla="*/ 487 w 487"/>
                <a:gd name="T1" fmla="*/ 349 h 349"/>
                <a:gd name="T2" fmla="*/ 90 w 487"/>
                <a:gd name="T3" fmla="*/ 349 h 349"/>
                <a:gd name="T4" fmla="*/ 0 w 487"/>
                <a:gd name="T5" fmla="*/ 0 h 349"/>
                <a:gd name="T6" fmla="*/ 397 w 487"/>
                <a:gd name="T7" fmla="*/ 0 h 349"/>
                <a:gd name="T8" fmla="*/ 487 w 487"/>
                <a:gd name="T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349">
                  <a:moveTo>
                    <a:pt x="487" y="349"/>
                  </a:moveTo>
                  <a:lnTo>
                    <a:pt x="90" y="349"/>
                  </a:lnTo>
                  <a:lnTo>
                    <a:pt x="0" y="0"/>
                  </a:lnTo>
                  <a:lnTo>
                    <a:pt x="397" y="0"/>
                  </a:lnTo>
                  <a:lnTo>
                    <a:pt x="487" y="349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id="{83A921A3-2D47-4F16-AE79-C1DB9441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2884"/>
              <a:ext cx="404" cy="24"/>
            </a:xfrm>
            <a:custGeom>
              <a:avLst/>
              <a:gdLst>
                <a:gd name="T0" fmla="*/ 2 w 170"/>
                <a:gd name="T1" fmla="*/ 10 h 10"/>
                <a:gd name="T2" fmla="*/ 170 w 170"/>
                <a:gd name="T3" fmla="*/ 10 h 10"/>
                <a:gd name="T4" fmla="*/ 167 w 170"/>
                <a:gd name="T5" fmla="*/ 0 h 10"/>
                <a:gd name="T6" fmla="*/ 0 w 170"/>
                <a:gd name="T7" fmla="*/ 0 h 10"/>
                <a:gd name="T8" fmla="*/ 2 w 17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0">
                  <a:moveTo>
                    <a:pt x="2" y="10"/>
                  </a:moveTo>
                  <a:cubicBezTo>
                    <a:pt x="59" y="10"/>
                    <a:pt x="113" y="10"/>
                    <a:pt x="170" y="1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24">
              <a:extLst>
                <a:ext uri="{FF2B5EF4-FFF2-40B4-BE49-F238E27FC236}">
                  <a16:creationId xmlns:a16="http://schemas.microsoft.com/office/drawing/2014/main" id="{87302259-139F-4EEF-842E-CC7BE142B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" y="2891"/>
              <a:ext cx="7" cy="9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25">
              <a:extLst>
                <a:ext uri="{FF2B5EF4-FFF2-40B4-BE49-F238E27FC236}">
                  <a16:creationId xmlns:a16="http://schemas.microsoft.com/office/drawing/2014/main" id="{5EE64B51-F315-4210-8711-63816E84E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2891"/>
              <a:ext cx="9" cy="9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26">
              <a:extLst>
                <a:ext uri="{FF2B5EF4-FFF2-40B4-BE49-F238E27FC236}">
                  <a16:creationId xmlns:a16="http://schemas.microsoft.com/office/drawing/2014/main" id="{0E93A5FB-41B6-4AAA-9C43-EA161D144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891"/>
              <a:ext cx="10" cy="9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id="{7C983B38-9741-49A9-B263-9E13BE0F9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" y="2998"/>
              <a:ext cx="142" cy="114"/>
            </a:xfrm>
            <a:custGeom>
              <a:avLst/>
              <a:gdLst>
                <a:gd name="T0" fmla="*/ 30 w 60"/>
                <a:gd name="T1" fmla="*/ 27 h 48"/>
                <a:gd name="T2" fmla="*/ 48 w 60"/>
                <a:gd name="T3" fmla="*/ 48 h 48"/>
                <a:gd name="T4" fmla="*/ 60 w 60"/>
                <a:gd name="T5" fmla="*/ 27 h 48"/>
                <a:gd name="T6" fmla="*/ 30 w 60"/>
                <a:gd name="T7" fmla="*/ 0 h 48"/>
                <a:gd name="T8" fmla="*/ 1 w 60"/>
                <a:gd name="T9" fmla="*/ 27 h 48"/>
                <a:gd name="T10" fmla="*/ 30 w 60"/>
                <a:gd name="T11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8">
                  <a:moveTo>
                    <a:pt x="30" y="27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6" y="43"/>
                    <a:pt x="60" y="35"/>
                    <a:pt x="60" y="27"/>
                  </a:cubicBezTo>
                  <a:cubicBezTo>
                    <a:pt x="60" y="12"/>
                    <a:pt x="46" y="0"/>
                    <a:pt x="30" y="0"/>
                  </a:cubicBezTo>
                  <a:cubicBezTo>
                    <a:pt x="14" y="0"/>
                    <a:pt x="0" y="12"/>
                    <a:pt x="1" y="27"/>
                  </a:cubicBezTo>
                  <a:lnTo>
                    <a:pt x="30" y="27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id="{383FDB68-379B-4747-AA66-73AB5944A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3069"/>
              <a:ext cx="116" cy="69"/>
            </a:xfrm>
            <a:custGeom>
              <a:avLst/>
              <a:gdLst>
                <a:gd name="T0" fmla="*/ 30 w 49"/>
                <a:gd name="T1" fmla="*/ 0 h 29"/>
                <a:gd name="T2" fmla="*/ 35 w 49"/>
                <a:gd name="T3" fmla="*/ 5 h 29"/>
                <a:gd name="T4" fmla="*/ 49 w 49"/>
                <a:gd name="T5" fmla="*/ 20 h 29"/>
                <a:gd name="T6" fmla="*/ 49 w 49"/>
                <a:gd name="T7" fmla="*/ 21 h 29"/>
                <a:gd name="T8" fmla="*/ 48 w 49"/>
                <a:gd name="T9" fmla="*/ 21 h 29"/>
                <a:gd name="T10" fmla="*/ 18 w 49"/>
                <a:gd name="T11" fmla="*/ 25 h 29"/>
                <a:gd name="T12" fmla="*/ 5 w 49"/>
                <a:gd name="T13" fmla="*/ 14 h 29"/>
                <a:gd name="T14" fmla="*/ 0 w 49"/>
                <a:gd name="T15" fmla="*/ 1 h 29"/>
                <a:gd name="T16" fmla="*/ 0 w 49"/>
                <a:gd name="T17" fmla="*/ 0 h 29"/>
                <a:gd name="T18" fmla="*/ 1 w 49"/>
                <a:gd name="T19" fmla="*/ 0 h 29"/>
                <a:gd name="T20" fmla="*/ 22 w 49"/>
                <a:gd name="T21" fmla="*/ 0 h 29"/>
                <a:gd name="T22" fmla="*/ 30 w 49"/>
                <a:gd name="T23" fmla="*/ 0 h 29"/>
                <a:gd name="T24" fmla="*/ 22 w 49"/>
                <a:gd name="T25" fmla="*/ 1 h 29"/>
                <a:gd name="T26" fmla="*/ 1 w 49"/>
                <a:gd name="T27" fmla="*/ 1 h 29"/>
                <a:gd name="T28" fmla="*/ 2 w 49"/>
                <a:gd name="T29" fmla="*/ 0 h 29"/>
                <a:gd name="T30" fmla="*/ 6 w 49"/>
                <a:gd name="T31" fmla="*/ 13 h 29"/>
                <a:gd name="T32" fmla="*/ 18 w 49"/>
                <a:gd name="T33" fmla="*/ 23 h 29"/>
                <a:gd name="T34" fmla="*/ 47 w 49"/>
                <a:gd name="T35" fmla="*/ 20 h 29"/>
                <a:gd name="T36" fmla="*/ 47 w 49"/>
                <a:gd name="T37" fmla="*/ 21 h 29"/>
                <a:gd name="T38" fmla="*/ 34 w 49"/>
                <a:gd name="T39" fmla="*/ 6 h 29"/>
                <a:gd name="T40" fmla="*/ 30 w 49"/>
                <a:gd name="T4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29">
                  <a:moveTo>
                    <a:pt x="30" y="0"/>
                  </a:moveTo>
                  <a:cubicBezTo>
                    <a:pt x="30" y="0"/>
                    <a:pt x="32" y="2"/>
                    <a:pt x="35" y="5"/>
                  </a:cubicBezTo>
                  <a:cubicBezTo>
                    <a:pt x="38" y="9"/>
                    <a:pt x="43" y="14"/>
                    <a:pt x="49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1" y="27"/>
                    <a:pt x="29" y="29"/>
                    <a:pt x="18" y="25"/>
                  </a:cubicBezTo>
                  <a:cubicBezTo>
                    <a:pt x="12" y="22"/>
                    <a:pt x="8" y="19"/>
                    <a:pt x="5" y="14"/>
                  </a:cubicBezTo>
                  <a:cubicBezTo>
                    <a:pt x="2" y="10"/>
                    <a:pt x="0" y="5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0"/>
                    <a:pt x="17" y="0"/>
                    <a:pt x="22" y="0"/>
                  </a:cubicBezTo>
                  <a:cubicBezTo>
                    <a:pt x="27" y="0"/>
                    <a:pt x="30" y="0"/>
                    <a:pt x="30" y="0"/>
                  </a:cubicBezTo>
                  <a:cubicBezTo>
                    <a:pt x="30" y="0"/>
                    <a:pt x="27" y="0"/>
                    <a:pt x="22" y="1"/>
                  </a:cubicBezTo>
                  <a:cubicBezTo>
                    <a:pt x="17" y="1"/>
                    <a:pt x="10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4" y="9"/>
                    <a:pt x="6" y="13"/>
                  </a:cubicBezTo>
                  <a:cubicBezTo>
                    <a:pt x="9" y="17"/>
                    <a:pt x="13" y="21"/>
                    <a:pt x="18" y="23"/>
                  </a:cubicBezTo>
                  <a:cubicBezTo>
                    <a:pt x="29" y="27"/>
                    <a:pt x="40" y="25"/>
                    <a:pt x="47" y="20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2" y="15"/>
                    <a:pt x="38" y="10"/>
                    <a:pt x="34" y="6"/>
                  </a:cubicBezTo>
                  <a:cubicBezTo>
                    <a:pt x="31" y="2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229">
              <a:extLst>
                <a:ext uri="{FF2B5EF4-FFF2-40B4-BE49-F238E27FC236}">
                  <a16:creationId xmlns:a16="http://schemas.microsoft.com/office/drawing/2014/main" id="{602650DF-EB3D-464A-BFCB-906949DAC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3019"/>
              <a:ext cx="7" cy="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id="{74B741BF-ED1C-474F-B494-B5E16B5A2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1" y="2993"/>
              <a:ext cx="84" cy="31"/>
            </a:xfrm>
            <a:custGeom>
              <a:avLst/>
              <a:gdLst>
                <a:gd name="T0" fmla="*/ 0 w 35"/>
                <a:gd name="T1" fmla="*/ 1 h 13"/>
                <a:gd name="T2" fmla="*/ 20 w 35"/>
                <a:gd name="T3" fmla="*/ 0 h 13"/>
                <a:gd name="T4" fmla="*/ 22 w 35"/>
                <a:gd name="T5" fmla="*/ 0 h 13"/>
                <a:gd name="T6" fmla="*/ 23 w 35"/>
                <a:gd name="T7" fmla="*/ 0 h 13"/>
                <a:gd name="T8" fmla="*/ 23 w 35"/>
                <a:gd name="T9" fmla="*/ 0 h 13"/>
                <a:gd name="T10" fmla="*/ 34 w 35"/>
                <a:gd name="T11" fmla="*/ 13 h 13"/>
                <a:gd name="T12" fmla="*/ 22 w 35"/>
                <a:gd name="T13" fmla="*/ 2 h 13"/>
                <a:gd name="T14" fmla="*/ 22 w 35"/>
                <a:gd name="T15" fmla="*/ 2 h 13"/>
                <a:gd name="T16" fmla="*/ 20 w 35"/>
                <a:gd name="T17" fmla="*/ 2 h 13"/>
                <a:gd name="T18" fmla="*/ 0 w 35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3">
                  <a:moveTo>
                    <a:pt x="0" y="1"/>
                  </a:moveTo>
                  <a:cubicBezTo>
                    <a:pt x="0" y="0"/>
                    <a:pt x="9" y="0"/>
                    <a:pt x="20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7"/>
                    <a:pt x="35" y="13"/>
                    <a:pt x="34" y="13"/>
                  </a:cubicBezTo>
                  <a:cubicBezTo>
                    <a:pt x="34" y="13"/>
                    <a:pt x="29" y="8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9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id="{704513D3-7606-4F2D-9071-6C6E2F2E0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" y="2972"/>
              <a:ext cx="116" cy="76"/>
            </a:xfrm>
            <a:custGeom>
              <a:avLst/>
              <a:gdLst>
                <a:gd name="T0" fmla="*/ 6 w 49"/>
                <a:gd name="T1" fmla="*/ 31 h 32"/>
                <a:gd name="T2" fmla="*/ 5 w 49"/>
                <a:gd name="T3" fmla="*/ 23 h 32"/>
                <a:gd name="T4" fmla="*/ 0 w 49"/>
                <a:gd name="T5" fmla="*/ 2 h 32"/>
                <a:gd name="T6" fmla="*/ 0 w 49"/>
                <a:gd name="T7" fmla="*/ 1 h 32"/>
                <a:gd name="T8" fmla="*/ 1 w 49"/>
                <a:gd name="T9" fmla="*/ 1 h 32"/>
                <a:gd name="T10" fmla="*/ 42 w 49"/>
                <a:gd name="T11" fmla="*/ 0 h 32"/>
                <a:gd name="T12" fmla="*/ 43 w 49"/>
                <a:gd name="T13" fmla="*/ 1 h 32"/>
                <a:gd name="T14" fmla="*/ 43 w 49"/>
                <a:gd name="T15" fmla="*/ 1 h 32"/>
                <a:gd name="T16" fmla="*/ 43 w 49"/>
                <a:gd name="T17" fmla="*/ 1 h 32"/>
                <a:gd name="T18" fmla="*/ 43 w 49"/>
                <a:gd name="T19" fmla="*/ 1 h 32"/>
                <a:gd name="T20" fmla="*/ 43 w 49"/>
                <a:gd name="T21" fmla="*/ 1 h 32"/>
                <a:gd name="T22" fmla="*/ 43 w 49"/>
                <a:gd name="T23" fmla="*/ 1 h 32"/>
                <a:gd name="T24" fmla="*/ 43 w 49"/>
                <a:gd name="T25" fmla="*/ 2 h 32"/>
                <a:gd name="T26" fmla="*/ 43 w 49"/>
                <a:gd name="T27" fmla="*/ 2 h 32"/>
                <a:gd name="T28" fmla="*/ 44 w 49"/>
                <a:gd name="T29" fmla="*/ 3 h 32"/>
                <a:gd name="T30" fmla="*/ 44 w 49"/>
                <a:gd name="T31" fmla="*/ 5 h 32"/>
                <a:gd name="T32" fmla="*/ 45 w 49"/>
                <a:gd name="T33" fmla="*/ 9 h 32"/>
                <a:gd name="T34" fmla="*/ 46 w 49"/>
                <a:gd name="T35" fmla="*/ 16 h 32"/>
                <a:gd name="T36" fmla="*/ 49 w 49"/>
                <a:gd name="T37" fmla="*/ 31 h 32"/>
                <a:gd name="T38" fmla="*/ 49 w 49"/>
                <a:gd name="T39" fmla="*/ 32 h 32"/>
                <a:gd name="T40" fmla="*/ 48 w 49"/>
                <a:gd name="T41" fmla="*/ 32 h 32"/>
                <a:gd name="T42" fmla="*/ 18 w 49"/>
                <a:gd name="T43" fmla="*/ 31 h 32"/>
                <a:gd name="T44" fmla="*/ 9 w 49"/>
                <a:gd name="T45" fmla="*/ 31 h 32"/>
                <a:gd name="T46" fmla="*/ 6 w 49"/>
                <a:gd name="T47" fmla="*/ 31 h 32"/>
                <a:gd name="T48" fmla="*/ 10 w 49"/>
                <a:gd name="T49" fmla="*/ 31 h 32"/>
                <a:gd name="T50" fmla="*/ 18 w 49"/>
                <a:gd name="T51" fmla="*/ 30 h 32"/>
                <a:gd name="T52" fmla="*/ 48 w 49"/>
                <a:gd name="T53" fmla="*/ 30 h 32"/>
                <a:gd name="T54" fmla="*/ 47 w 49"/>
                <a:gd name="T55" fmla="*/ 31 h 32"/>
                <a:gd name="T56" fmla="*/ 44 w 49"/>
                <a:gd name="T57" fmla="*/ 17 h 32"/>
                <a:gd name="T58" fmla="*/ 43 w 49"/>
                <a:gd name="T59" fmla="*/ 9 h 32"/>
                <a:gd name="T60" fmla="*/ 42 w 49"/>
                <a:gd name="T61" fmla="*/ 5 h 32"/>
                <a:gd name="T62" fmla="*/ 42 w 49"/>
                <a:gd name="T63" fmla="*/ 3 h 32"/>
                <a:gd name="T64" fmla="*/ 41 w 49"/>
                <a:gd name="T65" fmla="*/ 2 h 32"/>
                <a:gd name="T66" fmla="*/ 41 w 49"/>
                <a:gd name="T67" fmla="*/ 2 h 32"/>
                <a:gd name="T68" fmla="*/ 41 w 49"/>
                <a:gd name="T69" fmla="*/ 2 h 32"/>
                <a:gd name="T70" fmla="*/ 41 w 49"/>
                <a:gd name="T71" fmla="*/ 2 h 32"/>
                <a:gd name="T72" fmla="*/ 41 w 49"/>
                <a:gd name="T73" fmla="*/ 1 h 32"/>
                <a:gd name="T74" fmla="*/ 41 w 49"/>
                <a:gd name="T75" fmla="*/ 1 h 32"/>
                <a:gd name="T76" fmla="*/ 41 w 49"/>
                <a:gd name="T77" fmla="*/ 1 h 32"/>
                <a:gd name="T78" fmla="*/ 41 w 49"/>
                <a:gd name="T79" fmla="*/ 1 h 32"/>
                <a:gd name="T80" fmla="*/ 42 w 49"/>
                <a:gd name="T81" fmla="*/ 2 h 32"/>
                <a:gd name="T82" fmla="*/ 1 w 49"/>
                <a:gd name="T83" fmla="*/ 2 h 32"/>
                <a:gd name="T84" fmla="*/ 2 w 49"/>
                <a:gd name="T85" fmla="*/ 1 h 32"/>
                <a:gd name="T86" fmla="*/ 5 w 49"/>
                <a:gd name="T87" fmla="*/ 23 h 32"/>
                <a:gd name="T88" fmla="*/ 6 w 49"/>
                <a:gd name="T8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9" h="32">
                  <a:moveTo>
                    <a:pt x="6" y="31"/>
                  </a:moveTo>
                  <a:cubicBezTo>
                    <a:pt x="6" y="31"/>
                    <a:pt x="6" y="28"/>
                    <a:pt x="5" y="23"/>
                  </a:cubicBezTo>
                  <a:cubicBezTo>
                    <a:pt x="3" y="18"/>
                    <a:pt x="2" y="1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3" y="0"/>
                    <a:pt x="27" y="0"/>
                    <a:pt x="42" y="0"/>
                  </a:cubicBezTo>
                  <a:cubicBezTo>
                    <a:pt x="42" y="0"/>
                    <a:pt x="44" y="2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6"/>
                    <a:pt x="45" y="8"/>
                    <a:pt x="45" y="9"/>
                  </a:cubicBezTo>
                  <a:cubicBezTo>
                    <a:pt x="45" y="11"/>
                    <a:pt x="46" y="14"/>
                    <a:pt x="46" y="16"/>
                  </a:cubicBezTo>
                  <a:cubicBezTo>
                    <a:pt x="47" y="21"/>
                    <a:pt x="48" y="26"/>
                    <a:pt x="49" y="31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5" y="32"/>
                    <a:pt x="25" y="31"/>
                    <a:pt x="18" y="31"/>
                  </a:cubicBezTo>
                  <a:cubicBezTo>
                    <a:pt x="14" y="31"/>
                    <a:pt x="12" y="31"/>
                    <a:pt x="9" y="31"/>
                  </a:cubicBezTo>
                  <a:cubicBezTo>
                    <a:pt x="7" y="31"/>
                    <a:pt x="6" y="31"/>
                    <a:pt x="6" y="31"/>
                  </a:cubicBezTo>
                  <a:cubicBezTo>
                    <a:pt x="7" y="31"/>
                    <a:pt x="8" y="31"/>
                    <a:pt x="10" y="31"/>
                  </a:cubicBezTo>
                  <a:cubicBezTo>
                    <a:pt x="12" y="31"/>
                    <a:pt x="15" y="30"/>
                    <a:pt x="18" y="30"/>
                  </a:cubicBezTo>
                  <a:cubicBezTo>
                    <a:pt x="26" y="30"/>
                    <a:pt x="36" y="30"/>
                    <a:pt x="48" y="30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6" y="26"/>
                    <a:pt x="45" y="22"/>
                    <a:pt x="44" y="17"/>
                  </a:cubicBezTo>
                  <a:cubicBezTo>
                    <a:pt x="44" y="14"/>
                    <a:pt x="43" y="12"/>
                    <a:pt x="43" y="9"/>
                  </a:cubicBezTo>
                  <a:cubicBezTo>
                    <a:pt x="42" y="8"/>
                    <a:pt x="42" y="7"/>
                    <a:pt x="42" y="5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1"/>
                    <a:pt x="42" y="2"/>
                    <a:pt x="42" y="2"/>
                  </a:cubicBezTo>
                  <a:cubicBezTo>
                    <a:pt x="27" y="2"/>
                    <a:pt x="13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0"/>
                    <a:pt x="4" y="17"/>
                    <a:pt x="5" y="23"/>
                  </a:cubicBezTo>
                  <a:cubicBezTo>
                    <a:pt x="6" y="28"/>
                    <a:pt x="7" y="31"/>
                    <a:pt x="6" y="3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32">
              <a:extLst>
                <a:ext uri="{FF2B5EF4-FFF2-40B4-BE49-F238E27FC236}">
                  <a16:creationId xmlns:a16="http://schemas.microsoft.com/office/drawing/2014/main" id="{700DD9CB-C110-471C-A7E2-28E1954FB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" y="3100"/>
              <a:ext cx="9" cy="7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33">
              <a:extLst>
                <a:ext uri="{FF2B5EF4-FFF2-40B4-BE49-F238E27FC236}">
                  <a16:creationId xmlns:a16="http://schemas.microsoft.com/office/drawing/2014/main" id="{68ECBD59-6228-45AD-9F83-2EC9653F2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" y="3100"/>
              <a:ext cx="71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id="{F47C4294-6F50-409D-B6BB-C70188C30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" y="3079"/>
              <a:ext cx="121" cy="57"/>
            </a:xfrm>
            <a:custGeom>
              <a:avLst/>
              <a:gdLst>
                <a:gd name="T0" fmla="*/ 7 w 51"/>
                <a:gd name="T1" fmla="*/ 23 h 24"/>
                <a:gd name="T2" fmla="*/ 5 w 51"/>
                <a:gd name="T3" fmla="*/ 18 h 24"/>
                <a:gd name="T4" fmla="*/ 0 w 51"/>
                <a:gd name="T5" fmla="*/ 2 h 24"/>
                <a:gd name="T6" fmla="*/ 0 w 51"/>
                <a:gd name="T7" fmla="*/ 1 h 24"/>
                <a:gd name="T8" fmla="*/ 1 w 51"/>
                <a:gd name="T9" fmla="*/ 1 h 24"/>
                <a:gd name="T10" fmla="*/ 44 w 51"/>
                <a:gd name="T11" fmla="*/ 1 h 24"/>
                <a:gd name="T12" fmla="*/ 45 w 51"/>
                <a:gd name="T13" fmla="*/ 1 h 24"/>
                <a:gd name="T14" fmla="*/ 45 w 51"/>
                <a:gd name="T15" fmla="*/ 1 h 24"/>
                <a:gd name="T16" fmla="*/ 45 w 51"/>
                <a:gd name="T17" fmla="*/ 1 h 24"/>
                <a:gd name="T18" fmla="*/ 45 w 51"/>
                <a:gd name="T19" fmla="*/ 1 h 24"/>
                <a:gd name="T20" fmla="*/ 45 w 51"/>
                <a:gd name="T21" fmla="*/ 1 h 24"/>
                <a:gd name="T22" fmla="*/ 45 w 51"/>
                <a:gd name="T23" fmla="*/ 1 h 24"/>
                <a:gd name="T24" fmla="*/ 45 w 51"/>
                <a:gd name="T25" fmla="*/ 2 h 24"/>
                <a:gd name="T26" fmla="*/ 45 w 51"/>
                <a:gd name="T27" fmla="*/ 2 h 24"/>
                <a:gd name="T28" fmla="*/ 45 w 51"/>
                <a:gd name="T29" fmla="*/ 3 h 24"/>
                <a:gd name="T30" fmla="*/ 45 w 51"/>
                <a:gd name="T31" fmla="*/ 4 h 24"/>
                <a:gd name="T32" fmla="*/ 46 w 51"/>
                <a:gd name="T33" fmla="*/ 7 h 24"/>
                <a:gd name="T34" fmla="*/ 48 w 51"/>
                <a:gd name="T35" fmla="*/ 13 h 24"/>
                <a:gd name="T36" fmla="*/ 50 w 51"/>
                <a:gd name="T37" fmla="*/ 23 h 24"/>
                <a:gd name="T38" fmla="*/ 51 w 51"/>
                <a:gd name="T39" fmla="*/ 24 h 24"/>
                <a:gd name="T40" fmla="*/ 49 w 51"/>
                <a:gd name="T41" fmla="*/ 24 h 24"/>
                <a:gd name="T42" fmla="*/ 18 w 51"/>
                <a:gd name="T43" fmla="*/ 24 h 24"/>
                <a:gd name="T44" fmla="*/ 10 w 51"/>
                <a:gd name="T45" fmla="*/ 24 h 24"/>
                <a:gd name="T46" fmla="*/ 7 w 51"/>
                <a:gd name="T47" fmla="*/ 23 h 24"/>
                <a:gd name="T48" fmla="*/ 10 w 51"/>
                <a:gd name="T49" fmla="*/ 23 h 24"/>
                <a:gd name="T50" fmla="*/ 19 w 51"/>
                <a:gd name="T51" fmla="*/ 23 h 24"/>
                <a:gd name="T52" fmla="*/ 49 w 51"/>
                <a:gd name="T53" fmla="*/ 22 h 24"/>
                <a:gd name="T54" fmla="*/ 48 w 51"/>
                <a:gd name="T55" fmla="*/ 23 h 24"/>
                <a:gd name="T56" fmla="*/ 46 w 51"/>
                <a:gd name="T57" fmla="*/ 13 h 24"/>
                <a:gd name="T58" fmla="*/ 44 w 51"/>
                <a:gd name="T59" fmla="*/ 7 h 24"/>
                <a:gd name="T60" fmla="*/ 43 w 51"/>
                <a:gd name="T61" fmla="*/ 5 h 24"/>
                <a:gd name="T62" fmla="*/ 43 w 51"/>
                <a:gd name="T63" fmla="*/ 3 h 24"/>
                <a:gd name="T64" fmla="*/ 43 w 51"/>
                <a:gd name="T65" fmla="*/ 3 h 24"/>
                <a:gd name="T66" fmla="*/ 43 w 51"/>
                <a:gd name="T67" fmla="*/ 2 h 24"/>
                <a:gd name="T68" fmla="*/ 43 w 51"/>
                <a:gd name="T69" fmla="*/ 2 h 24"/>
                <a:gd name="T70" fmla="*/ 43 w 51"/>
                <a:gd name="T71" fmla="*/ 2 h 24"/>
                <a:gd name="T72" fmla="*/ 43 w 51"/>
                <a:gd name="T73" fmla="*/ 2 h 24"/>
                <a:gd name="T74" fmla="*/ 43 w 51"/>
                <a:gd name="T75" fmla="*/ 2 h 24"/>
                <a:gd name="T76" fmla="*/ 43 w 51"/>
                <a:gd name="T77" fmla="*/ 2 h 24"/>
                <a:gd name="T78" fmla="*/ 43 w 51"/>
                <a:gd name="T79" fmla="*/ 2 h 24"/>
                <a:gd name="T80" fmla="*/ 44 w 51"/>
                <a:gd name="T81" fmla="*/ 3 h 24"/>
                <a:gd name="T82" fmla="*/ 1 w 51"/>
                <a:gd name="T83" fmla="*/ 3 h 24"/>
                <a:gd name="T84" fmla="*/ 2 w 51"/>
                <a:gd name="T85" fmla="*/ 2 h 24"/>
                <a:gd name="T86" fmla="*/ 5 w 51"/>
                <a:gd name="T87" fmla="*/ 17 h 24"/>
                <a:gd name="T88" fmla="*/ 7 w 51"/>
                <a:gd name="T8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" h="24">
                  <a:moveTo>
                    <a:pt x="7" y="23"/>
                  </a:moveTo>
                  <a:cubicBezTo>
                    <a:pt x="7" y="24"/>
                    <a:pt x="6" y="22"/>
                    <a:pt x="5" y="18"/>
                  </a:cubicBezTo>
                  <a:cubicBezTo>
                    <a:pt x="4" y="14"/>
                    <a:pt x="2" y="9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2" y="1"/>
                    <a:pt x="27" y="1"/>
                    <a:pt x="44" y="1"/>
                  </a:cubicBezTo>
                  <a:cubicBezTo>
                    <a:pt x="43" y="0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9"/>
                    <a:pt x="47" y="11"/>
                    <a:pt x="48" y="13"/>
                  </a:cubicBezTo>
                  <a:cubicBezTo>
                    <a:pt x="48" y="16"/>
                    <a:pt x="49" y="20"/>
                    <a:pt x="50" y="23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37" y="24"/>
                    <a:pt x="26" y="24"/>
                    <a:pt x="18" y="24"/>
                  </a:cubicBezTo>
                  <a:cubicBezTo>
                    <a:pt x="15" y="24"/>
                    <a:pt x="12" y="24"/>
                    <a:pt x="10" y="24"/>
                  </a:cubicBezTo>
                  <a:cubicBezTo>
                    <a:pt x="8" y="24"/>
                    <a:pt x="7" y="23"/>
                    <a:pt x="7" y="23"/>
                  </a:cubicBezTo>
                  <a:cubicBezTo>
                    <a:pt x="7" y="23"/>
                    <a:pt x="8" y="23"/>
                    <a:pt x="10" y="23"/>
                  </a:cubicBezTo>
                  <a:cubicBezTo>
                    <a:pt x="12" y="23"/>
                    <a:pt x="15" y="23"/>
                    <a:pt x="19" y="23"/>
                  </a:cubicBezTo>
                  <a:cubicBezTo>
                    <a:pt x="26" y="23"/>
                    <a:pt x="37" y="22"/>
                    <a:pt x="49" y="22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7" y="20"/>
                    <a:pt x="47" y="17"/>
                    <a:pt x="46" y="13"/>
                  </a:cubicBezTo>
                  <a:cubicBezTo>
                    <a:pt x="45" y="11"/>
                    <a:pt x="45" y="9"/>
                    <a:pt x="44" y="7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2"/>
                    <a:pt x="45" y="3"/>
                    <a:pt x="44" y="3"/>
                  </a:cubicBezTo>
                  <a:cubicBezTo>
                    <a:pt x="27" y="3"/>
                    <a:pt x="12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8"/>
                    <a:pt x="5" y="13"/>
                    <a:pt x="5" y="17"/>
                  </a:cubicBezTo>
                  <a:cubicBezTo>
                    <a:pt x="6" y="21"/>
                    <a:pt x="7" y="23"/>
                    <a:pt x="7" y="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235">
              <a:extLst>
                <a:ext uri="{FF2B5EF4-FFF2-40B4-BE49-F238E27FC236}">
                  <a16:creationId xmlns:a16="http://schemas.microsoft.com/office/drawing/2014/main" id="{8835A2ED-D17D-457B-9CF6-C2D5CA17D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2993"/>
              <a:ext cx="66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36">
              <a:extLst>
                <a:ext uri="{FF2B5EF4-FFF2-40B4-BE49-F238E27FC236}">
                  <a16:creationId xmlns:a16="http://schemas.microsoft.com/office/drawing/2014/main" id="{A42B75CC-3AA2-4CE3-BDBA-FDAEDB7EE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3005"/>
              <a:ext cx="69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id="{68D4DAC3-FAD9-402D-B878-77143AB5E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014"/>
              <a:ext cx="64" cy="8"/>
            </a:xfrm>
            <a:custGeom>
              <a:avLst/>
              <a:gdLst>
                <a:gd name="T0" fmla="*/ 0 w 27"/>
                <a:gd name="T1" fmla="*/ 2 h 3"/>
                <a:gd name="T2" fmla="*/ 14 w 27"/>
                <a:gd name="T3" fmla="*/ 0 h 3"/>
                <a:gd name="T4" fmla="*/ 27 w 27"/>
                <a:gd name="T5" fmla="*/ 1 h 3"/>
                <a:gd name="T6" fmla="*/ 14 w 27"/>
                <a:gd name="T7" fmla="*/ 3 h 3"/>
                <a:gd name="T8" fmla="*/ 0 w 27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">
                  <a:moveTo>
                    <a:pt x="0" y="2"/>
                  </a:moveTo>
                  <a:cubicBezTo>
                    <a:pt x="0" y="1"/>
                    <a:pt x="6" y="0"/>
                    <a:pt x="14" y="0"/>
                  </a:cubicBezTo>
                  <a:cubicBezTo>
                    <a:pt x="21" y="0"/>
                    <a:pt x="27" y="1"/>
                    <a:pt x="27" y="1"/>
                  </a:cubicBezTo>
                  <a:cubicBezTo>
                    <a:pt x="27" y="2"/>
                    <a:pt x="21" y="2"/>
                    <a:pt x="14" y="3"/>
                  </a:cubicBezTo>
                  <a:cubicBezTo>
                    <a:pt x="6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id="{E123CC68-B270-49F0-9450-7F80506A6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100"/>
              <a:ext cx="64" cy="5"/>
            </a:xfrm>
            <a:custGeom>
              <a:avLst/>
              <a:gdLst>
                <a:gd name="T0" fmla="*/ 0 w 27"/>
                <a:gd name="T1" fmla="*/ 1 h 2"/>
                <a:gd name="T2" fmla="*/ 13 w 27"/>
                <a:gd name="T3" fmla="*/ 0 h 2"/>
                <a:gd name="T4" fmla="*/ 27 w 27"/>
                <a:gd name="T5" fmla="*/ 1 h 2"/>
                <a:gd name="T6" fmla="*/ 13 w 27"/>
                <a:gd name="T7" fmla="*/ 2 h 2"/>
                <a:gd name="T8" fmla="*/ 0 w 27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">
                  <a:moveTo>
                    <a:pt x="0" y="1"/>
                  </a:moveTo>
                  <a:cubicBezTo>
                    <a:pt x="0" y="0"/>
                    <a:pt x="6" y="0"/>
                    <a:pt x="13" y="0"/>
                  </a:cubicBezTo>
                  <a:cubicBezTo>
                    <a:pt x="21" y="0"/>
                    <a:pt x="27" y="0"/>
                    <a:pt x="27" y="1"/>
                  </a:cubicBezTo>
                  <a:cubicBezTo>
                    <a:pt x="27" y="1"/>
                    <a:pt x="21" y="2"/>
                    <a:pt x="13" y="2"/>
                  </a:cubicBezTo>
                  <a:cubicBezTo>
                    <a:pt x="6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id="{01D19A2C-46BB-4C99-9802-73C84C98B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6" y="3112"/>
              <a:ext cx="54" cy="5"/>
            </a:xfrm>
            <a:custGeom>
              <a:avLst/>
              <a:gdLst>
                <a:gd name="T0" fmla="*/ 0 w 23"/>
                <a:gd name="T1" fmla="*/ 1 h 2"/>
                <a:gd name="T2" fmla="*/ 12 w 23"/>
                <a:gd name="T3" fmla="*/ 0 h 2"/>
                <a:gd name="T4" fmla="*/ 23 w 23"/>
                <a:gd name="T5" fmla="*/ 1 h 2"/>
                <a:gd name="T6" fmla="*/ 12 w 23"/>
                <a:gd name="T7" fmla="*/ 2 h 2"/>
                <a:gd name="T8" fmla="*/ 0 w 2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">
                  <a:moveTo>
                    <a:pt x="0" y="1"/>
                  </a:moveTo>
                  <a:cubicBezTo>
                    <a:pt x="0" y="1"/>
                    <a:pt x="5" y="0"/>
                    <a:pt x="12" y="0"/>
                  </a:cubicBezTo>
                  <a:cubicBezTo>
                    <a:pt x="18" y="0"/>
                    <a:pt x="23" y="0"/>
                    <a:pt x="23" y="1"/>
                  </a:cubicBezTo>
                  <a:cubicBezTo>
                    <a:pt x="23" y="2"/>
                    <a:pt x="18" y="2"/>
                    <a:pt x="12" y="2"/>
                  </a:cubicBezTo>
                  <a:cubicBezTo>
                    <a:pt x="5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id="{3287E4D3-0FCF-47B8-82C8-9EFBA2313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3261"/>
              <a:ext cx="2259" cy="1110"/>
            </a:xfrm>
            <a:custGeom>
              <a:avLst/>
              <a:gdLst>
                <a:gd name="T0" fmla="*/ 0 w 2259"/>
                <a:gd name="T1" fmla="*/ 0 h 1110"/>
                <a:gd name="T2" fmla="*/ 0 w 2259"/>
                <a:gd name="T3" fmla="*/ 53 h 1110"/>
                <a:gd name="T4" fmla="*/ 33 w 2259"/>
                <a:gd name="T5" fmla="*/ 53 h 1110"/>
                <a:gd name="T6" fmla="*/ 33 w 2259"/>
                <a:gd name="T7" fmla="*/ 1110 h 1110"/>
                <a:gd name="T8" fmla="*/ 104 w 2259"/>
                <a:gd name="T9" fmla="*/ 1110 h 1110"/>
                <a:gd name="T10" fmla="*/ 104 w 2259"/>
                <a:gd name="T11" fmla="*/ 53 h 1110"/>
                <a:gd name="T12" fmla="*/ 474 w 2259"/>
                <a:gd name="T13" fmla="*/ 53 h 1110"/>
                <a:gd name="T14" fmla="*/ 474 w 2259"/>
                <a:gd name="T15" fmla="*/ 1110 h 1110"/>
                <a:gd name="T16" fmla="*/ 545 w 2259"/>
                <a:gd name="T17" fmla="*/ 1110 h 1110"/>
                <a:gd name="T18" fmla="*/ 545 w 2259"/>
                <a:gd name="T19" fmla="*/ 53 h 1110"/>
                <a:gd name="T20" fmla="*/ 2157 w 2259"/>
                <a:gd name="T21" fmla="*/ 53 h 1110"/>
                <a:gd name="T22" fmla="*/ 2157 w 2259"/>
                <a:gd name="T23" fmla="*/ 1110 h 1110"/>
                <a:gd name="T24" fmla="*/ 2228 w 2259"/>
                <a:gd name="T25" fmla="*/ 1110 h 1110"/>
                <a:gd name="T26" fmla="*/ 2228 w 2259"/>
                <a:gd name="T27" fmla="*/ 53 h 1110"/>
                <a:gd name="T28" fmla="*/ 2259 w 2259"/>
                <a:gd name="T29" fmla="*/ 53 h 1110"/>
                <a:gd name="T30" fmla="*/ 2259 w 2259"/>
                <a:gd name="T31" fmla="*/ 0 h 1110"/>
                <a:gd name="T32" fmla="*/ 0 w 2259"/>
                <a:gd name="T33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59" h="1110">
                  <a:moveTo>
                    <a:pt x="0" y="0"/>
                  </a:moveTo>
                  <a:lnTo>
                    <a:pt x="0" y="53"/>
                  </a:lnTo>
                  <a:lnTo>
                    <a:pt x="33" y="53"/>
                  </a:lnTo>
                  <a:lnTo>
                    <a:pt x="33" y="1110"/>
                  </a:lnTo>
                  <a:lnTo>
                    <a:pt x="104" y="1110"/>
                  </a:lnTo>
                  <a:lnTo>
                    <a:pt x="104" y="53"/>
                  </a:lnTo>
                  <a:lnTo>
                    <a:pt x="474" y="53"/>
                  </a:lnTo>
                  <a:lnTo>
                    <a:pt x="474" y="1110"/>
                  </a:lnTo>
                  <a:lnTo>
                    <a:pt x="545" y="1110"/>
                  </a:lnTo>
                  <a:lnTo>
                    <a:pt x="545" y="53"/>
                  </a:lnTo>
                  <a:lnTo>
                    <a:pt x="2157" y="53"/>
                  </a:lnTo>
                  <a:lnTo>
                    <a:pt x="2157" y="1110"/>
                  </a:lnTo>
                  <a:lnTo>
                    <a:pt x="2228" y="1110"/>
                  </a:lnTo>
                  <a:lnTo>
                    <a:pt x="2228" y="53"/>
                  </a:lnTo>
                  <a:lnTo>
                    <a:pt x="2259" y="53"/>
                  </a:lnTo>
                  <a:lnTo>
                    <a:pt x="22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id="{9C0292B2-642C-4EEE-A5BE-5909D7A7A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3261"/>
              <a:ext cx="2259" cy="1110"/>
            </a:xfrm>
            <a:custGeom>
              <a:avLst/>
              <a:gdLst>
                <a:gd name="T0" fmla="*/ 0 w 2259"/>
                <a:gd name="T1" fmla="*/ 0 h 1110"/>
                <a:gd name="T2" fmla="*/ 0 w 2259"/>
                <a:gd name="T3" fmla="*/ 53 h 1110"/>
                <a:gd name="T4" fmla="*/ 33 w 2259"/>
                <a:gd name="T5" fmla="*/ 53 h 1110"/>
                <a:gd name="T6" fmla="*/ 33 w 2259"/>
                <a:gd name="T7" fmla="*/ 1110 h 1110"/>
                <a:gd name="T8" fmla="*/ 104 w 2259"/>
                <a:gd name="T9" fmla="*/ 1110 h 1110"/>
                <a:gd name="T10" fmla="*/ 104 w 2259"/>
                <a:gd name="T11" fmla="*/ 53 h 1110"/>
                <a:gd name="T12" fmla="*/ 474 w 2259"/>
                <a:gd name="T13" fmla="*/ 53 h 1110"/>
                <a:gd name="T14" fmla="*/ 474 w 2259"/>
                <a:gd name="T15" fmla="*/ 1110 h 1110"/>
                <a:gd name="T16" fmla="*/ 545 w 2259"/>
                <a:gd name="T17" fmla="*/ 1110 h 1110"/>
                <a:gd name="T18" fmla="*/ 545 w 2259"/>
                <a:gd name="T19" fmla="*/ 53 h 1110"/>
                <a:gd name="T20" fmla="*/ 2157 w 2259"/>
                <a:gd name="T21" fmla="*/ 53 h 1110"/>
                <a:gd name="T22" fmla="*/ 2157 w 2259"/>
                <a:gd name="T23" fmla="*/ 1110 h 1110"/>
                <a:gd name="T24" fmla="*/ 2228 w 2259"/>
                <a:gd name="T25" fmla="*/ 1110 h 1110"/>
                <a:gd name="T26" fmla="*/ 2228 w 2259"/>
                <a:gd name="T27" fmla="*/ 53 h 1110"/>
                <a:gd name="T28" fmla="*/ 2259 w 2259"/>
                <a:gd name="T29" fmla="*/ 53 h 1110"/>
                <a:gd name="T30" fmla="*/ 2259 w 2259"/>
                <a:gd name="T31" fmla="*/ 0 h 1110"/>
                <a:gd name="T32" fmla="*/ 0 w 2259"/>
                <a:gd name="T33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59" h="1110">
                  <a:moveTo>
                    <a:pt x="0" y="0"/>
                  </a:moveTo>
                  <a:lnTo>
                    <a:pt x="0" y="53"/>
                  </a:lnTo>
                  <a:lnTo>
                    <a:pt x="33" y="53"/>
                  </a:lnTo>
                  <a:lnTo>
                    <a:pt x="33" y="1110"/>
                  </a:lnTo>
                  <a:lnTo>
                    <a:pt x="104" y="1110"/>
                  </a:lnTo>
                  <a:lnTo>
                    <a:pt x="104" y="53"/>
                  </a:lnTo>
                  <a:lnTo>
                    <a:pt x="474" y="53"/>
                  </a:lnTo>
                  <a:lnTo>
                    <a:pt x="474" y="1110"/>
                  </a:lnTo>
                  <a:lnTo>
                    <a:pt x="545" y="1110"/>
                  </a:lnTo>
                  <a:lnTo>
                    <a:pt x="545" y="53"/>
                  </a:lnTo>
                  <a:lnTo>
                    <a:pt x="2157" y="53"/>
                  </a:lnTo>
                  <a:lnTo>
                    <a:pt x="2157" y="1110"/>
                  </a:lnTo>
                  <a:lnTo>
                    <a:pt x="2228" y="1110"/>
                  </a:lnTo>
                  <a:lnTo>
                    <a:pt x="2228" y="53"/>
                  </a:lnTo>
                  <a:lnTo>
                    <a:pt x="2259" y="53"/>
                  </a:lnTo>
                  <a:lnTo>
                    <a:pt x="225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242">
              <a:extLst>
                <a:ext uri="{FF2B5EF4-FFF2-40B4-BE49-F238E27FC236}">
                  <a16:creationId xmlns:a16="http://schemas.microsoft.com/office/drawing/2014/main" id="{DB9CC1A1-C38C-4028-80C3-26C0601D0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" y="3653"/>
              <a:ext cx="90" cy="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43">
              <a:extLst>
                <a:ext uri="{FF2B5EF4-FFF2-40B4-BE49-F238E27FC236}">
                  <a16:creationId xmlns:a16="http://schemas.microsoft.com/office/drawing/2014/main" id="{B4567BD0-7B94-4450-A1DB-1105C4A1F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3663"/>
              <a:ext cx="5" cy="2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id="{5D78A073-8C17-4D80-930B-22B1452D7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2321"/>
              <a:ext cx="873" cy="577"/>
            </a:xfrm>
            <a:custGeom>
              <a:avLst/>
              <a:gdLst>
                <a:gd name="T0" fmla="*/ 169 w 368"/>
                <a:gd name="T1" fmla="*/ 170 h 243"/>
                <a:gd name="T2" fmla="*/ 59 w 368"/>
                <a:gd name="T3" fmla="*/ 58 h 243"/>
                <a:gd name="T4" fmla="*/ 57 w 368"/>
                <a:gd name="T5" fmla="*/ 46 h 243"/>
                <a:gd name="T6" fmla="*/ 55 w 368"/>
                <a:gd name="T7" fmla="*/ 39 h 243"/>
                <a:gd name="T8" fmla="*/ 55 w 368"/>
                <a:gd name="T9" fmla="*/ 29 h 243"/>
                <a:gd name="T10" fmla="*/ 59 w 368"/>
                <a:gd name="T11" fmla="*/ 17 h 243"/>
                <a:gd name="T12" fmla="*/ 55 w 368"/>
                <a:gd name="T13" fmla="*/ 11 h 243"/>
                <a:gd name="T14" fmla="*/ 45 w 368"/>
                <a:gd name="T15" fmla="*/ 33 h 243"/>
                <a:gd name="T16" fmla="*/ 30 w 368"/>
                <a:gd name="T17" fmla="*/ 24 h 243"/>
                <a:gd name="T18" fmla="*/ 10 w 368"/>
                <a:gd name="T19" fmla="*/ 0 h 243"/>
                <a:gd name="T20" fmla="*/ 10 w 368"/>
                <a:gd name="T21" fmla="*/ 10 h 243"/>
                <a:gd name="T22" fmla="*/ 21 w 368"/>
                <a:gd name="T23" fmla="*/ 35 h 243"/>
                <a:gd name="T24" fmla="*/ 21 w 368"/>
                <a:gd name="T25" fmla="*/ 35 h 243"/>
                <a:gd name="T26" fmla="*/ 6 w 368"/>
                <a:gd name="T27" fmla="*/ 43 h 243"/>
                <a:gd name="T28" fmla="*/ 3 w 368"/>
                <a:gd name="T29" fmla="*/ 59 h 243"/>
                <a:gd name="T30" fmla="*/ 20 w 368"/>
                <a:gd name="T31" fmla="*/ 78 h 243"/>
                <a:gd name="T32" fmla="*/ 24 w 368"/>
                <a:gd name="T33" fmla="*/ 81 h 243"/>
                <a:gd name="T34" fmla="*/ 140 w 368"/>
                <a:gd name="T35" fmla="*/ 224 h 243"/>
                <a:gd name="T36" fmla="*/ 353 w 368"/>
                <a:gd name="T37" fmla="*/ 243 h 243"/>
                <a:gd name="T38" fmla="*/ 368 w 368"/>
                <a:gd name="T39" fmla="*/ 188 h 243"/>
                <a:gd name="T40" fmla="*/ 169 w 368"/>
                <a:gd name="T41" fmla="*/ 17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8" h="243">
                  <a:moveTo>
                    <a:pt x="169" y="170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6" y="44"/>
                    <a:pt x="56" y="41"/>
                    <a:pt x="55" y="39"/>
                  </a:cubicBezTo>
                  <a:cubicBezTo>
                    <a:pt x="55" y="35"/>
                    <a:pt x="55" y="32"/>
                    <a:pt x="55" y="29"/>
                  </a:cubicBezTo>
                  <a:cubicBezTo>
                    <a:pt x="56" y="25"/>
                    <a:pt x="57" y="20"/>
                    <a:pt x="59" y="17"/>
                  </a:cubicBezTo>
                  <a:cubicBezTo>
                    <a:pt x="61" y="14"/>
                    <a:pt x="58" y="10"/>
                    <a:pt x="55" y="11"/>
                  </a:cubicBezTo>
                  <a:cubicBezTo>
                    <a:pt x="52" y="13"/>
                    <a:pt x="46" y="21"/>
                    <a:pt x="45" y="33"/>
                  </a:cubicBezTo>
                  <a:cubicBezTo>
                    <a:pt x="44" y="46"/>
                    <a:pt x="34" y="29"/>
                    <a:pt x="30" y="24"/>
                  </a:cubicBezTo>
                  <a:cubicBezTo>
                    <a:pt x="26" y="18"/>
                    <a:pt x="13" y="1"/>
                    <a:pt x="10" y="0"/>
                  </a:cubicBezTo>
                  <a:cubicBezTo>
                    <a:pt x="7" y="0"/>
                    <a:pt x="6" y="4"/>
                    <a:pt x="10" y="10"/>
                  </a:cubicBezTo>
                  <a:cubicBezTo>
                    <a:pt x="14" y="16"/>
                    <a:pt x="24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5" y="34"/>
                    <a:pt x="9" y="37"/>
                    <a:pt x="6" y="43"/>
                  </a:cubicBezTo>
                  <a:cubicBezTo>
                    <a:pt x="3" y="48"/>
                    <a:pt x="0" y="56"/>
                    <a:pt x="3" y="59"/>
                  </a:cubicBezTo>
                  <a:cubicBezTo>
                    <a:pt x="7" y="66"/>
                    <a:pt x="20" y="78"/>
                    <a:pt x="20" y="78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119" y="219"/>
                    <a:pt x="140" y="224"/>
                  </a:cubicBezTo>
                  <a:cubicBezTo>
                    <a:pt x="153" y="227"/>
                    <a:pt x="353" y="243"/>
                    <a:pt x="353" y="243"/>
                  </a:cubicBezTo>
                  <a:cubicBezTo>
                    <a:pt x="368" y="188"/>
                    <a:pt x="368" y="188"/>
                    <a:pt x="368" y="188"/>
                  </a:cubicBezTo>
                  <a:lnTo>
                    <a:pt x="169" y="17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id="{BBEC8BD7-9A6A-4DC0-8416-B6D850B6A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2437"/>
              <a:ext cx="45" cy="50"/>
            </a:xfrm>
            <a:custGeom>
              <a:avLst/>
              <a:gdLst>
                <a:gd name="T0" fmla="*/ 0 w 19"/>
                <a:gd name="T1" fmla="*/ 8 h 21"/>
                <a:gd name="T2" fmla="*/ 10 w 19"/>
                <a:gd name="T3" fmla="*/ 18 h 21"/>
                <a:gd name="T4" fmla="*/ 14 w 19"/>
                <a:gd name="T5" fmla="*/ 21 h 21"/>
                <a:gd name="T6" fmla="*/ 18 w 19"/>
                <a:gd name="T7" fmla="*/ 20 h 21"/>
                <a:gd name="T8" fmla="*/ 19 w 19"/>
                <a:gd name="T9" fmla="*/ 16 h 21"/>
                <a:gd name="T10" fmla="*/ 16 w 19"/>
                <a:gd name="T11" fmla="*/ 12 h 21"/>
                <a:gd name="T12" fmla="*/ 7 w 1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1">
                  <a:moveTo>
                    <a:pt x="0" y="8"/>
                  </a:moveTo>
                  <a:cubicBezTo>
                    <a:pt x="3" y="11"/>
                    <a:pt x="7" y="15"/>
                    <a:pt x="10" y="18"/>
                  </a:cubicBezTo>
                  <a:cubicBezTo>
                    <a:pt x="11" y="19"/>
                    <a:pt x="12" y="20"/>
                    <a:pt x="14" y="21"/>
                  </a:cubicBezTo>
                  <a:cubicBezTo>
                    <a:pt x="15" y="21"/>
                    <a:pt x="17" y="21"/>
                    <a:pt x="18" y="20"/>
                  </a:cubicBezTo>
                  <a:cubicBezTo>
                    <a:pt x="19" y="19"/>
                    <a:pt x="19" y="17"/>
                    <a:pt x="19" y="16"/>
                  </a:cubicBezTo>
                  <a:cubicBezTo>
                    <a:pt x="18" y="15"/>
                    <a:pt x="17" y="13"/>
                    <a:pt x="16" y="12"/>
                  </a:cubicBezTo>
                  <a:cubicBezTo>
                    <a:pt x="13" y="8"/>
                    <a:pt x="10" y="4"/>
                    <a:pt x="7" y="0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id="{0A6417BF-9C28-4BA5-9959-276B98C27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2437"/>
              <a:ext cx="49" cy="53"/>
            </a:xfrm>
            <a:custGeom>
              <a:avLst/>
              <a:gdLst>
                <a:gd name="T0" fmla="*/ 7 w 21"/>
                <a:gd name="T1" fmla="*/ 0 h 22"/>
                <a:gd name="T2" fmla="*/ 12 w 21"/>
                <a:gd name="T3" fmla="*/ 5 h 22"/>
                <a:gd name="T4" fmla="*/ 17 w 21"/>
                <a:gd name="T5" fmla="*/ 11 h 22"/>
                <a:gd name="T6" fmla="*/ 19 w 21"/>
                <a:gd name="T7" fmla="*/ 15 h 22"/>
                <a:gd name="T8" fmla="*/ 19 w 21"/>
                <a:gd name="T9" fmla="*/ 20 h 22"/>
                <a:gd name="T10" fmla="*/ 14 w 21"/>
                <a:gd name="T11" fmla="*/ 22 h 22"/>
                <a:gd name="T12" fmla="*/ 10 w 21"/>
                <a:gd name="T13" fmla="*/ 19 h 22"/>
                <a:gd name="T14" fmla="*/ 4 w 21"/>
                <a:gd name="T15" fmla="*/ 14 h 22"/>
                <a:gd name="T16" fmla="*/ 0 w 21"/>
                <a:gd name="T17" fmla="*/ 8 h 22"/>
                <a:gd name="T18" fmla="*/ 5 w 21"/>
                <a:gd name="T19" fmla="*/ 12 h 22"/>
                <a:gd name="T20" fmla="*/ 11 w 21"/>
                <a:gd name="T21" fmla="*/ 18 h 22"/>
                <a:gd name="T22" fmla="*/ 14 w 21"/>
                <a:gd name="T23" fmla="*/ 20 h 22"/>
                <a:gd name="T24" fmla="*/ 18 w 21"/>
                <a:gd name="T25" fmla="*/ 19 h 22"/>
                <a:gd name="T26" fmla="*/ 18 w 21"/>
                <a:gd name="T27" fmla="*/ 16 h 22"/>
                <a:gd name="T28" fmla="*/ 15 w 21"/>
                <a:gd name="T29" fmla="*/ 12 h 22"/>
                <a:gd name="T30" fmla="*/ 10 w 21"/>
                <a:gd name="T31" fmla="*/ 6 h 22"/>
                <a:gd name="T32" fmla="*/ 7 w 21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7" y="0"/>
                  </a:moveTo>
                  <a:cubicBezTo>
                    <a:pt x="7" y="0"/>
                    <a:pt x="9" y="2"/>
                    <a:pt x="12" y="5"/>
                  </a:cubicBezTo>
                  <a:cubicBezTo>
                    <a:pt x="13" y="7"/>
                    <a:pt x="15" y="9"/>
                    <a:pt x="17" y="11"/>
                  </a:cubicBezTo>
                  <a:cubicBezTo>
                    <a:pt x="18" y="12"/>
                    <a:pt x="19" y="13"/>
                    <a:pt x="19" y="15"/>
                  </a:cubicBezTo>
                  <a:cubicBezTo>
                    <a:pt x="20" y="16"/>
                    <a:pt x="21" y="19"/>
                    <a:pt x="19" y="20"/>
                  </a:cubicBezTo>
                  <a:cubicBezTo>
                    <a:pt x="18" y="22"/>
                    <a:pt x="15" y="22"/>
                    <a:pt x="14" y="22"/>
                  </a:cubicBezTo>
                  <a:cubicBezTo>
                    <a:pt x="12" y="21"/>
                    <a:pt x="11" y="20"/>
                    <a:pt x="10" y="19"/>
                  </a:cubicBezTo>
                  <a:cubicBezTo>
                    <a:pt x="8" y="17"/>
                    <a:pt x="6" y="15"/>
                    <a:pt x="4" y="14"/>
                  </a:cubicBezTo>
                  <a:cubicBezTo>
                    <a:pt x="1" y="10"/>
                    <a:pt x="0" y="8"/>
                    <a:pt x="0" y="8"/>
                  </a:cubicBezTo>
                  <a:cubicBezTo>
                    <a:pt x="0" y="8"/>
                    <a:pt x="2" y="10"/>
                    <a:pt x="5" y="12"/>
                  </a:cubicBezTo>
                  <a:cubicBezTo>
                    <a:pt x="7" y="14"/>
                    <a:pt x="9" y="16"/>
                    <a:pt x="11" y="18"/>
                  </a:cubicBezTo>
                  <a:cubicBezTo>
                    <a:pt x="12" y="18"/>
                    <a:pt x="13" y="19"/>
                    <a:pt x="14" y="20"/>
                  </a:cubicBezTo>
                  <a:cubicBezTo>
                    <a:pt x="15" y="20"/>
                    <a:pt x="17" y="20"/>
                    <a:pt x="18" y="19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7" y="14"/>
                    <a:pt x="16" y="13"/>
                    <a:pt x="15" y="12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1"/>
                    <a:pt x="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id="{5A819BA8-3DD9-4797-8634-F585F4BC4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2421"/>
              <a:ext cx="48" cy="50"/>
            </a:xfrm>
            <a:custGeom>
              <a:avLst/>
              <a:gdLst>
                <a:gd name="T0" fmla="*/ 0 w 20"/>
                <a:gd name="T1" fmla="*/ 8 h 21"/>
                <a:gd name="T2" fmla="*/ 10 w 20"/>
                <a:gd name="T3" fmla="*/ 18 h 21"/>
                <a:gd name="T4" fmla="*/ 14 w 20"/>
                <a:gd name="T5" fmla="*/ 21 h 21"/>
                <a:gd name="T6" fmla="*/ 18 w 20"/>
                <a:gd name="T7" fmla="*/ 20 h 21"/>
                <a:gd name="T8" fmla="*/ 19 w 20"/>
                <a:gd name="T9" fmla="*/ 16 h 21"/>
                <a:gd name="T10" fmla="*/ 17 w 20"/>
                <a:gd name="T11" fmla="*/ 12 h 21"/>
                <a:gd name="T12" fmla="*/ 7 w 20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0" y="8"/>
                  </a:moveTo>
                  <a:cubicBezTo>
                    <a:pt x="3" y="11"/>
                    <a:pt x="7" y="15"/>
                    <a:pt x="10" y="18"/>
                  </a:cubicBezTo>
                  <a:cubicBezTo>
                    <a:pt x="11" y="19"/>
                    <a:pt x="13" y="20"/>
                    <a:pt x="14" y="21"/>
                  </a:cubicBezTo>
                  <a:cubicBezTo>
                    <a:pt x="15" y="21"/>
                    <a:pt x="17" y="21"/>
                    <a:pt x="18" y="20"/>
                  </a:cubicBezTo>
                  <a:cubicBezTo>
                    <a:pt x="19" y="19"/>
                    <a:pt x="20" y="17"/>
                    <a:pt x="19" y="16"/>
                  </a:cubicBezTo>
                  <a:cubicBezTo>
                    <a:pt x="19" y="14"/>
                    <a:pt x="18" y="13"/>
                    <a:pt x="17" y="12"/>
                  </a:cubicBezTo>
                  <a:cubicBezTo>
                    <a:pt x="13" y="8"/>
                    <a:pt x="10" y="4"/>
                    <a:pt x="7" y="0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id="{5AD3440A-FFB6-4F01-9856-895804C41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2421"/>
              <a:ext cx="50" cy="52"/>
            </a:xfrm>
            <a:custGeom>
              <a:avLst/>
              <a:gdLst>
                <a:gd name="T0" fmla="*/ 7 w 21"/>
                <a:gd name="T1" fmla="*/ 0 h 22"/>
                <a:gd name="T2" fmla="*/ 12 w 21"/>
                <a:gd name="T3" fmla="*/ 5 h 22"/>
                <a:gd name="T4" fmla="*/ 17 w 21"/>
                <a:gd name="T5" fmla="*/ 11 h 22"/>
                <a:gd name="T6" fmla="*/ 20 w 21"/>
                <a:gd name="T7" fmla="*/ 15 h 22"/>
                <a:gd name="T8" fmla="*/ 19 w 21"/>
                <a:gd name="T9" fmla="*/ 20 h 22"/>
                <a:gd name="T10" fmla="*/ 14 w 21"/>
                <a:gd name="T11" fmla="*/ 22 h 22"/>
                <a:gd name="T12" fmla="*/ 10 w 21"/>
                <a:gd name="T13" fmla="*/ 19 h 22"/>
                <a:gd name="T14" fmla="*/ 5 w 21"/>
                <a:gd name="T15" fmla="*/ 13 h 22"/>
                <a:gd name="T16" fmla="*/ 0 w 21"/>
                <a:gd name="T17" fmla="*/ 8 h 22"/>
                <a:gd name="T18" fmla="*/ 6 w 21"/>
                <a:gd name="T19" fmla="*/ 12 h 22"/>
                <a:gd name="T20" fmla="*/ 11 w 21"/>
                <a:gd name="T21" fmla="*/ 17 h 22"/>
                <a:gd name="T22" fmla="*/ 15 w 21"/>
                <a:gd name="T23" fmla="*/ 20 h 22"/>
                <a:gd name="T24" fmla="*/ 18 w 21"/>
                <a:gd name="T25" fmla="*/ 19 h 22"/>
                <a:gd name="T26" fmla="*/ 18 w 21"/>
                <a:gd name="T27" fmla="*/ 16 h 22"/>
                <a:gd name="T28" fmla="*/ 15 w 21"/>
                <a:gd name="T29" fmla="*/ 12 h 22"/>
                <a:gd name="T30" fmla="*/ 11 w 21"/>
                <a:gd name="T31" fmla="*/ 6 h 22"/>
                <a:gd name="T32" fmla="*/ 7 w 21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7" y="0"/>
                  </a:moveTo>
                  <a:cubicBezTo>
                    <a:pt x="7" y="0"/>
                    <a:pt x="9" y="2"/>
                    <a:pt x="12" y="5"/>
                  </a:cubicBezTo>
                  <a:cubicBezTo>
                    <a:pt x="13" y="7"/>
                    <a:pt x="15" y="9"/>
                    <a:pt x="17" y="11"/>
                  </a:cubicBezTo>
                  <a:cubicBezTo>
                    <a:pt x="18" y="12"/>
                    <a:pt x="19" y="13"/>
                    <a:pt x="20" y="15"/>
                  </a:cubicBezTo>
                  <a:cubicBezTo>
                    <a:pt x="20" y="16"/>
                    <a:pt x="21" y="19"/>
                    <a:pt x="19" y="20"/>
                  </a:cubicBezTo>
                  <a:cubicBezTo>
                    <a:pt x="18" y="22"/>
                    <a:pt x="16" y="22"/>
                    <a:pt x="14" y="22"/>
                  </a:cubicBezTo>
                  <a:cubicBezTo>
                    <a:pt x="12" y="21"/>
                    <a:pt x="11" y="20"/>
                    <a:pt x="10" y="19"/>
                  </a:cubicBezTo>
                  <a:cubicBezTo>
                    <a:pt x="8" y="17"/>
                    <a:pt x="6" y="15"/>
                    <a:pt x="5" y="13"/>
                  </a:cubicBezTo>
                  <a:cubicBezTo>
                    <a:pt x="2" y="10"/>
                    <a:pt x="0" y="8"/>
                    <a:pt x="0" y="8"/>
                  </a:cubicBezTo>
                  <a:cubicBezTo>
                    <a:pt x="0" y="8"/>
                    <a:pt x="2" y="9"/>
                    <a:pt x="6" y="12"/>
                  </a:cubicBezTo>
                  <a:cubicBezTo>
                    <a:pt x="7" y="14"/>
                    <a:pt x="9" y="16"/>
                    <a:pt x="11" y="17"/>
                  </a:cubicBezTo>
                  <a:cubicBezTo>
                    <a:pt x="12" y="18"/>
                    <a:pt x="13" y="19"/>
                    <a:pt x="15" y="20"/>
                  </a:cubicBezTo>
                  <a:cubicBezTo>
                    <a:pt x="16" y="20"/>
                    <a:pt x="17" y="20"/>
                    <a:pt x="18" y="19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7" y="14"/>
                    <a:pt x="16" y="13"/>
                    <a:pt x="15" y="12"/>
                  </a:cubicBezTo>
                  <a:cubicBezTo>
                    <a:pt x="14" y="10"/>
                    <a:pt x="12" y="8"/>
                    <a:pt x="11" y="6"/>
                  </a:cubicBezTo>
                  <a:cubicBezTo>
                    <a:pt x="8" y="3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id="{C08E9BC4-E7BF-4274-ADC7-032EA042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" y="2406"/>
              <a:ext cx="45" cy="50"/>
            </a:xfrm>
            <a:custGeom>
              <a:avLst/>
              <a:gdLst>
                <a:gd name="T0" fmla="*/ 0 w 19"/>
                <a:gd name="T1" fmla="*/ 8 h 21"/>
                <a:gd name="T2" fmla="*/ 10 w 19"/>
                <a:gd name="T3" fmla="*/ 18 h 21"/>
                <a:gd name="T4" fmla="*/ 14 w 19"/>
                <a:gd name="T5" fmla="*/ 21 h 21"/>
                <a:gd name="T6" fmla="*/ 18 w 19"/>
                <a:gd name="T7" fmla="*/ 20 h 21"/>
                <a:gd name="T8" fmla="*/ 19 w 19"/>
                <a:gd name="T9" fmla="*/ 16 h 21"/>
                <a:gd name="T10" fmla="*/ 17 w 19"/>
                <a:gd name="T11" fmla="*/ 12 h 21"/>
                <a:gd name="T12" fmla="*/ 7 w 19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1">
                  <a:moveTo>
                    <a:pt x="0" y="8"/>
                  </a:moveTo>
                  <a:cubicBezTo>
                    <a:pt x="3" y="11"/>
                    <a:pt x="7" y="15"/>
                    <a:pt x="10" y="18"/>
                  </a:cubicBezTo>
                  <a:cubicBezTo>
                    <a:pt x="11" y="19"/>
                    <a:pt x="12" y="20"/>
                    <a:pt x="14" y="21"/>
                  </a:cubicBezTo>
                  <a:cubicBezTo>
                    <a:pt x="15" y="21"/>
                    <a:pt x="17" y="21"/>
                    <a:pt x="18" y="20"/>
                  </a:cubicBezTo>
                  <a:cubicBezTo>
                    <a:pt x="19" y="19"/>
                    <a:pt x="19" y="17"/>
                    <a:pt x="19" y="16"/>
                  </a:cubicBezTo>
                  <a:cubicBezTo>
                    <a:pt x="19" y="15"/>
                    <a:pt x="18" y="13"/>
                    <a:pt x="17" y="12"/>
                  </a:cubicBezTo>
                  <a:cubicBezTo>
                    <a:pt x="13" y="8"/>
                    <a:pt x="10" y="4"/>
                    <a:pt x="7" y="0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id="{1C692E4E-DEBF-4CE0-A267-207A69B0B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" y="2406"/>
              <a:ext cx="50" cy="53"/>
            </a:xfrm>
            <a:custGeom>
              <a:avLst/>
              <a:gdLst>
                <a:gd name="T0" fmla="*/ 7 w 21"/>
                <a:gd name="T1" fmla="*/ 0 h 22"/>
                <a:gd name="T2" fmla="*/ 12 w 21"/>
                <a:gd name="T3" fmla="*/ 5 h 22"/>
                <a:gd name="T4" fmla="*/ 17 w 21"/>
                <a:gd name="T5" fmla="*/ 11 h 22"/>
                <a:gd name="T6" fmla="*/ 20 w 21"/>
                <a:gd name="T7" fmla="*/ 15 h 22"/>
                <a:gd name="T8" fmla="*/ 19 w 21"/>
                <a:gd name="T9" fmla="*/ 21 h 22"/>
                <a:gd name="T10" fmla="*/ 14 w 21"/>
                <a:gd name="T11" fmla="*/ 22 h 22"/>
                <a:gd name="T12" fmla="*/ 10 w 21"/>
                <a:gd name="T13" fmla="*/ 19 h 22"/>
                <a:gd name="T14" fmla="*/ 4 w 21"/>
                <a:gd name="T15" fmla="*/ 14 h 22"/>
                <a:gd name="T16" fmla="*/ 0 w 21"/>
                <a:gd name="T17" fmla="*/ 8 h 22"/>
                <a:gd name="T18" fmla="*/ 5 w 21"/>
                <a:gd name="T19" fmla="*/ 12 h 22"/>
                <a:gd name="T20" fmla="*/ 11 w 21"/>
                <a:gd name="T21" fmla="*/ 18 h 22"/>
                <a:gd name="T22" fmla="*/ 14 w 21"/>
                <a:gd name="T23" fmla="*/ 20 h 22"/>
                <a:gd name="T24" fmla="*/ 18 w 21"/>
                <a:gd name="T25" fmla="*/ 19 h 22"/>
                <a:gd name="T26" fmla="*/ 18 w 21"/>
                <a:gd name="T27" fmla="*/ 16 h 22"/>
                <a:gd name="T28" fmla="*/ 15 w 21"/>
                <a:gd name="T29" fmla="*/ 12 h 22"/>
                <a:gd name="T30" fmla="*/ 11 w 21"/>
                <a:gd name="T31" fmla="*/ 6 h 22"/>
                <a:gd name="T32" fmla="*/ 7 w 21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7" y="0"/>
                  </a:moveTo>
                  <a:cubicBezTo>
                    <a:pt x="7" y="0"/>
                    <a:pt x="9" y="2"/>
                    <a:pt x="12" y="5"/>
                  </a:cubicBezTo>
                  <a:cubicBezTo>
                    <a:pt x="13" y="7"/>
                    <a:pt x="15" y="9"/>
                    <a:pt x="17" y="11"/>
                  </a:cubicBezTo>
                  <a:cubicBezTo>
                    <a:pt x="18" y="12"/>
                    <a:pt x="19" y="13"/>
                    <a:pt x="20" y="15"/>
                  </a:cubicBezTo>
                  <a:cubicBezTo>
                    <a:pt x="20" y="16"/>
                    <a:pt x="21" y="19"/>
                    <a:pt x="19" y="21"/>
                  </a:cubicBezTo>
                  <a:cubicBezTo>
                    <a:pt x="18" y="22"/>
                    <a:pt x="15" y="22"/>
                    <a:pt x="14" y="22"/>
                  </a:cubicBezTo>
                  <a:cubicBezTo>
                    <a:pt x="12" y="21"/>
                    <a:pt x="11" y="20"/>
                    <a:pt x="10" y="19"/>
                  </a:cubicBezTo>
                  <a:cubicBezTo>
                    <a:pt x="8" y="17"/>
                    <a:pt x="6" y="15"/>
                    <a:pt x="4" y="14"/>
                  </a:cubicBezTo>
                  <a:cubicBezTo>
                    <a:pt x="1" y="10"/>
                    <a:pt x="0" y="8"/>
                    <a:pt x="0" y="8"/>
                  </a:cubicBezTo>
                  <a:cubicBezTo>
                    <a:pt x="0" y="8"/>
                    <a:pt x="2" y="10"/>
                    <a:pt x="5" y="12"/>
                  </a:cubicBezTo>
                  <a:cubicBezTo>
                    <a:pt x="7" y="14"/>
                    <a:pt x="9" y="16"/>
                    <a:pt x="11" y="18"/>
                  </a:cubicBezTo>
                  <a:cubicBezTo>
                    <a:pt x="12" y="19"/>
                    <a:pt x="13" y="19"/>
                    <a:pt x="14" y="20"/>
                  </a:cubicBezTo>
                  <a:cubicBezTo>
                    <a:pt x="16" y="20"/>
                    <a:pt x="17" y="20"/>
                    <a:pt x="18" y="19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7" y="14"/>
                    <a:pt x="16" y="13"/>
                    <a:pt x="15" y="12"/>
                  </a:cubicBezTo>
                  <a:cubicBezTo>
                    <a:pt x="14" y="10"/>
                    <a:pt x="12" y="8"/>
                    <a:pt x="11" y="6"/>
                  </a:cubicBezTo>
                  <a:cubicBezTo>
                    <a:pt x="8" y="3"/>
                    <a:pt x="7" y="1"/>
                    <a:pt x="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id="{12187E4E-3608-448C-A267-E81502DD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" y="2425"/>
              <a:ext cx="29" cy="48"/>
            </a:xfrm>
            <a:custGeom>
              <a:avLst/>
              <a:gdLst>
                <a:gd name="T0" fmla="*/ 0 w 12"/>
                <a:gd name="T1" fmla="*/ 17 h 20"/>
                <a:gd name="T2" fmla="*/ 6 w 12"/>
                <a:gd name="T3" fmla="*/ 17 h 20"/>
                <a:gd name="T4" fmla="*/ 5 w 12"/>
                <a:gd name="T5" fmla="*/ 18 h 20"/>
                <a:gd name="T6" fmla="*/ 5 w 12"/>
                <a:gd name="T7" fmla="*/ 11 h 20"/>
                <a:gd name="T8" fmla="*/ 9 w 12"/>
                <a:gd name="T9" fmla="*/ 3 h 20"/>
                <a:gd name="T10" fmla="*/ 12 w 12"/>
                <a:gd name="T11" fmla="*/ 0 h 20"/>
                <a:gd name="T12" fmla="*/ 7 w 12"/>
                <a:gd name="T13" fmla="*/ 12 h 20"/>
                <a:gd name="T14" fmla="*/ 7 w 12"/>
                <a:gd name="T15" fmla="*/ 18 h 20"/>
                <a:gd name="T16" fmla="*/ 7 w 12"/>
                <a:gd name="T17" fmla="*/ 20 h 20"/>
                <a:gd name="T18" fmla="*/ 6 w 12"/>
                <a:gd name="T19" fmla="*/ 19 h 20"/>
                <a:gd name="T20" fmla="*/ 0 w 12"/>
                <a:gd name="T21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0">
                  <a:moveTo>
                    <a:pt x="0" y="17"/>
                  </a:moveTo>
                  <a:cubicBezTo>
                    <a:pt x="0" y="17"/>
                    <a:pt x="3" y="16"/>
                    <a:pt x="6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6"/>
                    <a:pt x="4" y="14"/>
                    <a:pt x="5" y="11"/>
                  </a:cubicBezTo>
                  <a:cubicBezTo>
                    <a:pt x="5" y="8"/>
                    <a:pt x="7" y="5"/>
                    <a:pt x="9" y="3"/>
                  </a:cubicBezTo>
                  <a:cubicBezTo>
                    <a:pt x="10" y="1"/>
                    <a:pt x="12" y="0"/>
                    <a:pt x="12" y="0"/>
                  </a:cubicBezTo>
                  <a:cubicBezTo>
                    <a:pt x="12" y="1"/>
                    <a:pt x="8" y="5"/>
                    <a:pt x="7" y="12"/>
                  </a:cubicBezTo>
                  <a:cubicBezTo>
                    <a:pt x="6" y="14"/>
                    <a:pt x="7" y="16"/>
                    <a:pt x="7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id="{29B1431C-3418-4DD5-9105-623EF6E8D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281"/>
              <a:ext cx="240" cy="418"/>
            </a:xfrm>
            <a:custGeom>
              <a:avLst/>
              <a:gdLst>
                <a:gd name="T0" fmla="*/ 101 w 101"/>
                <a:gd name="T1" fmla="*/ 19 h 176"/>
                <a:gd name="T2" fmla="*/ 101 w 101"/>
                <a:gd name="T3" fmla="*/ 173 h 176"/>
                <a:gd name="T4" fmla="*/ 41 w 101"/>
                <a:gd name="T5" fmla="*/ 176 h 176"/>
                <a:gd name="T6" fmla="*/ 39 w 101"/>
                <a:gd name="T7" fmla="*/ 139 h 176"/>
                <a:gd name="T8" fmla="*/ 4 w 101"/>
                <a:gd name="T9" fmla="*/ 122 h 176"/>
                <a:gd name="T10" fmla="*/ 1 w 101"/>
                <a:gd name="T11" fmla="*/ 0 h 176"/>
                <a:gd name="T12" fmla="*/ 101 w 101"/>
                <a:gd name="T13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76">
                  <a:moveTo>
                    <a:pt x="101" y="19"/>
                  </a:moveTo>
                  <a:cubicBezTo>
                    <a:pt x="101" y="173"/>
                    <a:pt x="101" y="173"/>
                    <a:pt x="101" y="173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10" y="143"/>
                    <a:pt x="4" y="122"/>
                  </a:cubicBezTo>
                  <a:cubicBezTo>
                    <a:pt x="0" y="108"/>
                    <a:pt x="1" y="0"/>
                    <a:pt x="1" y="0"/>
                  </a:cubicBezTo>
                  <a:lnTo>
                    <a:pt x="101" y="19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id="{738286EC-30BC-43BF-A6C2-F44EC6B18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" y="2188"/>
              <a:ext cx="379" cy="423"/>
            </a:xfrm>
            <a:custGeom>
              <a:avLst/>
              <a:gdLst>
                <a:gd name="T0" fmla="*/ 15 w 160"/>
                <a:gd name="T1" fmla="*/ 55 h 178"/>
                <a:gd name="T2" fmla="*/ 41 w 160"/>
                <a:gd name="T3" fmla="*/ 81 h 178"/>
                <a:gd name="T4" fmla="*/ 50 w 160"/>
                <a:gd name="T5" fmla="*/ 106 h 178"/>
                <a:gd name="T6" fmla="*/ 72 w 160"/>
                <a:gd name="T7" fmla="*/ 115 h 178"/>
                <a:gd name="T8" fmla="*/ 60 w 160"/>
                <a:gd name="T9" fmla="*/ 127 h 178"/>
                <a:gd name="T10" fmla="*/ 84 w 160"/>
                <a:gd name="T11" fmla="*/ 163 h 178"/>
                <a:gd name="T12" fmla="*/ 116 w 160"/>
                <a:gd name="T13" fmla="*/ 178 h 178"/>
                <a:gd name="T14" fmla="*/ 130 w 160"/>
                <a:gd name="T15" fmla="*/ 178 h 178"/>
                <a:gd name="T16" fmla="*/ 154 w 160"/>
                <a:gd name="T17" fmla="*/ 89 h 178"/>
                <a:gd name="T18" fmla="*/ 76 w 160"/>
                <a:gd name="T19" fmla="*/ 27 h 178"/>
                <a:gd name="T20" fmla="*/ 15 w 160"/>
                <a:gd name="T21" fmla="*/ 5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78">
                  <a:moveTo>
                    <a:pt x="15" y="55"/>
                  </a:moveTo>
                  <a:cubicBezTo>
                    <a:pt x="20" y="64"/>
                    <a:pt x="41" y="81"/>
                    <a:pt x="41" y="81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9" y="100"/>
                    <a:pt x="70" y="100"/>
                    <a:pt x="72" y="115"/>
                  </a:cubicBezTo>
                  <a:cubicBezTo>
                    <a:pt x="73" y="125"/>
                    <a:pt x="60" y="127"/>
                    <a:pt x="60" y="127"/>
                  </a:cubicBezTo>
                  <a:cubicBezTo>
                    <a:pt x="68" y="140"/>
                    <a:pt x="73" y="151"/>
                    <a:pt x="84" y="163"/>
                  </a:cubicBezTo>
                  <a:cubicBezTo>
                    <a:pt x="96" y="176"/>
                    <a:pt x="103" y="178"/>
                    <a:pt x="116" y="178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0" y="178"/>
                    <a:pt x="160" y="153"/>
                    <a:pt x="154" y="89"/>
                  </a:cubicBezTo>
                  <a:cubicBezTo>
                    <a:pt x="148" y="24"/>
                    <a:pt x="90" y="43"/>
                    <a:pt x="76" y="27"/>
                  </a:cubicBezTo>
                  <a:cubicBezTo>
                    <a:pt x="53" y="0"/>
                    <a:pt x="0" y="24"/>
                    <a:pt x="15" y="5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id="{A31BB07B-63A1-4915-9A3E-54A45C7A8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283"/>
              <a:ext cx="323" cy="245"/>
            </a:xfrm>
            <a:custGeom>
              <a:avLst/>
              <a:gdLst>
                <a:gd name="T0" fmla="*/ 136 w 136"/>
                <a:gd name="T1" fmla="*/ 103 h 103"/>
                <a:gd name="T2" fmla="*/ 128 w 136"/>
                <a:gd name="T3" fmla="*/ 102 h 103"/>
                <a:gd name="T4" fmla="*/ 111 w 136"/>
                <a:gd name="T5" fmla="*/ 94 h 103"/>
                <a:gd name="T6" fmla="*/ 94 w 136"/>
                <a:gd name="T7" fmla="*/ 71 h 103"/>
                <a:gd name="T8" fmla="*/ 72 w 136"/>
                <a:gd name="T9" fmla="*/ 44 h 103"/>
                <a:gd name="T10" fmla="*/ 39 w 136"/>
                <a:gd name="T11" fmla="*/ 33 h 103"/>
                <a:gd name="T12" fmla="*/ 12 w 136"/>
                <a:gd name="T13" fmla="*/ 23 h 103"/>
                <a:gd name="T14" fmla="*/ 1 w 136"/>
                <a:gd name="T15" fmla="*/ 7 h 103"/>
                <a:gd name="T16" fmla="*/ 1 w 136"/>
                <a:gd name="T17" fmla="*/ 0 h 103"/>
                <a:gd name="T18" fmla="*/ 2 w 136"/>
                <a:gd name="T19" fmla="*/ 7 h 103"/>
                <a:gd name="T20" fmla="*/ 12 w 136"/>
                <a:gd name="T21" fmla="*/ 23 h 103"/>
                <a:gd name="T22" fmla="*/ 39 w 136"/>
                <a:gd name="T23" fmla="*/ 32 h 103"/>
                <a:gd name="T24" fmla="*/ 72 w 136"/>
                <a:gd name="T25" fmla="*/ 43 h 103"/>
                <a:gd name="T26" fmla="*/ 95 w 136"/>
                <a:gd name="T27" fmla="*/ 70 h 103"/>
                <a:gd name="T28" fmla="*/ 112 w 136"/>
                <a:gd name="T29" fmla="*/ 93 h 103"/>
                <a:gd name="T30" fmla="*/ 129 w 136"/>
                <a:gd name="T31" fmla="*/ 102 h 103"/>
                <a:gd name="T32" fmla="*/ 134 w 136"/>
                <a:gd name="T33" fmla="*/ 103 h 103"/>
                <a:gd name="T34" fmla="*/ 136 w 136"/>
                <a:gd name="T3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03">
                  <a:moveTo>
                    <a:pt x="136" y="103"/>
                  </a:moveTo>
                  <a:cubicBezTo>
                    <a:pt x="136" y="103"/>
                    <a:pt x="133" y="103"/>
                    <a:pt x="128" y="102"/>
                  </a:cubicBezTo>
                  <a:cubicBezTo>
                    <a:pt x="124" y="102"/>
                    <a:pt x="118" y="99"/>
                    <a:pt x="111" y="94"/>
                  </a:cubicBezTo>
                  <a:cubicBezTo>
                    <a:pt x="105" y="88"/>
                    <a:pt x="100" y="80"/>
                    <a:pt x="94" y="71"/>
                  </a:cubicBezTo>
                  <a:cubicBezTo>
                    <a:pt x="88" y="62"/>
                    <a:pt x="82" y="51"/>
                    <a:pt x="72" y="44"/>
                  </a:cubicBezTo>
                  <a:cubicBezTo>
                    <a:pt x="62" y="37"/>
                    <a:pt x="49" y="35"/>
                    <a:pt x="39" y="33"/>
                  </a:cubicBezTo>
                  <a:cubicBezTo>
                    <a:pt x="28" y="31"/>
                    <a:pt x="19" y="28"/>
                    <a:pt x="12" y="23"/>
                  </a:cubicBezTo>
                  <a:cubicBezTo>
                    <a:pt x="6" y="18"/>
                    <a:pt x="2" y="12"/>
                    <a:pt x="1" y="7"/>
                  </a:cubicBezTo>
                  <a:cubicBezTo>
                    <a:pt x="0" y="3"/>
                    <a:pt x="1" y="0"/>
                    <a:pt x="1" y="0"/>
                  </a:cubicBezTo>
                  <a:cubicBezTo>
                    <a:pt x="1" y="0"/>
                    <a:pt x="1" y="3"/>
                    <a:pt x="2" y="7"/>
                  </a:cubicBezTo>
                  <a:cubicBezTo>
                    <a:pt x="3" y="11"/>
                    <a:pt x="6" y="18"/>
                    <a:pt x="12" y="23"/>
                  </a:cubicBezTo>
                  <a:cubicBezTo>
                    <a:pt x="19" y="28"/>
                    <a:pt x="28" y="31"/>
                    <a:pt x="39" y="32"/>
                  </a:cubicBezTo>
                  <a:cubicBezTo>
                    <a:pt x="49" y="35"/>
                    <a:pt x="62" y="36"/>
                    <a:pt x="72" y="43"/>
                  </a:cubicBezTo>
                  <a:cubicBezTo>
                    <a:pt x="83" y="50"/>
                    <a:pt x="89" y="61"/>
                    <a:pt x="95" y="70"/>
                  </a:cubicBezTo>
                  <a:cubicBezTo>
                    <a:pt x="100" y="80"/>
                    <a:pt x="106" y="88"/>
                    <a:pt x="112" y="93"/>
                  </a:cubicBezTo>
                  <a:cubicBezTo>
                    <a:pt x="118" y="99"/>
                    <a:pt x="124" y="101"/>
                    <a:pt x="129" y="102"/>
                  </a:cubicBezTo>
                  <a:cubicBezTo>
                    <a:pt x="131" y="103"/>
                    <a:pt x="133" y="103"/>
                    <a:pt x="134" y="103"/>
                  </a:cubicBezTo>
                  <a:cubicBezTo>
                    <a:pt x="135" y="103"/>
                    <a:pt x="136" y="103"/>
                    <a:pt x="136" y="10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id="{22D2A92B-EFFE-4AB0-9A4B-0BC1761E1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5" y="2262"/>
              <a:ext cx="325" cy="185"/>
            </a:xfrm>
            <a:custGeom>
              <a:avLst/>
              <a:gdLst>
                <a:gd name="T0" fmla="*/ 137 w 137"/>
                <a:gd name="T1" fmla="*/ 59 h 78"/>
                <a:gd name="T2" fmla="*/ 134 w 137"/>
                <a:gd name="T3" fmla="*/ 58 h 78"/>
                <a:gd name="T4" fmla="*/ 125 w 137"/>
                <a:gd name="T5" fmla="*/ 56 h 78"/>
                <a:gd name="T6" fmla="*/ 111 w 137"/>
                <a:gd name="T7" fmla="*/ 59 h 78"/>
                <a:gd name="T8" fmla="*/ 106 w 137"/>
                <a:gd name="T9" fmla="*/ 67 h 78"/>
                <a:gd name="T10" fmla="*/ 109 w 137"/>
                <a:gd name="T11" fmla="*/ 76 h 78"/>
                <a:gd name="T12" fmla="*/ 114 w 137"/>
                <a:gd name="T13" fmla="*/ 78 h 78"/>
                <a:gd name="T14" fmla="*/ 119 w 137"/>
                <a:gd name="T15" fmla="*/ 76 h 78"/>
                <a:gd name="T16" fmla="*/ 126 w 137"/>
                <a:gd name="T17" fmla="*/ 67 h 78"/>
                <a:gd name="T18" fmla="*/ 120 w 137"/>
                <a:gd name="T19" fmla="*/ 43 h 78"/>
                <a:gd name="T20" fmla="*/ 107 w 137"/>
                <a:gd name="T21" fmla="*/ 37 h 78"/>
                <a:gd name="T22" fmla="*/ 92 w 137"/>
                <a:gd name="T23" fmla="*/ 39 h 78"/>
                <a:gd name="T24" fmla="*/ 77 w 137"/>
                <a:gd name="T25" fmla="*/ 43 h 78"/>
                <a:gd name="T26" fmla="*/ 60 w 137"/>
                <a:gd name="T27" fmla="*/ 43 h 78"/>
                <a:gd name="T28" fmla="*/ 45 w 137"/>
                <a:gd name="T29" fmla="*/ 38 h 78"/>
                <a:gd name="T30" fmla="*/ 34 w 137"/>
                <a:gd name="T31" fmla="*/ 27 h 78"/>
                <a:gd name="T32" fmla="*/ 38 w 137"/>
                <a:gd name="T33" fmla="*/ 12 h 78"/>
                <a:gd name="T34" fmla="*/ 52 w 137"/>
                <a:gd name="T35" fmla="*/ 10 h 78"/>
                <a:gd name="T36" fmla="*/ 57 w 137"/>
                <a:gd name="T37" fmla="*/ 15 h 78"/>
                <a:gd name="T38" fmla="*/ 58 w 137"/>
                <a:gd name="T39" fmla="*/ 22 h 78"/>
                <a:gd name="T40" fmla="*/ 51 w 137"/>
                <a:gd name="T41" fmla="*/ 33 h 78"/>
                <a:gd name="T42" fmla="*/ 39 w 137"/>
                <a:gd name="T43" fmla="*/ 36 h 78"/>
                <a:gd name="T44" fmla="*/ 28 w 137"/>
                <a:gd name="T45" fmla="*/ 35 h 78"/>
                <a:gd name="T46" fmla="*/ 11 w 137"/>
                <a:gd name="T47" fmla="*/ 24 h 78"/>
                <a:gd name="T48" fmla="*/ 3 w 137"/>
                <a:gd name="T49" fmla="*/ 12 h 78"/>
                <a:gd name="T50" fmla="*/ 0 w 137"/>
                <a:gd name="T51" fmla="*/ 4 h 78"/>
                <a:gd name="T52" fmla="*/ 0 w 137"/>
                <a:gd name="T53" fmla="*/ 0 h 78"/>
                <a:gd name="T54" fmla="*/ 0 w 137"/>
                <a:gd name="T55" fmla="*/ 4 h 78"/>
                <a:gd name="T56" fmla="*/ 3 w 137"/>
                <a:gd name="T57" fmla="*/ 12 h 78"/>
                <a:gd name="T58" fmla="*/ 12 w 137"/>
                <a:gd name="T59" fmla="*/ 24 h 78"/>
                <a:gd name="T60" fmla="*/ 28 w 137"/>
                <a:gd name="T61" fmla="*/ 34 h 78"/>
                <a:gd name="T62" fmla="*/ 39 w 137"/>
                <a:gd name="T63" fmla="*/ 36 h 78"/>
                <a:gd name="T64" fmla="*/ 51 w 137"/>
                <a:gd name="T65" fmla="*/ 32 h 78"/>
                <a:gd name="T66" fmla="*/ 57 w 137"/>
                <a:gd name="T67" fmla="*/ 22 h 78"/>
                <a:gd name="T68" fmla="*/ 51 w 137"/>
                <a:gd name="T69" fmla="*/ 11 h 78"/>
                <a:gd name="T70" fmla="*/ 38 w 137"/>
                <a:gd name="T71" fmla="*/ 13 h 78"/>
                <a:gd name="T72" fmla="*/ 35 w 137"/>
                <a:gd name="T73" fmla="*/ 27 h 78"/>
                <a:gd name="T74" fmla="*/ 45 w 137"/>
                <a:gd name="T75" fmla="*/ 38 h 78"/>
                <a:gd name="T76" fmla="*/ 61 w 137"/>
                <a:gd name="T77" fmla="*/ 42 h 78"/>
                <a:gd name="T78" fmla="*/ 77 w 137"/>
                <a:gd name="T79" fmla="*/ 42 h 78"/>
                <a:gd name="T80" fmla="*/ 92 w 137"/>
                <a:gd name="T81" fmla="*/ 38 h 78"/>
                <a:gd name="T82" fmla="*/ 107 w 137"/>
                <a:gd name="T83" fmla="*/ 36 h 78"/>
                <a:gd name="T84" fmla="*/ 120 w 137"/>
                <a:gd name="T85" fmla="*/ 42 h 78"/>
                <a:gd name="T86" fmla="*/ 127 w 137"/>
                <a:gd name="T87" fmla="*/ 67 h 78"/>
                <a:gd name="T88" fmla="*/ 119 w 137"/>
                <a:gd name="T89" fmla="*/ 77 h 78"/>
                <a:gd name="T90" fmla="*/ 114 w 137"/>
                <a:gd name="T91" fmla="*/ 78 h 78"/>
                <a:gd name="T92" fmla="*/ 109 w 137"/>
                <a:gd name="T93" fmla="*/ 76 h 78"/>
                <a:gd name="T94" fmla="*/ 106 w 137"/>
                <a:gd name="T95" fmla="*/ 66 h 78"/>
                <a:gd name="T96" fmla="*/ 111 w 137"/>
                <a:gd name="T97" fmla="*/ 59 h 78"/>
                <a:gd name="T98" fmla="*/ 125 w 137"/>
                <a:gd name="T99" fmla="*/ 56 h 78"/>
                <a:gd name="T100" fmla="*/ 134 w 137"/>
                <a:gd name="T101" fmla="*/ 58 h 78"/>
                <a:gd name="T102" fmla="*/ 137 w 137"/>
                <a:gd name="T103" fmla="*/ 5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78">
                  <a:moveTo>
                    <a:pt x="137" y="59"/>
                  </a:moveTo>
                  <a:cubicBezTo>
                    <a:pt x="137" y="59"/>
                    <a:pt x="136" y="59"/>
                    <a:pt x="134" y="58"/>
                  </a:cubicBezTo>
                  <a:cubicBezTo>
                    <a:pt x="132" y="58"/>
                    <a:pt x="129" y="57"/>
                    <a:pt x="125" y="56"/>
                  </a:cubicBezTo>
                  <a:cubicBezTo>
                    <a:pt x="121" y="56"/>
                    <a:pt x="116" y="56"/>
                    <a:pt x="111" y="59"/>
                  </a:cubicBezTo>
                  <a:cubicBezTo>
                    <a:pt x="109" y="61"/>
                    <a:pt x="107" y="63"/>
                    <a:pt x="106" y="67"/>
                  </a:cubicBezTo>
                  <a:cubicBezTo>
                    <a:pt x="106" y="70"/>
                    <a:pt x="106" y="73"/>
                    <a:pt x="109" y="76"/>
                  </a:cubicBezTo>
                  <a:cubicBezTo>
                    <a:pt x="110" y="77"/>
                    <a:pt x="112" y="78"/>
                    <a:pt x="114" y="78"/>
                  </a:cubicBezTo>
                  <a:cubicBezTo>
                    <a:pt x="116" y="78"/>
                    <a:pt x="117" y="77"/>
                    <a:pt x="119" y="76"/>
                  </a:cubicBezTo>
                  <a:cubicBezTo>
                    <a:pt x="122" y="74"/>
                    <a:pt x="125" y="71"/>
                    <a:pt x="126" y="67"/>
                  </a:cubicBezTo>
                  <a:cubicBezTo>
                    <a:pt x="129" y="59"/>
                    <a:pt x="127" y="49"/>
                    <a:pt x="120" y="43"/>
                  </a:cubicBezTo>
                  <a:cubicBezTo>
                    <a:pt x="116" y="40"/>
                    <a:pt x="112" y="37"/>
                    <a:pt x="107" y="37"/>
                  </a:cubicBezTo>
                  <a:cubicBezTo>
                    <a:pt x="102" y="36"/>
                    <a:pt x="97" y="37"/>
                    <a:pt x="92" y="39"/>
                  </a:cubicBezTo>
                  <a:cubicBezTo>
                    <a:pt x="87" y="40"/>
                    <a:pt x="82" y="42"/>
                    <a:pt x="77" y="43"/>
                  </a:cubicBezTo>
                  <a:cubicBezTo>
                    <a:pt x="71" y="43"/>
                    <a:pt x="66" y="43"/>
                    <a:pt x="60" y="43"/>
                  </a:cubicBezTo>
                  <a:cubicBezTo>
                    <a:pt x="55" y="42"/>
                    <a:pt x="50" y="41"/>
                    <a:pt x="45" y="38"/>
                  </a:cubicBezTo>
                  <a:cubicBezTo>
                    <a:pt x="40" y="36"/>
                    <a:pt x="35" y="32"/>
                    <a:pt x="34" y="27"/>
                  </a:cubicBezTo>
                  <a:cubicBezTo>
                    <a:pt x="33" y="22"/>
                    <a:pt x="34" y="16"/>
                    <a:pt x="38" y="12"/>
                  </a:cubicBezTo>
                  <a:cubicBezTo>
                    <a:pt x="41" y="9"/>
                    <a:pt x="47" y="8"/>
                    <a:pt x="52" y="10"/>
                  </a:cubicBezTo>
                  <a:cubicBezTo>
                    <a:pt x="54" y="11"/>
                    <a:pt x="56" y="13"/>
                    <a:pt x="57" y="15"/>
                  </a:cubicBezTo>
                  <a:cubicBezTo>
                    <a:pt x="58" y="17"/>
                    <a:pt x="58" y="20"/>
                    <a:pt x="58" y="22"/>
                  </a:cubicBezTo>
                  <a:cubicBezTo>
                    <a:pt x="57" y="27"/>
                    <a:pt x="55" y="31"/>
                    <a:pt x="51" y="33"/>
                  </a:cubicBezTo>
                  <a:cubicBezTo>
                    <a:pt x="47" y="35"/>
                    <a:pt x="43" y="36"/>
                    <a:pt x="39" y="36"/>
                  </a:cubicBezTo>
                  <a:cubicBezTo>
                    <a:pt x="35" y="36"/>
                    <a:pt x="31" y="36"/>
                    <a:pt x="28" y="35"/>
                  </a:cubicBezTo>
                  <a:cubicBezTo>
                    <a:pt x="21" y="32"/>
                    <a:pt x="15" y="29"/>
                    <a:pt x="11" y="24"/>
                  </a:cubicBezTo>
                  <a:cubicBezTo>
                    <a:pt x="7" y="20"/>
                    <a:pt x="5" y="16"/>
                    <a:pt x="3" y="12"/>
                  </a:cubicBezTo>
                  <a:cubicBezTo>
                    <a:pt x="1" y="9"/>
                    <a:pt x="1" y="6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2"/>
                    <a:pt x="0" y="4"/>
                  </a:cubicBezTo>
                  <a:cubicBezTo>
                    <a:pt x="1" y="6"/>
                    <a:pt x="2" y="9"/>
                    <a:pt x="3" y="12"/>
                  </a:cubicBezTo>
                  <a:cubicBezTo>
                    <a:pt x="5" y="16"/>
                    <a:pt x="8" y="20"/>
                    <a:pt x="12" y="24"/>
                  </a:cubicBezTo>
                  <a:cubicBezTo>
                    <a:pt x="16" y="28"/>
                    <a:pt x="21" y="32"/>
                    <a:pt x="28" y="34"/>
                  </a:cubicBezTo>
                  <a:cubicBezTo>
                    <a:pt x="32" y="35"/>
                    <a:pt x="35" y="36"/>
                    <a:pt x="39" y="36"/>
                  </a:cubicBezTo>
                  <a:cubicBezTo>
                    <a:pt x="43" y="36"/>
                    <a:pt x="47" y="35"/>
                    <a:pt x="51" y="32"/>
                  </a:cubicBezTo>
                  <a:cubicBezTo>
                    <a:pt x="54" y="30"/>
                    <a:pt x="57" y="26"/>
                    <a:pt x="57" y="22"/>
                  </a:cubicBezTo>
                  <a:cubicBezTo>
                    <a:pt x="58" y="18"/>
                    <a:pt x="56" y="13"/>
                    <a:pt x="51" y="11"/>
                  </a:cubicBezTo>
                  <a:cubicBezTo>
                    <a:pt x="47" y="9"/>
                    <a:pt x="42" y="10"/>
                    <a:pt x="38" y="13"/>
                  </a:cubicBezTo>
                  <a:cubicBezTo>
                    <a:pt x="35" y="16"/>
                    <a:pt x="33" y="22"/>
                    <a:pt x="35" y="27"/>
                  </a:cubicBezTo>
                  <a:cubicBezTo>
                    <a:pt x="36" y="32"/>
                    <a:pt x="40" y="35"/>
                    <a:pt x="45" y="38"/>
                  </a:cubicBezTo>
                  <a:cubicBezTo>
                    <a:pt x="50" y="40"/>
                    <a:pt x="55" y="41"/>
                    <a:pt x="61" y="42"/>
                  </a:cubicBezTo>
                  <a:cubicBezTo>
                    <a:pt x="66" y="42"/>
                    <a:pt x="71" y="42"/>
                    <a:pt x="77" y="42"/>
                  </a:cubicBezTo>
                  <a:cubicBezTo>
                    <a:pt x="82" y="41"/>
                    <a:pt x="87" y="39"/>
                    <a:pt x="92" y="38"/>
                  </a:cubicBezTo>
                  <a:cubicBezTo>
                    <a:pt x="97" y="37"/>
                    <a:pt x="102" y="36"/>
                    <a:pt x="107" y="36"/>
                  </a:cubicBezTo>
                  <a:cubicBezTo>
                    <a:pt x="112" y="37"/>
                    <a:pt x="117" y="39"/>
                    <a:pt x="120" y="42"/>
                  </a:cubicBezTo>
                  <a:cubicBezTo>
                    <a:pt x="128" y="49"/>
                    <a:pt x="130" y="59"/>
                    <a:pt x="127" y="67"/>
                  </a:cubicBezTo>
                  <a:cubicBezTo>
                    <a:pt x="126" y="71"/>
                    <a:pt x="123" y="75"/>
                    <a:pt x="119" y="77"/>
                  </a:cubicBezTo>
                  <a:cubicBezTo>
                    <a:pt x="118" y="78"/>
                    <a:pt x="116" y="78"/>
                    <a:pt x="114" y="78"/>
                  </a:cubicBezTo>
                  <a:cubicBezTo>
                    <a:pt x="112" y="78"/>
                    <a:pt x="110" y="77"/>
                    <a:pt x="109" y="76"/>
                  </a:cubicBezTo>
                  <a:cubicBezTo>
                    <a:pt x="106" y="74"/>
                    <a:pt x="105" y="70"/>
                    <a:pt x="106" y="66"/>
                  </a:cubicBezTo>
                  <a:cubicBezTo>
                    <a:pt x="106" y="63"/>
                    <a:pt x="108" y="61"/>
                    <a:pt x="111" y="59"/>
                  </a:cubicBezTo>
                  <a:cubicBezTo>
                    <a:pt x="116" y="56"/>
                    <a:pt x="121" y="55"/>
                    <a:pt x="125" y="56"/>
                  </a:cubicBezTo>
                  <a:cubicBezTo>
                    <a:pt x="129" y="56"/>
                    <a:pt x="132" y="57"/>
                    <a:pt x="134" y="58"/>
                  </a:cubicBezTo>
                  <a:cubicBezTo>
                    <a:pt x="136" y="59"/>
                    <a:pt x="137" y="59"/>
                    <a:pt x="137" y="5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id="{3E4B88BF-8A81-4A47-AFDF-1A9CEB3F9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" y="4133"/>
              <a:ext cx="211" cy="245"/>
            </a:xfrm>
            <a:custGeom>
              <a:avLst/>
              <a:gdLst>
                <a:gd name="T0" fmla="*/ 33 w 89"/>
                <a:gd name="T1" fmla="*/ 62 h 103"/>
                <a:gd name="T2" fmla="*/ 13 w 89"/>
                <a:gd name="T3" fmla="*/ 37 h 103"/>
                <a:gd name="T4" fmla="*/ 60 w 89"/>
                <a:gd name="T5" fmla="*/ 0 h 103"/>
                <a:gd name="T6" fmla="*/ 89 w 89"/>
                <a:gd name="T7" fmla="*/ 37 h 103"/>
                <a:gd name="T8" fmla="*/ 86 w 89"/>
                <a:gd name="T9" fmla="*/ 39 h 103"/>
                <a:gd name="T10" fmla="*/ 12 w 89"/>
                <a:gd name="T11" fmla="*/ 98 h 103"/>
                <a:gd name="T12" fmla="*/ 33 w 89"/>
                <a:gd name="T13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3">
                  <a:moveTo>
                    <a:pt x="33" y="62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74" y="50"/>
                    <a:pt x="23" y="94"/>
                    <a:pt x="12" y="98"/>
                  </a:cubicBezTo>
                  <a:cubicBezTo>
                    <a:pt x="0" y="103"/>
                    <a:pt x="33" y="62"/>
                    <a:pt x="33" y="6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id="{F4BCAD10-4E9C-4B09-B3EC-E4056935B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5" y="4221"/>
              <a:ext cx="187" cy="147"/>
            </a:xfrm>
            <a:custGeom>
              <a:avLst/>
              <a:gdLst>
                <a:gd name="T0" fmla="*/ 0 w 79"/>
                <a:gd name="T1" fmla="*/ 60 h 62"/>
                <a:gd name="T2" fmla="*/ 0 w 79"/>
                <a:gd name="T3" fmla="*/ 62 h 62"/>
                <a:gd name="T4" fmla="*/ 0 w 79"/>
                <a:gd name="T5" fmla="*/ 62 h 62"/>
                <a:gd name="T6" fmla="*/ 3 w 79"/>
                <a:gd name="T7" fmla="*/ 61 h 62"/>
                <a:gd name="T8" fmla="*/ 2 w 79"/>
                <a:gd name="T9" fmla="*/ 61 h 62"/>
                <a:gd name="T10" fmla="*/ 1 w 79"/>
                <a:gd name="T11" fmla="*/ 61 h 62"/>
                <a:gd name="T12" fmla="*/ 0 w 79"/>
                <a:gd name="T13" fmla="*/ 60 h 62"/>
                <a:gd name="T14" fmla="*/ 7 w 79"/>
                <a:gd name="T15" fmla="*/ 46 h 62"/>
                <a:gd name="T16" fmla="*/ 5 w 79"/>
                <a:gd name="T17" fmla="*/ 49 h 62"/>
                <a:gd name="T18" fmla="*/ 7 w 79"/>
                <a:gd name="T19" fmla="*/ 46 h 62"/>
                <a:gd name="T20" fmla="*/ 79 w 79"/>
                <a:gd name="T21" fmla="*/ 0 h 62"/>
                <a:gd name="T22" fmla="*/ 76 w 79"/>
                <a:gd name="T23" fmla="*/ 2 h 62"/>
                <a:gd name="T24" fmla="*/ 36 w 79"/>
                <a:gd name="T25" fmla="*/ 37 h 62"/>
                <a:gd name="T26" fmla="*/ 79 w 79"/>
                <a:gd name="T2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62">
                  <a:moveTo>
                    <a:pt x="0" y="60"/>
                  </a:move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2"/>
                    <a:pt x="2" y="61"/>
                    <a:pt x="3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moveTo>
                    <a:pt x="7" y="46"/>
                  </a:moveTo>
                  <a:cubicBezTo>
                    <a:pt x="7" y="46"/>
                    <a:pt x="6" y="47"/>
                    <a:pt x="5" y="49"/>
                  </a:cubicBezTo>
                  <a:cubicBezTo>
                    <a:pt x="6" y="48"/>
                    <a:pt x="7" y="47"/>
                    <a:pt x="7" y="46"/>
                  </a:cubicBezTo>
                  <a:moveTo>
                    <a:pt x="79" y="0"/>
                  </a:moveTo>
                  <a:cubicBezTo>
                    <a:pt x="76" y="2"/>
                    <a:pt x="76" y="2"/>
                    <a:pt x="76" y="2"/>
                  </a:cubicBezTo>
                  <a:cubicBezTo>
                    <a:pt x="70" y="8"/>
                    <a:pt x="52" y="23"/>
                    <a:pt x="36" y="37"/>
                  </a:cubicBezTo>
                  <a:cubicBezTo>
                    <a:pt x="51" y="24"/>
                    <a:pt x="69" y="9"/>
                    <a:pt x="7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id="{88820556-CC79-4596-9664-A6CB9427B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" y="4219"/>
              <a:ext cx="187" cy="147"/>
            </a:xfrm>
            <a:custGeom>
              <a:avLst/>
              <a:gdLst>
                <a:gd name="T0" fmla="*/ 78 w 79"/>
                <a:gd name="T1" fmla="*/ 0 h 62"/>
                <a:gd name="T2" fmla="*/ 62 w 79"/>
                <a:gd name="T3" fmla="*/ 13 h 62"/>
                <a:gd name="T4" fmla="*/ 62 w 79"/>
                <a:gd name="T5" fmla="*/ 13 h 62"/>
                <a:gd name="T6" fmla="*/ 62 w 79"/>
                <a:gd name="T7" fmla="*/ 13 h 62"/>
                <a:gd name="T8" fmla="*/ 61 w 79"/>
                <a:gd name="T9" fmla="*/ 13 h 62"/>
                <a:gd name="T10" fmla="*/ 16 w 79"/>
                <a:gd name="T11" fmla="*/ 49 h 62"/>
                <a:gd name="T12" fmla="*/ 9 w 79"/>
                <a:gd name="T13" fmla="*/ 46 h 62"/>
                <a:gd name="T14" fmla="*/ 7 w 79"/>
                <a:gd name="T15" fmla="*/ 47 h 62"/>
                <a:gd name="T16" fmla="*/ 7 w 79"/>
                <a:gd name="T17" fmla="*/ 47 h 62"/>
                <a:gd name="T18" fmla="*/ 5 w 79"/>
                <a:gd name="T19" fmla="*/ 50 h 62"/>
                <a:gd name="T20" fmla="*/ 0 w 79"/>
                <a:gd name="T21" fmla="*/ 61 h 62"/>
                <a:gd name="T22" fmla="*/ 1 w 79"/>
                <a:gd name="T23" fmla="*/ 62 h 62"/>
                <a:gd name="T24" fmla="*/ 2 w 79"/>
                <a:gd name="T25" fmla="*/ 62 h 62"/>
                <a:gd name="T26" fmla="*/ 3 w 79"/>
                <a:gd name="T27" fmla="*/ 62 h 62"/>
                <a:gd name="T28" fmla="*/ 36 w 79"/>
                <a:gd name="T29" fmla="*/ 38 h 62"/>
                <a:gd name="T30" fmla="*/ 76 w 79"/>
                <a:gd name="T31" fmla="*/ 3 h 62"/>
                <a:gd name="T32" fmla="*/ 79 w 79"/>
                <a:gd name="T33" fmla="*/ 1 h 62"/>
                <a:gd name="T34" fmla="*/ 79 w 79"/>
                <a:gd name="T35" fmla="*/ 1 h 62"/>
                <a:gd name="T36" fmla="*/ 78 w 79"/>
                <a:gd name="T3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" h="62">
                  <a:moveTo>
                    <a:pt x="78" y="0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1" y="13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2" y="46"/>
                    <a:pt x="9" y="46"/>
                  </a:cubicBezTo>
                  <a:cubicBezTo>
                    <a:pt x="9" y="46"/>
                    <a:pt x="8" y="46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8"/>
                    <a:pt x="6" y="49"/>
                    <a:pt x="5" y="50"/>
                  </a:cubicBezTo>
                  <a:cubicBezTo>
                    <a:pt x="3" y="53"/>
                    <a:pt x="0" y="59"/>
                    <a:pt x="0" y="61"/>
                  </a:cubicBezTo>
                  <a:cubicBezTo>
                    <a:pt x="0" y="62"/>
                    <a:pt x="0" y="62"/>
                    <a:pt x="1" y="62"/>
                  </a:cubicBezTo>
                  <a:cubicBezTo>
                    <a:pt x="1" y="62"/>
                    <a:pt x="2" y="62"/>
                    <a:pt x="2" y="62"/>
                  </a:cubicBezTo>
                  <a:cubicBezTo>
                    <a:pt x="2" y="62"/>
                    <a:pt x="2" y="62"/>
                    <a:pt x="3" y="62"/>
                  </a:cubicBezTo>
                  <a:cubicBezTo>
                    <a:pt x="8" y="59"/>
                    <a:pt x="21" y="49"/>
                    <a:pt x="36" y="38"/>
                  </a:cubicBezTo>
                  <a:cubicBezTo>
                    <a:pt x="52" y="24"/>
                    <a:pt x="70" y="9"/>
                    <a:pt x="76" y="3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F1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id="{4FB38120-BDE3-47FB-AAE1-7369DE2F8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" y="4216"/>
              <a:ext cx="187" cy="150"/>
            </a:xfrm>
            <a:custGeom>
              <a:avLst/>
              <a:gdLst>
                <a:gd name="T0" fmla="*/ 79 w 79"/>
                <a:gd name="T1" fmla="*/ 0 h 63"/>
                <a:gd name="T2" fmla="*/ 78 w 79"/>
                <a:gd name="T3" fmla="*/ 1 h 63"/>
                <a:gd name="T4" fmla="*/ 76 w 79"/>
                <a:gd name="T5" fmla="*/ 3 h 63"/>
                <a:gd name="T6" fmla="*/ 68 w 79"/>
                <a:gd name="T7" fmla="*/ 10 h 63"/>
                <a:gd name="T8" fmla="*/ 40 w 79"/>
                <a:gd name="T9" fmla="*/ 33 h 63"/>
                <a:gd name="T10" fmla="*/ 12 w 79"/>
                <a:gd name="T11" fmla="*/ 54 h 63"/>
                <a:gd name="T12" fmla="*/ 3 w 79"/>
                <a:gd name="T13" fmla="*/ 61 h 63"/>
                <a:gd name="T14" fmla="*/ 1 w 79"/>
                <a:gd name="T15" fmla="*/ 62 h 63"/>
                <a:gd name="T16" fmla="*/ 0 w 79"/>
                <a:gd name="T17" fmla="*/ 63 h 63"/>
                <a:gd name="T18" fmla="*/ 0 w 79"/>
                <a:gd name="T19" fmla="*/ 62 h 63"/>
                <a:gd name="T20" fmla="*/ 3 w 79"/>
                <a:gd name="T21" fmla="*/ 60 h 63"/>
                <a:gd name="T22" fmla="*/ 11 w 79"/>
                <a:gd name="T23" fmla="*/ 54 h 63"/>
                <a:gd name="T24" fmla="*/ 40 w 79"/>
                <a:gd name="T25" fmla="*/ 32 h 63"/>
                <a:gd name="T26" fmla="*/ 67 w 79"/>
                <a:gd name="T27" fmla="*/ 9 h 63"/>
                <a:gd name="T28" fmla="*/ 76 w 79"/>
                <a:gd name="T29" fmla="*/ 3 h 63"/>
                <a:gd name="T30" fmla="*/ 78 w 79"/>
                <a:gd name="T31" fmla="*/ 1 h 63"/>
                <a:gd name="T32" fmla="*/ 79 w 79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3">
                  <a:moveTo>
                    <a:pt x="79" y="0"/>
                  </a:moveTo>
                  <a:cubicBezTo>
                    <a:pt x="79" y="0"/>
                    <a:pt x="79" y="0"/>
                    <a:pt x="78" y="1"/>
                  </a:cubicBezTo>
                  <a:cubicBezTo>
                    <a:pt x="78" y="1"/>
                    <a:pt x="77" y="2"/>
                    <a:pt x="76" y="3"/>
                  </a:cubicBezTo>
                  <a:cubicBezTo>
                    <a:pt x="74" y="5"/>
                    <a:pt x="71" y="7"/>
                    <a:pt x="68" y="10"/>
                  </a:cubicBezTo>
                  <a:cubicBezTo>
                    <a:pt x="61" y="16"/>
                    <a:pt x="51" y="24"/>
                    <a:pt x="40" y="33"/>
                  </a:cubicBezTo>
                  <a:cubicBezTo>
                    <a:pt x="29" y="41"/>
                    <a:pt x="19" y="49"/>
                    <a:pt x="12" y="54"/>
                  </a:cubicBezTo>
                  <a:cubicBezTo>
                    <a:pt x="8" y="57"/>
                    <a:pt x="5" y="59"/>
                    <a:pt x="3" y="61"/>
                  </a:cubicBezTo>
                  <a:cubicBezTo>
                    <a:pt x="2" y="61"/>
                    <a:pt x="1" y="62"/>
                    <a:pt x="1" y="6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2"/>
                  </a:cubicBezTo>
                  <a:cubicBezTo>
                    <a:pt x="1" y="62"/>
                    <a:pt x="2" y="61"/>
                    <a:pt x="3" y="60"/>
                  </a:cubicBezTo>
                  <a:cubicBezTo>
                    <a:pt x="5" y="59"/>
                    <a:pt x="8" y="56"/>
                    <a:pt x="11" y="54"/>
                  </a:cubicBezTo>
                  <a:cubicBezTo>
                    <a:pt x="19" y="48"/>
                    <a:pt x="29" y="41"/>
                    <a:pt x="40" y="32"/>
                  </a:cubicBezTo>
                  <a:cubicBezTo>
                    <a:pt x="51" y="23"/>
                    <a:pt x="60" y="15"/>
                    <a:pt x="67" y="9"/>
                  </a:cubicBezTo>
                  <a:cubicBezTo>
                    <a:pt x="71" y="7"/>
                    <a:pt x="74" y="4"/>
                    <a:pt x="76" y="3"/>
                  </a:cubicBezTo>
                  <a:cubicBezTo>
                    <a:pt x="77" y="2"/>
                    <a:pt x="77" y="1"/>
                    <a:pt x="78" y="1"/>
                  </a:cubicBezTo>
                  <a:cubicBezTo>
                    <a:pt x="79" y="0"/>
                    <a:pt x="79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id="{A8A6DE8C-7A21-475B-9277-22BD68039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" y="4328"/>
              <a:ext cx="23" cy="9"/>
            </a:xfrm>
            <a:custGeom>
              <a:avLst/>
              <a:gdLst>
                <a:gd name="T0" fmla="*/ 10 w 10"/>
                <a:gd name="T1" fmla="*/ 4 h 4"/>
                <a:gd name="T2" fmla="*/ 5 w 10"/>
                <a:gd name="T3" fmla="*/ 1 h 4"/>
                <a:gd name="T4" fmla="*/ 0 w 10"/>
                <a:gd name="T5" fmla="*/ 0 h 4"/>
                <a:gd name="T6" fmla="*/ 5 w 10"/>
                <a:gd name="T7" fmla="*/ 1 h 4"/>
                <a:gd name="T8" fmla="*/ 10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cubicBezTo>
                    <a:pt x="10" y="4"/>
                    <a:pt x="8" y="2"/>
                    <a:pt x="5" y="1"/>
                  </a:cubicBezTo>
                  <a:cubicBezTo>
                    <a:pt x="2" y="0"/>
                    <a:pt x="0" y="1"/>
                    <a:pt x="0" y="0"/>
                  </a:cubicBezTo>
                  <a:cubicBezTo>
                    <a:pt x="0" y="0"/>
                    <a:pt x="2" y="0"/>
                    <a:pt x="5" y="1"/>
                  </a:cubicBezTo>
                  <a:cubicBezTo>
                    <a:pt x="9" y="2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id="{F926A691-8242-4FE0-B2FB-923172CC2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" y="4290"/>
              <a:ext cx="12" cy="5"/>
            </a:xfrm>
            <a:custGeom>
              <a:avLst/>
              <a:gdLst>
                <a:gd name="T0" fmla="*/ 5 w 5"/>
                <a:gd name="T1" fmla="*/ 2 h 2"/>
                <a:gd name="T2" fmla="*/ 2 w 5"/>
                <a:gd name="T3" fmla="*/ 2 h 2"/>
                <a:gd name="T4" fmla="*/ 0 w 5"/>
                <a:gd name="T5" fmla="*/ 0 h 2"/>
                <a:gd name="T6" fmla="*/ 3 w 5"/>
                <a:gd name="T7" fmla="*/ 1 h 2"/>
                <a:gd name="T8" fmla="*/ 5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5" y="2"/>
                    <a:pt x="4" y="2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1"/>
                    <a:pt x="5" y="2"/>
                    <a:pt x="5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id="{ECF9E10C-9A44-4D61-AE25-534097389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4283"/>
              <a:ext cx="12" cy="2"/>
            </a:xfrm>
            <a:custGeom>
              <a:avLst/>
              <a:gdLst>
                <a:gd name="T0" fmla="*/ 5 w 5"/>
                <a:gd name="T1" fmla="*/ 0 h 1"/>
                <a:gd name="T2" fmla="*/ 3 w 5"/>
                <a:gd name="T3" fmla="*/ 0 h 1"/>
                <a:gd name="T4" fmla="*/ 0 w 5"/>
                <a:gd name="T5" fmla="*/ 0 h 1"/>
                <a:gd name="T6" fmla="*/ 3 w 5"/>
                <a:gd name="T7" fmla="*/ 0 h 1"/>
                <a:gd name="T8" fmla="*/ 5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4" y="1"/>
                    <a:pt x="3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id="{EB427D15-6FC5-4DF5-8A71-A0A70E326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" y="4268"/>
              <a:ext cx="12" cy="10"/>
            </a:xfrm>
            <a:custGeom>
              <a:avLst/>
              <a:gdLst>
                <a:gd name="T0" fmla="*/ 5 w 5"/>
                <a:gd name="T1" fmla="*/ 0 h 4"/>
                <a:gd name="T2" fmla="*/ 3 w 5"/>
                <a:gd name="T3" fmla="*/ 2 h 4"/>
                <a:gd name="T4" fmla="*/ 0 w 5"/>
                <a:gd name="T5" fmla="*/ 4 h 4"/>
                <a:gd name="T6" fmla="*/ 3 w 5"/>
                <a:gd name="T7" fmla="*/ 2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0"/>
                    <a:pt x="4" y="1"/>
                    <a:pt x="3" y="2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4" y="1"/>
                    <a:pt x="5" y="0"/>
                    <a:pt x="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id="{BED5C2C8-D854-4A36-8AF7-F37BA4090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4259"/>
              <a:ext cx="14" cy="12"/>
            </a:xfrm>
            <a:custGeom>
              <a:avLst/>
              <a:gdLst>
                <a:gd name="T0" fmla="*/ 6 w 6"/>
                <a:gd name="T1" fmla="*/ 0 h 5"/>
                <a:gd name="T2" fmla="*/ 4 w 6"/>
                <a:gd name="T3" fmla="*/ 3 h 5"/>
                <a:gd name="T4" fmla="*/ 0 w 6"/>
                <a:gd name="T5" fmla="*/ 5 h 5"/>
                <a:gd name="T6" fmla="*/ 3 w 6"/>
                <a:gd name="T7" fmla="*/ 3 h 5"/>
                <a:gd name="T8" fmla="*/ 6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5" y="2"/>
                    <a:pt x="4" y="3"/>
                  </a:cubicBezTo>
                  <a:cubicBezTo>
                    <a:pt x="2" y="4"/>
                    <a:pt x="1" y="5"/>
                    <a:pt x="0" y="5"/>
                  </a:cubicBezTo>
                  <a:cubicBezTo>
                    <a:pt x="0" y="5"/>
                    <a:pt x="2" y="4"/>
                    <a:pt x="3" y="3"/>
                  </a:cubicBezTo>
                  <a:cubicBezTo>
                    <a:pt x="5" y="1"/>
                    <a:pt x="6" y="0"/>
                    <a:pt x="6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id="{AD58DABA-5CEE-47DF-8461-7B806F4F3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6" y="4285"/>
              <a:ext cx="29" cy="14"/>
            </a:xfrm>
            <a:custGeom>
              <a:avLst/>
              <a:gdLst>
                <a:gd name="T0" fmla="*/ 11 w 12"/>
                <a:gd name="T1" fmla="*/ 1 h 6"/>
                <a:gd name="T2" fmla="*/ 8 w 12"/>
                <a:gd name="T3" fmla="*/ 4 h 6"/>
                <a:gd name="T4" fmla="*/ 5 w 12"/>
                <a:gd name="T5" fmla="*/ 6 h 6"/>
                <a:gd name="T6" fmla="*/ 2 w 12"/>
                <a:gd name="T7" fmla="*/ 6 h 6"/>
                <a:gd name="T8" fmla="*/ 1 w 12"/>
                <a:gd name="T9" fmla="*/ 6 h 6"/>
                <a:gd name="T10" fmla="*/ 0 w 12"/>
                <a:gd name="T11" fmla="*/ 4 h 6"/>
                <a:gd name="T12" fmla="*/ 8 w 12"/>
                <a:gd name="T13" fmla="*/ 1 h 6"/>
                <a:gd name="T14" fmla="*/ 11 w 12"/>
                <a:gd name="T15" fmla="*/ 2 h 6"/>
                <a:gd name="T16" fmla="*/ 12 w 12"/>
                <a:gd name="T17" fmla="*/ 3 h 6"/>
                <a:gd name="T18" fmla="*/ 8 w 12"/>
                <a:gd name="T19" fmla="*/ 1 h 6"/>
                <a:gd name="T20" fmla="*/ 4 w 12"/>
                <a:gd name="T21" fmla="*/ 1 h 6"/>
                <a:gd name="T22" fmla="*/ 1 w 12"/>
                <a:gd name="T23" fmla="*/ 5 h 6"/>
                <a:gd name="T24" fmla="*/ 2 w 12"/>
                <a:gd name="T25" fmla="*/ 6 h 6"/>
                <a:gd name="T26" fmla="*/ 4 w 12"/>
                <a:gd name="T27" fmla="*/ 5 h 6"/>
                <a:gd name="T28" fmla="*/ 8 w 12"/>
                <a:gd name="T29" fmla="*/ 3 h 6"/>
                <a:gd name="T30" fmla="*/ 11 w 12"/>
                <a:gd name="T3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6">
                  <a:moveTo>
                    <a:pt x="11" y="1"/>
                  </a:moveTo>
                  <a:cubicBezTo>
                    <a:pt x="11" y="1"/>
                    <a:pt x="10" y="3"/>
                    <a:pt x="8" y="4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2" y="1"/>
                    <a:pt x="6" y="0"/>
                    <a:pt x="8" y="1"/>
                  </a:cubicBezTo>
                  <a:cubicBezTo>
                    <a:pt x="10" y="1"/>
                    <a:pt x="10" y="1"/>
                    <a:pt x="11" y="2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2" y="3"/>
                    <a:pt x="10" y="2"/>
                    <a:pt x="8" y="1"/>
                  </a:cubicBezTo>
                  <a:cubicBezTo>
                    <a:pt x="7" y="1"/>
                    <a:pt x="6" y="1"/>
                    <a:pt x="4" y="1"/>
                  </a:cubicBezTo>
                  <a:cubicBezTo>
                    <a:pt x="3" y="2"/>
                    <a:pt x="1" y="3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6" y="4"/>
                    <a:pt x="7" y="4"/>
                    <a:pt x="8" y="3"/>
                  </a:cubicBezTo>
                  <a:cubicBezTo>
                    <a:pt x="10" y="2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id="{17078A3E-F824-4436-880E-F0B619D7B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4271"/>
              <a:ext cx="10" cy="19"/>
            </a:xfrm>
            <a:custGeom>
              <a:avLst/>
              <a:gdLst>
                <a:gd name="T0" fmla="*/ 3 w 4"/>
                <a:gd name="T1" fmla="*/ 8 h 8"/>
                <a:gd name="T2" fmla="*/ 1 w 4"/>
                <a:gd name="T3" fmla="*/ 6 h 8"/>
                <a:gd name="T4" fmla="*/ 0 w 4"/>
                <a:gd name="T5" fmla="*/ 4 h 8"/>
                <a:gd name="T6" fmla="*/ 1 w 4"/>
                <a:gd name="T7" fmla="*/ 0 h 8"/>
                <a:gd name="T8" fmla="*/ 3 w 4"/>
                <a:gd name="T9" fmla="*/ 1 h 8"/>
                <a:gd name="T10" fmla="*/ 4 w 4"/>
                <a:gd name="T11" fmla="*/ 2 h 8"/>
                <a:gd name="T12" fmla="*/ 4 w 4"/>
                <a:gd name="T13" fmla="*/ 5 h 8"/>
                <a:gd name="T14" fmla="*/ 3 w 4"/>
                <a:gd name="T15" fmla="*/ 8 h 8"/>
                <a:gd name="T16" fmla="*/ 3 w 4"/>
                <a:gd name="T17" fmla="*/ 5 h 8"/>
                <a:gd name="T18" fmla="*/ 3 w 4"/>
                <a:gd name="T19" fmla="*/ 3 h 8"/>
                <a:gd name="T20" fmla="*/ 1 w 4"/>
                <a:gd name="T21" fmla="*/ 1 h 8"/>
                <a:gd name="T22" fmla="*/ 1 w 4"/>
                <a:gd name="T23" fmla="*/ 3 h 8"/>
                <a:gd name="T24" fmla="*/ 1 w 4"/>
                <a:gd name="T25" fmla="*/ 6 h 8"/>
                <a:gd name="T26" fmla="*/ 3 w 4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">
                  <a:moveTo>
                    <a:pt x="3" y="8"/>
                  </a:moveTo>
                  <a:cubicBezTo>
                    <a:pt x="3" y="8"/>
                    <a:pt x="2" y="8"/>
                    <a:pt x="1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3" y="8"/>
                    <a:pt x="3" y="7"/>
                    <a:pt x="3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2" y="0"/>
                    <a:pt x="1" y="1"/>
                  </a:cubicBezTo>
                  <a:cubicBezTo>
                    <a:pt x="1" y="1"/>
                    <a:pt x="0" y="3"/>
                    <a:pt x="1" y="3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8"/>
                    <a:pt x="3" y="8"/>
                    <a:pt x="3" y="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id="{58157099-5B7F-4152-8C39-3DF790540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4188"/>
              <a:ext cx="23" cy="61"/>
            </a:xfrm>
            <a:custGeom>
              <a:avLst/>
              <a:gdLst>
                <a:gd name="T0" fmla="*/ 10 w 10"/>
                <a:gd name="T1" fmla="*/ 0 h 26"/>
                <a:gd name="T2" fmla="*/ 7 w 10"/>
                <a:gd name="T3" fmla="*/ 3 h 26"/>
                <a:gd name="T4" fmla="*/ 1 w 10"/>
                <a:gd name="T5" fmla="*/ 12 h 26"/>
                <a:gd name="T6" fmla="*/ 2 w 10"/>
                <a:gd name="T7" fmla="*/ 22 h 26"/>
                <a:gd name="T8" fmla="*/ 4 w 10"/>
                <a:gd name="T9" fmla="*/ 26 h 26"/>
                <a:gd name="T10" fmla="*/ 3 w 10"/>
                <a:gd name="T11" fmla="*/ 25 h 26"/>
                <a:gd name="T12" fmla="*/ 1 w 10"/>
                <a:gd name="T13" fmla="*/ 22 h 26"/>
                <a:gd name="T14" fmla="*/ 1 w 10"/>
                <a:gd name="T15" fmla="*/ 12 h 26"/>
                <a:gd name="T16" fmla="*/ 6 w 10"/>
                <a:gd name="T17" fmla="*/ 3 h 26"/>
                <a:gd name="T18" fmla="*/ 9 w 10"/>
                <a:gd name="T19" fmla="*/ 1 h 26"/>
                <a:gd name="T20" fmla="*/ 10 w 10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6">
                  <a:moveTo>
                    <a:pt x="10" y="0"/>
                  </a:moveTo>
                  <a:cubicBezTo>
                    <a:pt x="10" y="0"/>
                    <a:pt x="8" y="1"/>
                    <a:pt x="7" y="3"/>
                  </a:cubicBezTo>
                  <a:cubicBezTo>
                    <a:pt x="5" y="5"/>
                    <a:pt x="2" y="8"/>
                    <a:pt x="1" y="12"/>
                  </a:cubicBezTo>
                  <a:cubicBezTo>
                    <a:pt x="0" y="16"/>
                    <a:pt x="1" y="20"/>
                    <a:pt x="2" y="22"/>
                  </a:cubicBezTo>
                  <a:cubicBezTo>
                    <a:pt x="3" y="25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6"/>
                    <a:pt x="1" y="12"/>
                  </a:cubicBezTo>
                  <a:cubicBezTo>
                    <a:pt x="2" y="8"/>
                    <a:pt x="4" y="4"/>
                    <a:pt x="6" y="3"/>
                  </a:cubicBezTo>
                  <a:cubicBezTo>
                    <a:pt x="7" y="2"/>
                    <a:pt x="8" y="1"/>
                    <a:pt x="9" y="1"/>
                  </a:cubicBezTo>
                  <a:cubicBezTo>
                    <a:pt x="9" y="0"/>
                    <a:pt x="10" y="0"/>
                    <a:pt x="1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id="{504BA07D-9B97-4CD2-BA9F-A4624BE2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" y="4150"/>
              <a:ext cx="38" cy="47"/>
            </a:xfrm>
            <a:custGeom>
              <a:avLst/>
              <a:gdLst>
                <a:gd name="T0" fmla="*/ 1 w 16"/>
                <a:gd name="T1" fmla="*/ 0 h 20"/>
                <a:gd name="T2" fmla="*/ 9 w 16"/>
                <a:gd name="T3" fmla="*/ 10 h 20"/>
                <a:gd name="T4" fmla="*/ 16 w 16"/>
                <a:gd name="T5" fmla="*/ 19 h 20"/>
                <a:gd name="T6" fmla="*/ 8 w 16"/>
                <a:gd name="T7" fmla="*/ 10 h 20"/>
                <a:gd name="T8" fmla="*/ 1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" y="0"/>
                  </a:moveTo>
                  <a:cubicBezTo>
                    <a:pt x="1" y="0"/>
                    <a:pt x="4" y="4"/>
                    <a:pt x="9" y="10"/>
                  </a:cubicBezTo>
                  <a:cubicBezTo>
                    <a:pt x="13" y="15"/>
                    <a:pt x="16" y="19"/>
                    <a:pt x="16" y="19"/>
                  </a:cubicBezTo>
                  <a:cubicBezTo>
                    <a:pt x="16" y="20"/>
                    <a:pt x="12" y="15"/>
                    <a:pt x="8" y="10"/>
                  </a:cubicBezTo>
                  <a:cubicBezTo>
                    <a:pt x="4" y="5"/>
                    <a:pt x="0" y="1"/>
                    <a:pt x="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id="{1F614634-F004-4119-8A3F-6029D36FF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" y="4252"/>
              <a:ext cx="33" cy="26"/>
            </a:xfrm>
            <a:custGeom>
              <a:avLst/>
              <a:gdLst>
                <a:gd name="T0" fmla="*/ 13 w 14"/>
                <a:gd name="T1" fmla="*/ 0 h 11"/>
                <a:gd name="T2" fmla="*/ 7 w 14"/>
                <a:gd name="T3" fmla="*/ 6 h 11"/>
                <a:gd name="T4" fmla="*/ 0 w 14"/>
                <a:gd name="T5" fmla="*/ 11 h 11"/>
                <a:gd name="T6" fmla="*/ 7 w 14"/>
                <a:gd name="T7" fmla="*/ 5 h 11"/>
                <a:gd name="T8" fmla="*/ 13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3" y="0"/>
                  </a:moveTo>
                  <a:cubicBezTo>
                    <a:pt x="14" y="0"/>
                    <a:pt x="11" y="3"/>
                    <a:pt x="7" y="6"/>
                  </a:cubicBezTo>
                  <a:cubicBezTo>
                    <a:pt x="3" y="9"/>
                    <a:pt x="0" y="11"/>
                    <a:pt x="0" y="11"/>
                  </a:cubicBezTo>
                  <a:cubicBezTo>
                    <a:pt x="0" y="11"/>
                    <a:pt x="3" y="8"/>
                    <a:pt x="7" y="5"/>
                  </a:cubicBezTo>
                  <a:cubicBezTo>
                    <a:pt x="10" y="2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id="{DC6EC0CE-96F8-4107-9C34-5848CC6E0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4233"/>
              <a:ext cx="5" cy="9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2 h 4"/>
                <a:gd name="T4" fmla="*/ 1 w 2"/>
                <a:gd name="T5" fmla="*/ 4 h 4"/>
                <a:gd name="T6" fmla="*/ 0 w 2"/>
                <a:gd name="T7" fmla="*/ 2 h 4"/>
                <a:gd name="T8" fmla="*/ 1 w 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2" y="4"/>
                    <a:pt x="1" y="4"/>
                  </a:cubicBezTo>
                  <a:cubicBezTo>
                    <a:pt x="1" y="4"/>
                    <a:pt x="1" y="4"/>
                    <a:pt x="0" y="2"/>
                  </a:cubicBezTo>
                  <a:cubicBezTo>
                    <a:pt x="0" y="1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id="{96D699B0-E56F-43CE-88D1-C82EBF310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4216"/>
              <a:ext cx="2" cy="1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2 h 4"/>
                <a:gd name="T4" fmla="*/ 0 w 1"/>
                <a:gd name="T5" fmla="*/ 4 h 4"/>
                <a:gd name="T6" fmla="*/ 0 w 1"/>
                <a:gd name="T7" fmla="*/ 2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id="{5EB674B7-DEA3-4EA1-A7DE-95AC26C3B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" y="4202"/>
              <a:ext cx="4" cy="9"/>
            </a:xfrm>
            <a:custGeom>
              <a:avLst/>
              <a:gdLst>
                <a:gd name="T0" fmla="*/ 2 w 2"/>
                <a:gd name="T1" fmla="*/ 1 h 4"/>
                <a:gd name="T2" fmla="*/ 1 w 2"/>
                <a:gd name="T3" fmla="*/ 2 h 4"/>
                <a:gd name="T4" fmla="*/ 0 w 2"/>
                <a:gd name="T5" fmla="*/ 4 h 4"/>
                <a:gd name="T6" fmla="*/ 0 w 2"/>
                <a:gd name="T7" fmla="*/ 2 h 4"/>
                <a:gd name="T8" fmla="*/ 2 w 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id="{21A45C91-F04A-461F-8284-DE237EA76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4195"/>
              <a:ext cx="2" cy="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0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74">
              <a:extLst>
                <a:ext uri="{FF2B5EF4-FFF2-40B4-BE49-F238E27FC236}">
                  <a16:creationId xmlns:a16="http://schemas.microsoft.com/office/drawing/2014/main" id="{C299C9C0-28E4-410F-A230-B4B34E99E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41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id="{826B7505-3423-48D6-9297-39390FAA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417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id="{8A4D3A88-D7FC-430C-BA27-BCDA44BDA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" y="4178"/>
              <a:ext cx="17" cy="14"/>
            </a:xfrm>
            <a:custGeom>
              <a:avLst/>
              <a:gdLst>
                <a:gd name="T0" fmla="*/ 5 w 7"/>
                <a:gd name="T1" fmla="*/ 0 h 6"/>
                <a:gd name="T2" fmla="*/ 0 w 7"/>
                <a:gd name="T3" fmla="*/ 3 h 6"/>
                <a:gd name="T4" fmla="*/ 2 w 7"/>
                <a:gd name="T5" fmla="*/ 6 h 6"/>
                <a:gd name="T6" fmla="*/ 7 w 7"/>
                <a:gd name="T7" fmla="*/ 3 h 6"/>
                <a:gd name="T8" fmla="*/ 5 w 7"/>
                <a:gd name="T9" fmla="*/ 0 h 6"/>
                <a:gd name="T10" fmla="*/ 5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5"/>
                    <a:pt x="2" y="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id="{79F6D1A1-6CCB-463E-A6CA-42D57839D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4259"/>
              <a:ext cx="9" cy="12"/>
            </a:xfrm>
            <a:custGeom>
              <a:avLst/>
              <a:gdLst>
                <a:gd name="T0" fmla="*/ 0 w 4"/>
                <a:gd name="T1" fmla="*/ 0 h 5"/>
                <a:gd name="T2" fmla="*/ 4 w 4"/>
                <a:gd name="T3" fmla="*/ 5 h 5"/>
                <a:gd name="T4" fmla="*/ 4 w 4"/>
                <a:gd name="T5" fmla="*/ 5 h 5"/>
                <a:gd name="T6" fmla="*/ 0 w 4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id="{22051B64-BD0E-425D-A327-6F3467785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4185"/>
              <a:ext cx="111" cy="86"/>
            </a:xfrm>
            <a:custGeom>
              <a:avLst/>
              <a:gdLst>
                <a:gd name="T0" fmla="*/ 44 w 47"/>
                <a:gd name="T1" fmla="*/ 0 h 36"/>
                <a:gd name="T2" fmla="*/ 0 w 47"/>
                <a:gd name="T3" fmla="*/ 30 h 36"/>
                <a:gd name="T4" fmla="*/ 0 w 47"/>
                <a:gd name="T5" fmla="*/ 31 h 36"/>
                <a:gd name="T6" fmla="*/ 4 w 47"/>
                <a:gd name="T7" fmla="*/ 36 h 36"/>
                <a:gd name="T8" fmla="*/ 7 w 47"/>
                <a:gd name="T9" fmla="*/ 34 h 36"/>
                <a:gd name="T10" fmla="*/ 10 w 47"/>
                <a:gd name="T11" fmla="*/ 31 h 36"/>
                <a:gd name="T12" fmla="*/ 10 w 47"/>
                <a:gd name="T13" fmla="*/ 31 h 36"/>
                <a:gd name="T14" fmla="*/ 9 w 47"/>
                <a:gd name="T15" fmla="*/ 32 h 36"/>
                <a:gd name="T16" fmla="*/ 47 w 47"/>
                <a:gd name="T17" fmla="*/ 3 h 36"/>
                <a:gd name="T18" fmla="*/ 44 w 47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36">
                  <a:moveTo>
                    <a:pt x="44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6" y="35"/>
                    <a:pt x="7" y="34"/>
                  </a:cubicBezTo>
                  <a:cubicBezTo>
                    <a:pt x="8" y="32"/>
                    <a:pt x="9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2"/>
                    <a:pt x="9" y="32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5" y="2"/>
                    <a:pt x="44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id="{C5890B7B-E875-42C4-B793-DD4488E11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4259"/>
              <a:ext cx="14" cy="12"/>
            </a:xfrm>
            <a:custGeom>
              <a:avLst/>
              <a:gdLst>
                <a:gd name="T0" fmla="*/ 6 w 6"/>
                <a:gd name="T1" fmla="*/ 0 h 5"/>
                <a:gd name="T2" fmla="*/ 3 w 6"/>
                <a:gd name="T3" fmla="*/ 3 h 5"/>
                <a:gd name="T4" fmla="*/ 0 w 6"/>
                <a:gd name="T5" fmla="*/ 5 h 5"/>
                <a:gd name="T6" fmla="*/ 0 w 6"/>
                <a:gd name="T7" fmla="*/ 5 h 5"/>
                <a:gd name="T8" fmla="*/ 0 w 6"/>
                <a:gd name="T9" fmla="*/ 5 h 5"/>
                <a:gd name="T10" fmla="*/ 5 w 6"/>
                <a:gd name="T11" fmla="*/ 1 h 5"/>
                <a:gd name="T12" fmla="*/ 6 w 6"/>
                <a:gd name="T13" fmla="*/ 0 h 5"/>
                <a:gd name="T14" fmla="*/ 6 w 6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5" y="0"/>
                    <a:pt x="4" y="1"/>
                    <a:pt x="3" y="3"/>
                  </a:cubicBezTo>
                  <a:cubicBezTo>
                    <a:pt x="2" y="4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id="{D3016FB1-C032-42B9-8A21-5D8567B9F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" y="4185"/>
              <a:ext cx="7" cy="7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0 h 3"/>
                <a:gd name="T4" fmla="*/ 3 w 3"/>
                <a:gd name="T5" fmla="*/ 3 h 3"/>
                <a:gd name="T6" fmla="*/ 3 w 3"/>
                <a:gd name="T7" fmla="*/ 3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2" y="1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id="{1039D0B6-0D2B-4B38-857E-429B3047D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4264"/>
              <a:ext cx="264" cy="121"/>
            </a:xfrm>
            <a:custGeom>
              <a:avLst/>
              <a:gdLst>
                <a:gd name="T0" fmla="*/ 51 w 111"/>
                <a:gd name="T1" fmla="*/ 32 h 51"/>
                <a:gd name="T2" fmla="*/ 51 w 111"/>
                <a:gd name="T3" fmla="*/ 1 h 51"/>
                <a:gd name="T4" fmla="*/ 111 w 111"/>
                <a:gd name="T5" fmla="*/ 0 h 51"/>
                <a:gd name="T6" fmla="*/ 111 w 111"/>
                <a:gd name="T7" fmla="*/ 47 h 51"/>
                <a:gd name="T8" fmla="*/ 107 w 111"/>
                <a:gd name="T9" fmla="*/ 47 h 51"/>
                <a:gd name="T10" fmla="*/ 13 w 111"/>
                <a:gd name="T11" fmla="*/ 48 h 51"/>
                <a:gd name="T12" fmla="*/ 51 w 111"/>
                <a:gd name="T13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51">
                  <a:moveTo>
                    <a:pt x="51" y="32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91" y="48"/>
                    <a:pt x="24" y="51"/>
                    <a:pt x="13" y="48"/>
                  </a:cubicBezTo>
                  <a:cubicBezTo>
                    <a:pt x="0" y="44"/>
                    <a:pt x="51" y="32"/>
                    <a:pt x="51" y="3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id="{345388AD-DC72-43B9-AC1F-F30E55D72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2" y="4356"/>
              <a:ext cx="38" cy="19"/>
            </a:xfrm>
            <a:custGeom>
              <a:avLst/>
              <a:gdLst>
                <a:gd name="T0" fmla="*/ 1 w 16"/>
                <a:gd name="T1" fmla="*/ 7 h 8"/>
                <a:gd name="T2" fmla="*/ 1 w 16"/>
                <a:gd name="T3" fmla="*/ 8 h 8"/>
                <a:gd name="T4" fmla="*/ 1 w 16"/>
                <a:gd name="T5" fmla="*/ 8 h 8"/>
                <a:gd name="T6" fmla="*/ 1 w 16"/>
                <a:gd name="T7" fmla="*/ 8 h 8"/>
                <a:gd name="T8" fmla="*/ 1 w 16"/>
                <a:gd name="T9" fmla="*/ 7 h 8"/>
                <a:gd name="T10" fmla="*/ 16 w 16"/>
                <a:gd name="T11" fmla="*/ 0 h 8"/>
                <a:gd name="T12" fmla="*/ 12 w 16"/>
                <a:gd name="T13" fmla="*/ 1 h 8"/>
                <a:gd name="T14" fmla="*/ 16 w 16"/>
                <a:gd name="T15" fmla="*/ 0 h 8"/>
                <a:gd name="T16" fmla="*/ 16 w 16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">
                  <a:moveTo>
                    <a:pt x="1" y="7"/>
                  </a:move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7"/>
                    <a:pt x="1" y="7"/>
                  </a:cubicBezTo>
                  <a:moveTo>
                    <a:pt x="16" y="0"/>
                  </a:moveTo>
                  <a:cubicBezTo>
                    <a:pt x="16" y="0"/>
                    <a:pt x="14" y="1"/>
                    <a:pt x="12" y="1"/>
                  </a:cubicBezTo>
                  <a:cubicBezTo>
                    <a:pt x="13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id="{824B1B6B-30D1-4009-B269-9F71BE22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4375"/>
              <a:ext cx="4" cy="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1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7D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id="{040B79D4-5E6E-4D40-847D-5BA3DC1D4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" y="4375"/>
              <a:ext cx="12" cy="0"/>
            </a:xfrm>
            <a:custGeom>
              <a:avLst/>
              <a:gdLst>
                <a:gd name="T0" fmla="*/ 5 w 5"/>
                <a:gd name="T1" fmla="*/ 1 w 5"/>
                <a:gd name="T2" fmla="*/ 0 w 5"/>
                <a:gd name="T3" fmla="*/ 1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id="{8DCF8CAB-4289-4A93-BCBB-05E292A20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4375"/>
              <a:ext cx="125" cy="5"/>
            </a:xfrm>
            <a:custGeom>
              <a:avLst/>
              <a:gdLst>
                <a:gd name="T0" fmla="*/ 52 w 53"/>
                <a:gd name="T1" fmla="*/ 0 h 2"/>
                <a:gd name="T2" fmla="*/ 0 w 53"/>
                <a:gd name="T3" fmla="*/ 2 h 2"/>
                <a:gd name="T4" fmla="*/ 53 w 53"/>
                <a:gd name="T5" fmla="*/ 0 h 2"/>
                <a:gd name="T6" fmla="*/ 52 w 5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52" y="0"/>
                  </a:moveTo>
                  <a:cubicBezTo>
                    <a:pt x="42" y="1"/>
                    <a:pt x="20" y="2"/>
                    <a:pt x="0" y="2"/>
                  </a:cubicBezTo>
                  <a:cubicBezTo>
                    <a:pt x="18" y="2"/>
                    <a:pt x="39" y="1"/>
                    <a:pt x="53" y="0"/>
                  </a:cubicBezTo>
                  <a:cubicBezTo>
                    <a:pt x="53" y="0"/>
                    <a:pt x="52" y="0"/>
                    <a:pt x="52" y="0"/>
                  </a:cubicBezTo>
                </a:path>
              </a:pathLst>
            </a:custGeom>
            <a:solidFill>
              <a:srgbClr val="7D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id="{197E2F04-04CF-4FC6-B0D8-276A4AE55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" y="4356"/>
              <a:ext cx="240" cy="24"/>
            </a:xfrm>
            <a:custGeom>
              <a:avLst/>
              <a:gdLst>
                <a:gd name="T0" fmla="*/ 16 w 101"/>
                <a:gd name="T1" fmla="*/ 0 h 10"/>
                <a:gd name="T2" fmla="*/ 12 w 101"/>
                <a:gd name="T3" fmla="*/ 1 h 10"/>
                <a:gd name="T4" fmla="*/ 1 w 101"/>
                <a:gd name="T5" fmla="*/ 7 h 10"/>
                <a:gd name="T6" fmla="*/ 1 w 101"/>
                <a:gd name="T7" fmla="*/ 8 h 10"/>
                <a:gd name="T8" fmla="*/ 3 w 101"/>
                <a:gd name="T9" fmla="*/ 9 h 10"/>
                <a:gd name="T10" fmla="*/ 3 w 101"/>
                <a:gd name="T11" fmla="*/ 9 h 10"/>
                <a:gd name="T12" fmla="*/ 38 w 101"/>
                <a:gd name="T13" fmla="*/ 10 h 10"/>
                <a:gd name="T14" fmla="*/ 44 w 101"/>
                <a:gd name="T15" fmla="*/ 10 h 10"/>
                <a:gd name="T16" fmla="*/ 96 w 101"/>
                <a:gd name="T17" fmla="*/ 8 h 10"/>
                <a:gd name="T18" fmla="*/ 97 w 101"/>
                <a:gd name="T19" fmla="*/ 8 h 10"/>
                <a:gd name="T20" fmla="*/ 101 w 101"/>
                <a:gd name="T21" fmla="*/ 8 h 10"/>
                <a:gd name="T22" fmla="*/ 101 w 101"/>
                <a:gd name="T23" fmla="*/ 8 h 10"/>
                <a:gd name="T24" fmla="*/ 101 w 101"/>
                <a:gd name="T25" fmla="*/ 7 h 10"/>
                <a:gd name="T26" fmla="*/ 79 w 101"/>
                <a:gd name="T27" fmla="*/ 7 h 10"/>
                <a:gd name="T28" fmla="*/ 79 w 101"/>
                <a:gd name="T29" fmla="*/ 7 h 10"/>
                <a:gd name="T30" fmla="*/ 79 w 101"/>
                <a:gd name="T31" fmla="*/ 7 h 10"/>
                <a:gd name="T32" fmla="*/ 79 w 101"/>
                <a:gd name="T33" fmla="*/ 7 h 10"/>
                <a:gd name="T34" fmla="*/ 21 w 101"/>
                <a:gd name="T35" fmla="*/ 8 h 10"/>
                <a:gd name="T36" fmla="*/ 16 w 101"/>
                <a:gd name="T3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10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8" y="3"/>
                    <a:pt x="2" y="5"/>
                    <a:pt x="1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8" y="10"/>
                    <a:pt x="22" y="10"/>
                    <a:pt x="38" y="10"/>
                  </a:cubicBezTo>
                  <a:cubicBezTo>
                    <a:pt x="40" y="10"/>
                    <a:pt x="42" y="10"/>
                    <a:pt x="44" y="10"/>
                  </a:cubicBezTo>
                  <a:cubicBezTo>
                    <a:pt x="64" y="10"/>
                    <a:pt x="86" y="9"/>
                    <a:pt x="96" y="8"/>
                  </a:cubicBezTo>
                  <a:cubicBezTo>
                    <a:pt x="96" y="8"/>
                    <a:pt x="97" y="8"/>
                    <a:pt x="97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0"/>
                    <a:pt x="16" y="0"/>
                  </a:cubicBezTo>
                </a:path>
              </a:pathLst>
            </a:custGeom>
            <a:solidFill>
              <a:srgbClr val="F1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id="{76C61E78-F309-4513-A7CB-57BCE0823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" y="4373"/>
              <a:ext cx="239" cy="2"/>
            </a:xfrm>
            <a:custGeom>
              <a:avLst/>
              <a:gdLst>
                <a:gd name="T0" fmla="*/ 101 w 101"/>
                <a:gd name="T1" fmla="*/ 0 h 1"/>
                <a:gd name="T2" fmla="*/ 100 w 101"/>
                <a:gd name="T3" fmla="*/ 0 h 1"/>
                <a:gd name="T4" fmla="*/ 97 w 101"/>
                <a:gd name="T5" fmla="*/ 0 h 1"/>
                <a:gd name="T6" fmla="*/ 86 w 101"/>
                <a:gd name="T7" fmla="*/ 0 h 1"/>
                <a:gd name="T8" fmla="*/ 50 w 101"/>
                <a:gd name="T9" fmla="*/ 1 h 1"/>
                <a:gd name="T10" fmla="*/ 14 w 101"/>
                <a:gd name="T11" fmla="*/ 1 h 1"/>
                <a:gd name="T12" fmla="*/ 4 w 101"/>
                <a:gd name="T13" fmla="*/ 0 h 1"/>
                <a:gd name="T14" fmla="*/ 1 w 101"/>
                <a:gd name="T15" fmla="*/ 0 h 1"/>
                <a:gd name="T16" fmla="*/ 0 w 101"/>
                <a:gd name="T17" fmla="*/ 0 h 1"/>
                <a:gd name="T18" fmla="*/ 1 w 101"/>
                <a:gd name="T19" fmla="*/ 0 h 1"/>
                <a:gd name="T20" fmla="*/ 4 w 101"/>
                <a:gd name="T21" fmla="*/ 0 h 1"/>
                <a:gd name="T22" fmla="*/ 14 w 101"/>
                <a:gd name="T23" fmla="*/ 0 h 1"/>
                <a:gd name="T24" fmla="*/ 50 w 101"/>
                <a:gd name="T25" fmla="*/ 0 h 1"/>
                <a:gd name="T26" fmla="*/ 86 w 101"/>
                <a:gd name="T27" fmla="*/ 0 h 1"/>
                <a:gd name="T28" fmla="*/ 97 w 101"/>
                <a:gd name="T29" fmla="*/ 0 h 1"/>
                <a:gd name="T30" fmla="*/ 100 w 101"/>
                <a:gd name="T31" fmla="*/ 0 h 1"/>
                <a:gd name="T32" fmla="*/ 101 w 10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">
                  <a:moveTo>
                    <a:pt x="101" y="0"/>
                  </a:moveTo>
                  <a:cubicBezTo>
                    <a:pt x="101" y="0"/>
                    <a:pt x="100" y="0"/>
                    <a:pt x="100" y="0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94" y="0"/>
                    <a:pt x="90" y="0"/>
                    <a:pt x="86" y="0"/>
                  </a:cubicBezTo>
                  <a:cubicBezTo>
                    <a:pt x="77" y="1"/>
                    <a:pt x="64" y="1"/>
                    <a:pt x="50" y="1"/>
                  </a:cubicBezTo>
                  <a:cubicBezTo>
                    <a:pt x="36" y="1"/>
                    <a:pt x="24" y="1"/>
                    <a:pt x="14" y="1"/>
                  </a:cubicBezTo>
                  <a:cubicBezTo>
                    <a:pt x="10" y="1"/>
                    <a:pt x="6" y="0"/>
                    <a:pt x="4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6" y="0"/>
                    <a:pt x="10" y="0"/>
                    <a:pt x="14" y="0"/>
                  </a:cubicBezTo>
                  <a:cubicBezTo>
                    <a:pt x="24" y="0"/>
                    <a:pt x="36" y="1"/>
                    <a:pt x="50" y="0"/>
                  </a:cubicBezTo>
                  <a:cubicBezTo>
                    <a:pt x="64" y="0"/>
                    <a:pt x="77" y="0"/>
                    <a:pt x="86" y="0"/>
                  </a:cubicBezTo>
                  <a:cubicBezTo>
                    <a:pt x="90" y="0"/>
                    <a:pt x="94" y="0"/>
                    <a:pt x="97" y="0"/>
                  </a:cubicBezTo>
                  <a:cubicBezTo>
                    <a:pt x="98" y="0"/>
                    <a:pt x="99" y="0"/>
                    <a:pt x="100" y="0"/>
                  </a:cubicBezTo>
                  <a:cubicBezTo>
                    <a:pt x="100" y="0"/>
                    <a:pt x="101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id="{F1A7CCC8-4BD1-4908-B93C-A80C1121D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4354"/>
              <a:ext cx="14" cy="24"/>
            </a:xfrm>
            <a:custGeom>
              <a:avLst/>
              <a:gdLst>
                <a:gd name="T0" fmla="*/ 5 w 6"/>
                <a:gd name="T1" fmla="*/ 10 h 10"/>
                <a:gd name="T2" fmla="*/ 3 w 6"/>
                <a:gd name="T3" fmla="*/ 4 h 10"/>
                <a:gd name="T4" fmla="*/ 0 w 6"/>
                <a:gd name="T5" fmla="*/ 0 h 10"/>
                <a:gd name="T6" fmla="*/ 4 w 6"/>
                <a:gd name="T7" fmla="*/ 4 h 10"/>
                <a:gd name="T8" fmla="*/ 5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5" y="10"/>
                  </a:moveTo>
                  <a:cubicBezTo>
                    <a:pt x="5" y="10"/>
                    <a:pt x="5" y="7"/>
                    <a:pt x="3" y="4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2" y="1"/>
                    <a:pt x="4" y="4"/>
                  </a:cubicBezTo>
                  <a:cubicBezTo>
                    <a:pt x="6" y="7"/>
                    <a:pt x="6" y="10"/>
                    <a:pt x="5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id="{36986649-32FD-41D4-ABF1-B0B6DDE4A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4344"/>
              <a:ext cx="7" cy="12"/>
            </a:xfrm>
            <a:custGeom>
              <a:avLst/>
              <a:gdLst>
                <a:gd name="T0" fmla="*/ 3 w 3"/>
                <a:gd name="T1" fmla="*/ 5 h 5"/>
                <a:gd name="T2" fmla="*/ 1 w 3"/>
                <a:gd name="T3" fmla="*/ 2 h 5"/>
                <a:gd name="T4" fmla="*/ 0 w 3"/>
                <a:gd name="T5" fmla="*/ 0 h 5"/>
                <a:gd name="T6" fmla="*/ 2 w 3"/>
                <a:gd name="T7" fmla="*/ 2 h 5"/>
                <a:gd name="T8" fmla="*/ 3 w 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4"/>
                    <a:pt x="3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id="{C16A9510-C166-4E40-B36D-BBD592351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" y="4342"/>
              <a:ext cx="10" cy="7"/>
            </a:xfrm>
            <a:custGeom>
              <a:avLst/>
              <a:gdLst>
                <a:gd name="T0" fmla="*/ 4 w 4"/>
                <a:gd name="T1" fmla="*/ 3 h 3"/>
                <a:gd name="T2" fmla="*/ 2 w 4"/>
                <a:gd name="T3" fmla="*/ 2 h 3"/>
                <a:gd name="T4" fmla="*/ 0 w 4"/>
                <a:gd name="T5" fmla="*/ 0 h 3"/>
                <a:gd name="T6" fmla="*/ 2 w 4"/>
                <a:gd name="T7" fmla="*/ 1 h 3"/>
                <a:gd name="T8" fmla="*/ 4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4" y="3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2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91">
              <a:extLst>
                <a:ext uri="{FF2B5EF4-FFF2-40B4-BE49-F238E27FC236}">
                  <a16:creationId xmlns:a16="http://schemas.microsoft.com/office/drawing/2014/main" id="{A6817AE9-D776-4017-A41C-2DEE5A485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" y="4335"/>
              <a:ext cx="15" cy="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id="{F1ECA96D-96D5-45D1-8457-D967AC954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4325"/>
              <a:ext cx="17" cy="5"/>
            </a:xfrm>
            <a:custGeom>
              <a:avLst/>
              <a:gdLst>
                <a:gd name="T0" fmla="*/ 7 w 7"/>
                <a:gd name="T1" fmla="*/ 0 h 2"/>
                <a:gd name="T2" fmla="*/ 3 w 7"/>
                <a:gd name="T3" fmla="*/ 1 h 2"/>
                <a:gd name="T4" fmla="*/ 0 w 7"/>
                <a:gd name="T5" fmla="*/ 1 h 2"/>
                <a:gd name="T6" fmla="*/ 3 w 7"/>
                <a:gd name="T7" fmla="*/ 1 h 2"/>
                <a:gd name="T8" fmla="*/ 7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7" y="1"/>
                    <a:pt x="5" y="1"/>
                    <a:pt x="3" y="1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5" y="1"/>
                    <a:pt x="7" y="0"/>
                    <a:pt x="7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id="{96ADD1BB-FBAB-4731-A906-9F52DD812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" y="4328"/>
              <a:ext cx="26" cy="16"/>
            </a:xfrm>
            <a:custGeom>
              <a:avLst/>
              <a:gdLst>
                <a:gd name="T0" fmla="*/ 11 w 11"/>
                <a:gd name="T1" fmla="*/ 6 h 7"/>
                <a:gd name="T2" fmla="*/ 7 w 11"/>
                <a:gd name="T3" fmla="*/ 6 h 7"/>
                <a:gd name="T4" fmla="*/ 3 w 11"/>
                <a:gd name="T5" fmla="*/ 6 h 7"/>
                <a:gd name="T6" fmla="*/ 1 w 11"/>
                <a:gd name="T7" fmla="*/ 5 h 7"/>
                <a:gd name="T8" fmla="*/ 0 w 11"/>
                <a:gd name="T9" fmla="*/ 3 h 7"/>
                <a:gd name="T10" fmla="*/ 0 w 11"/>
                <a:gd name="T11" fmla="*/ 2 h 7"/>
                <a:gd name="T12" fmla="*/ 9 w 11"/>
                <a:gd name="T13" fmla="*/ 4 h 7"/>
                <a:gd name="T14" fmla="*/ 10 w 11"/>
                <a:gd name="T15" fmla="*/ 6 h 7"/>
                <a:gd name="T16" fmla="*/ 10 w 11"/>
                <a:gd name="T17" fmla="*/ 7 h 7"/>
                <a:gd name="T18" fmla="*/ 9 w 11"/>
                <a:gd name="T19" fmla="*/ 4 h 7"/>
                <a:gd name="T20" fmla="*/ 5 w 11"/>
                <a:gd name="T21" fmla="*/ 2 h 7"/>
                <a:gd name="T22" fmla="*/ 1 w 11"/>
                <a:gd name="T23" fmla="*/ 2 h 7"/>
                <a:gd name="T24" fmla="*/ 1 w 11"/>
                <a:gd name="T25" fmla="*/ 4 h 7"/>
                <a:gd name="T26" fmla="*/ 3 w 11"/>
                <a:gd name="T27" fmla="*/ 5 h 7"/>
                <a:gd name="T28" fmla="*/ 7 w 11"/>
                <a:gd name="T29" fmla="*/ 6 h 7"/>
                <a:gd name="T30" fmla="*/ 11 w 11"/>
                <a:gd name="T3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7">
                  <a:moveTo>
                    <a:pt x="11" y="6"/>
                  </a:moveTo>
                  <a:cubicBezTo>
                    <a:pt x="11" y="6"/>
                    <a:pt x="9" y="7"/>
                    <a:pt x="7" y="6"/>
                  </a:cubicBezTo>
                  <a:cubicBezTo>
                    <a:pt x="6" y="6"/>
                    <a:pt x="5" y="6"/>
                    <a:pt x="3" y="6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4" y="0"/>
                    <a:pt x="8" y="2"/>
                    <a:pt x="9" y="4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6"/>
                    <a:pt x="9" y="4"/>
                  </a:cubicBezTo>
                  <a:cubicBezTo>
                    <a:pt x="8" y="3"/>
                    <a:pt x="7" y="2"/>
                    <a:pt x="5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5" y="5"/>
                    <a:pt x="6" y="6"/>
                    <a:pt x="7" y="6"/>
                  </a:cubicBezTo>
                  <a:cubicBezTo>
                    <a:pt x="9" y="6"/>
                    <a:pt x="11" y="6"/>
                    <a:pt x="11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id="{476279A5-FC8D-42F0-ADFD-C9FF8C0BD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" y="4325"/>
              <a:ext cx="14" cy="19"/>
            </a:xfrm>
            <a:custGeom>
              <a:avLst/>
              <a:gdLst>
                <a:gd name="T0" fmla="*/ 1 w 6"/>
                <a:gd name="T1" fmla="*/ 8 h 8"/>
                <a:gd name="T2" fmla="*/ 0 w 6"/>
                <a:gd name="T3" fmla="*/ 5 h 8"/>
                <a:gd name="T4" fmla="*/ 2 w 6"/>
                <a:gd name="T5" fmla="*/ 2 h 8"/>
                <a:gd name="T6" fmla="*/ 5 w 6"/>
                <a:gd name="T7" fmla="*/ 0 h 8"/>
                <a:gd name="T8" fmla="*/ 6 w 6"/>
                <a:gd name="T9" fmla="*/ 2 h 8"/>
                <a:gd name="T10" fmla="*/ 5 w 6"/>
                <a:gd name="T11" fmla="*/ 4 h 8"/>
                <a:gd name="T12" fmla="*/ 3 w 6"/>
                <a:gd name="T13" fmla="*/ 6 h 8"/>
                <a:gd name="T14" fmla="*/ 1 w 6"/>
                <a:gd name="T15" fmla="*/ 8 h 8"/>
                <a:gd name="T16" fmla="*/ 3 w 6"/>
                <a:gd name="T17" fmla="*/ 6 h 8"/>
                <a:gd name="T18" fmla="*/ 5 w 6"/>
                <a:gd name="T19" fmla="*/ 3 h 8"/>
                <a:gd name="T20" fmla="*/ 5 w 6"/>
                <a:gd name="T21" fmla="*/ 1 h 8"/>
                <a:gd name="T22" fmla="*/ 2 w 6"/>
                <a:gd name="T23" fmla="*/ 3 h 8"/>
                <a:gd name="T24" fmla="*/ 1 w 6"/>
                <a:gd name="T25" fmla="*/ 5 h 8"/>
                <a:gd name="T26" fmla="*/ 1 w 6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8">
                  <a:moveTo>
                    <a:pt x="1" y="8"/>
                  </a:moveTo>
                  <a:cubicBezTo>
                    <a:pt x="1" y="8"/>
                    <a:pt x="0" y="7"/>
                    <a:pt x="0" y="5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6" y="3"/>
                    <a:pt x="6" y="3"/>
                    <a:pt x="5" y="4"/>
                  </a:cubicBezTo>
                  <a:cubicBezTo>
                    <a:pt x="5" y="5"/>
                    <a:pt x="4" y="5"/>
                    <a:pt x="3" y="6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4" y="5"/>
                    <a:pt x="4" y="4"/>
                    <a:pt x="5" y="3"/>
                  </a:cubicBezTo>
                  <a:cubicBezTo>
                    <a:pt x="5" y="3"/>
                    <a:pt x="6" y="1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7"/>
                    <a:pt x="1" y="8"/>
                    <a:pt x="1" y="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id="{70BCE18E-4F59-4B02-8B84-4D2AEA02C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0" y="4333"/>
              <a:ext cx="49" cy="40"/>
            </a:xfrm>
            <a:custGeom>
              <a:avLst/>
              <a:gdLst>
                <a:gd name="T0" fmla="*/ 21 w 21"/>
                <a:gd name="T1" fmla="*/ 0 h 17"/>
                <a:gd name="T2" fmla="*/ 21 w 21"/>
                <a:gd name="T3" fmla="*/ 0 h 17"/>
                <a:gd name="T4" fmla="*/ 17 w 21"/>
                <a:gd name="T5" fmla="*/ 0 h 17"/>
                <a:gd name="T6" fmla="*/ 7 w 21"/>
                <a:gd name="T7" fmla="*/ 4 h 17"/>
                <a:gd name="T8" fmla="*/ 1 w 21"/>
                <a:gd name="T9" fmla="*/ 13 h 17"/>
                <a:gd name="T10" fmla="*/ 0 w 21"/>
                <a:gd name="T11" fmla="*/ 17 h 17"/>
                <a:gd name="T12" fmla="*/ 0 w 21"/>
                <a:gd name="T13" fmla="*/ 16 h 17"/>
                <a:gd name="T14" fmla="*/ 1 w 21"/>
                <a:gd name="T15" fmla="*/ 13 h 17"/>
                <a:gd name="T16" fmla="*/ 7 w 21"/>
                <a:gd name="T17" fmla="*/ 4 h 17"/>
                <a:gd name="T18" fmla="*/ 17 w 21"/>
                <a:gd name="T19" fmla="*/ 0 h 17"/>
                <a:gd name="T20" fmla="*/ 20 w 21"/>
                <a:gd name="T21" fmla="*/ 0 h 17"/>
                <a:gd name="T22" fmla="*/ 21 w 21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7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4" y="1"/>
                    <a:pt x="11" y="2"/>
                    <a:pt x="7" y="4"/>
                  </a:cubicBezTo>
                  <a:cubicBezTo>
                    <a:pt x="4" y="7"/>
                    <a:pt x="2" y="10"/>
                    <a:pt x="1" y="13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5"/>
                    <a:pt x="1" y="14"/>
                    <a:pt x="1" y="13"/>
                  </a:cubicBezTo>
                  <a:cubicBezTo>
                    <a:pt x="2" y="10"/>
                    <a:pt x="4" y="7"/>
                    <a:pt x="7" y="4"/>
                  </a:cubicBezTo>
                  <a:cubicBezTo>
                    <a:pt x="10" y="1"/>
                    <a:pt x="14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id="{A3A1D867-86A6-4FE0-996C-C4E7FCB71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4276"/>
              <a:ext cx="3" cy="57"/>
            </a:xfrm>
            <a:custGeom>
              <a:avLst/>
              <a:gdLst>
                <a:gd name="T0" fmla="*/ 0 w 1"/>
                <a:gd name="T1" fmla="*/ 0 h 24"/>
                <a:gd name="T2" fmla="*/ 1 w 1"/>
                <a:gd name="T3" fmla="*/ 12 h 24"/>
                <a:gd name="T4" fmla="*/ 1 w 1"/>
                <a:gd name="T5" fmla="*/ 24 h 24"/>
                <a:gd name="T6" fmla="*/ 0 w 1"/>
                <a:gd name="T7" fmla="*/ 12 h 24"/>
                <a:gd name="T8" fmla="*/ 0 w 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0"/>
                    <a:pt x="1" y="5"/>
                    <a:pt x="1" y="12"/>
                  </a:cubicBezTo>
                  <a:cubicBezTo>
                    <a:pt x="1" y="19"/>
                    <a:pt x="1" y="24"/>
                    <a:pt x="1" y="24"/>
                  </a:cubicBezTo>
                  <a:cubicBezTo>
                    <a:pt x="0" y="24"/>
                    <a:pt x="0" y="19"/>
                    <a:pt x="0" y="12"/>
                  </a:cubicBezTo>
                  <a:cubicBezTo>
                    <a:pt x="0" y="5"/>
                    <a:pt x="0" y="0"/>
                    <a:pt x="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97">
              <a:extLst>
                <a:ext uri="{FF2B5EF4-FFF2-40B4-BE49-F238E27FC236}">
                  <a16:creationId xmlns:a16="http://schemas.microsoft.com/office/drawing/2014/main" id="{0B1307C3-B055-4E60-AC49-8CF320BC6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" y="4361"/>
              <a:ext cx="43" cy="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id="{C9CA1FAC-BFA1-4492-821F-39E445DD4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" y="4361"/>
              <a:ext cx="4" cy="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1 h 3"/>
                <a:gd name="T4" fmla="*/ 0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id="{CD4A3775-52E5-43F4-8DB6-126D20B1F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" y="4347"/>
              <a:ext cx="7" cy="7"/>
            </a:xfrm>
            <a:custGeom>
              <a:avLst/>
              <a:gdLst>
                <a:gd name="T0" fmla="*/ 3 w 3"/>
                <a:gd name="T1" fmla="*/ 0 h 3"/>
                <a:gd name="T2" fmla="*/ 2 w 3"/>
                <a:gd name="T3" fmla="*/ 2 h 3"/>
                <a:gd name="T4" fmla="*/ 1 w 3"/>
                <a:gd name="T5" fmla="*/ 3 h 3"/>
                <a:gd name="T6" fmla="*/ 1 w 3"/>
                <a:gd name="T7" fmla="*/ 1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3" y="0"/>
                    <a:pt x="3" y="1"/>
                    <a:pt x="2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id="{6B58C67F-AFC6-448A-A37D-3A5809357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" y="4340"/>
              <a:ext cx="7" cy="4"/>
            </a:xfrm>
            <a:custGeom>
              <a:avLst/>
              <a:gdLst>
                <a:gd name="T0" fmla="*/ 3 w 3"/>
                <a:gd name="T1" fmla="*/ 1 h 2"/>
                <a:gd name="T2" fmla="*/ 1 w 3"/>
                <a:gd name="T3" fmla="*/ 1 h 2"/>
                <a:gd name="T4" fmla="*/ 0 w 3"/>
                <a:gd name="T5" fmla="*/ 2 h 2"/>
                <a:gd name="T6" fmla="*/ 1 w 3"/>
                <a:gd name="T7" fmla="*/ 1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id="{97D7535A-24FC-4A9E-8A65-1FDE3D673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4337"/>
              <a:ext cx="5" cy="3"/>
            </a:xfrm>
            <a:custGeom>
              <a:avLst/>
              <a:gdLst>
                <a:gd name="T0" fmla="*/ 2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302">
              <a:extLst>
                <a:ext uri="{FF2B5EF4-FFF2-40B4-BE49-F238E27FC236}">
                  <a16:creationId xmlns:a16="http://schemas.microsoft.com/office/drawing/2014/main" id="{27E7FDD6-B906-42E1-995A-540A628DF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4309"/>
              <a:ext cx="1" cy="1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id="{C424994D-45F3-4FA2-926F-ACA2AB83C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" y="4309"/>
              <a:ext cx="0" cy="19"/>
            </a:xfrm>
            <a:custGeom>
              <a:avLst/>
              <a:gdLst>
                <a:gd name="T0" fmla="*/ 0 h 19"/>
                <a:gd name="T1" fmla="*/ 19 h 19"/>
                <a:gd name="T2" fmla="*/ 19 h 19"/>
                <a:gd name="T3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9">
                  <a:moveTo>
                    <a:pt x="0" y="0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id="{D0C22672-C6D5-44B4-B6FA-4FBCFCC29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4309"/>
              <a:ext cx="14" cy="19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  <a:gd name="T10" fmla="*/ 6 w 6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id="{FA0FA06B-85F8-47AA-9FE4-FF0C6465B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4311"/>
              <a:ext cx="0" cy="17"/>
            </a:xfrm>
            <a:custGeom>
              <a:avLst/>
              <a:gdLst>
                <a:gd name="T0" fmla="*/ 0 h 7"/>
                <a:gd name="T1" fmla="*/ 7 h 7"/>
                <a:gd name="T2" fmla="*/ 7 h 7"/>
                <a:gd name="T3" fmla="*/ 0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id="{669EC1E9-A471-45DB-B835-3FAAD3E5F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4309"/>
              <a:ext cx="126" cy="19"/>
            </a:xfrm>
            <a:custGeom>
              <a:avLst/>
              <a:gdLst>
                <a:gd name="T0" fmla="*/ 53 w 53"/>
                <a:gd name="T1" fmla="*/ 0 h 8"/>
                <a:gd name="T2" fmla="*/ 0 w 53"/>
                <a:gd name="T3" fmla="*/ 1 h 8"/>
                <a:gd name="T4" fmla="*/ 0 w 53"/>
                <a:gd name="T5" fmla="*/ 1 h 8"/>
                <a:gd name="T6" fmla="*/ 0 w 53"/>
                <a:gd name="T7" fmla="*/ 8 h 8"/>
                <a:gd name="T8" fmla="*/ 3 w 53"/>
                <a:gd name="T9" fmla="*/ 8 h 8"/>
                <a:gd name="T10" fmla="*/ 7 w 53"/>
                <a:gd name="T11" fmla="*/ 7 h 8"/>
                <a:gd name="T12" fmla="*/ 7 w 53"/>
                <a:gd name="T13" fmla="*/ 7 h 8"/>
                <a:gd name="T14" fmla="*/ 6 w 53"/>
                <a:gd name="T15" fmla="*/ 8 h 8"/>
                <a:gd name="T16" fmla="*/ 53 w 53"/>
                <a:gd name="T17" fmla="*/ 8 h 8"/>
                <a:gd name="T18" fmla="*/ 53 w 53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8">
                  <a:moveTo>
                    <a:pt x="5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6"/>
                    <a:pt x="53" y="4"/>
                    <a:pt x="53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id="{E9D2B12E-8331-4345-B9C6-C4CD7BAD0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4325"/>
              <a:ext cx="17" cy="3"/>
            </a:xfrm>
            <a:custGeom>
              <a:avLst/>
              <a:gdLst>
                <a:gd name="T0" fmla="*/ 7 w 7"/>
                <a:gd name="T1" fmla="*/ 0 h 1"/>
                <a:gd name="T2" fmla="*/ 3 w 7"/>
                <a:gd name="T3" fmla="*/ 1 h 1"/>
                <a:gd name="T4" fmla="*/ 0 w 7"/>
                <a:gd name="T5" fmla="*/ 1 h 1"/>
                <a:gd name="T6" fmla="*/ 0 w 7"/>
                <a:gd name="T7" fmla="*/ 1 h 1"/>
                <a:gd name="T8" fmla="*/ 6 w 7"/>
                <a:gd name="T9" fmla="*/ 1 h 1"/>
                <a:gd name="T10" fmla="*/ 7 w 7"/>
                <a:gd name="T11" fmla="*/ 0 h 1"/>
                <a:gd name="T12" fmla="*/ 7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6" y="0"/>
                    <a:pt x="5" y="1"/>
                    <a:pt x="3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id="{5AFAEA4E-7105-453E-890A-51597246D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4309"/>
              <a:ext cx="3" cy="19"/>
            </a:xfrm>
            <a:custGeom>
              <a:avLst/>
              <a:gdLst>
                <a:gd name="T0" fmla="*/ 1 w 1"/>
                <a:gd name="T1" fmla="*/ 0 h 8"/>
                <a:gd name="T2" fmla="*/ 0 w 1"/>
                <a:gd name="T3" fmla="*/ 0 h 8"/>
                <a:gd name="T4" fmla="*/ 0 w 1"/>
                <a:gd name="T5" fmla="*/ 8 h 8"/>
                <a:gd name="T6" fmla="*/ 1 w 1"/>
                <a:gd name="T7" fmla="*/ 8 h 8"/>
                <a:gd name="T8" fmla="*/ 1 w 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1" y="4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id="{C0B64F42-6203-4C11-B096-04FF028A9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2974"/>
              <a:ext cx="477" cy="287"/>
            </a:xfrm>
            <a:custGeom>
              <a:avLst/>
              <a:gdLst>
                <a:gd name="T0" fmla="*/ 201 w 201"/>
                <a:gd name="T1" fmla="*/ 26 h 121"/>
                <a:gd name="T2" fmla="*/ 177 w 201"/>
                <a:gd name="T3" fmla="*/ 98 h 121"/>
                <a:gd name="T4" fmla="*/ 133 w 201"/>
                <a:gd name="T5" fmla="*/ 121 h 121"/>
                <a:gd name="T6" fmla="*/ 0 w 201"/>
                <a:gd name="T7" fmla="*/ 121 h 121"/>
                <a:gd name="T8" fmla="*/ 0 w 201"/>
                <a:gd name="T9" fmla="*/ 91 h 121"/>
                <a:gd name="T10" fmla="*/ 122 w 201"/>
                <a:gd name="T11" fmla="*/ 74 h 121"/>
                <a:gd name="T12" fmla="*/ 151 w 201"/>
                <a:gd name="T13" fmla="*/ 0 h 121"/>
                <a:gd name="T14" fmla="*/ 201 w 201"/>
                <a:gd name="T15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21">
                  <a:moveTo>
                    <a:pt x="201" y="26"/>
                  </a:moveTo>
                  <a:cubicBezTo>
                    <a:pt x="177" y="98"/>
                    <a:pt x="177" y="98"/>
                    <a:pt x="177" y="98"/>
                  </a:cubicBezTo>
                  <a:cubicBezTo>
                    <a:pt x="171" y="118"/>
                    <a:pt x="154" y="121"/>
                    <a:pt x="133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201" y="26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id="{A7463089-5EF4-4DE3-86A5-492B71CB4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" y="3112"/>
              <a:ext cx="194" cy="149"/>
            </a:xfrm>
            <a:custGeom>
              <a:avLst/>
              <a:gdLst>
                <a:gd name="T0" fmla="*/ 68 w 82"/>
                <a:gd name="T1" fmla="*/ 27 h 63"/>
                <a:gd name="T2" fmla="*/ 57 w 82"/>
                <a:gd name="T3" fmla="*/ 22 h 63"/>
                <a:gd name="T4" fmla="*/ 43 w 82"/>
                <a:gd name="T5" fmla="*/ 1 h 63"/>
                <a:gd name="T6" fmla="*/ 45 w 82"/>
                <a:gd name="T7" fmla="*/ 18 h 63"/>
                <a:gd name="T8" fmla="*/ 31 w 82"/>
                <a:gd name="T9" fmla="*/ 14 h 63"/>
                <a:gd name="T10" fmla="*/ 2 w 82"/>
                <a:gd name="T11" fmla="*/ 30 h 63"/>
                <a:gd name="T12" fmla="*/ 12 w 82"/>
                <a:gd name="T13" fmla="*/ 33 h 63"/>
                <a:gd name="T14" fmla="*/ 27 w 82"/>
                <a:gd name="T15" fmla="*/ 26 h 63"/>
                <a:gd name="T16" fmla="*/ 44 w 82"/>
                <a:gd name="T17" fmla="*/ 31 h 63"/>
                <a:gd name="T18" fmla="*/ 23 w 82"/>
                <a:gd name="T19" fmla="*/ 33 h 63"/>
                <a:gd name="T20" fmla="*/ 3 w 82"/>
                <a:gd name="T21" fmla="*/ 51 h 63"/>
                <a:gd name="T22" fmla="*/ 15 w 82"/>
                <a:gd name="T23" fmla="*/ 51 h 63"/>
                <a:gd name="T24" fmla="*/ 66 w 82"/>
                <a:gd name="T25" fmla="*/ 62 h 63"/>
                <a:gd name="T26" fmla="*/ 82 w 82"/>
                <a:gd name="T27" fmla="*/ 63 h 63"/>
                <a:gd name="T28" fmla="*/ 82 w 82"/>
                <a:gd name="T29" fmla="*/ 33 h 63"/>
                <a:gd name="T30" fmla="*/ 68 w 82"/>
                <a:gd name="T31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63">
                  <a:moveTo>
                    <a:pt x="68" y="27"/>
                  </a:moveTo>
                  <a:cubicBezTo>
                    <a:pt x="57" y="22"/>
                    <a:pt x="57" y="22"/>
                    <a:pt x="57" y="22"/>
                  </a:cubicBezTo>
                  <a:cubicBezTo>
                    <a:pt x="57" y="22"/>
                    <a:pt x="46" y="0"/>
                    <a:pt x="43" y="1"/>
                  </a:cubicBezTo>
                  <a:cubicBezTo>
                    <a:pt x="41" y="2"/>
                    <a:pt x="40" y="8"/>
                    <a:pt x="45" y="1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0" y="28"/>
                    <a:pt x="2" y="30"/>
                  </a:cubicBezTo>
                  <a:cubicBezTo>
                    <a:pt x="3" y="32"/>
                    <a:pt x="5" y="37"/>
                    <a:pt x="12" y="33"/>
                  </a:cubicBezTo>
                  <a:cubicBezTo>
                    <a:pt x="19" y="30"/>
                    <a:pt x="27" y="26"/>
                    <a:pt x="27" y="26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9" y="56"/>
                    <a:pt x="15" y="5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68" y="27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id="{2B6246B2-E046-470F-9283-4A7A974CF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" y="3207"/>
              <a:ext cx="67" cy="26"/>
            </a:xfrm>
            <a:custGeom>
              <a:avLst/>
              <a:gdLst>
                <a:gd name="T0" fmla="*/ 0 w 28"/>
                <a:gd name="T1" fmla="*/ 11 h 11"/>
                <a:gd name="T2" fmla="*/ 3 w 28"/>
                <a:gd name="T3" fmla="*/ 8 h 11"/>
                <a:gd name="T4" fmla="*/ 7 w 28"/>
                <a:gd name="T5" fmla="*/ 5 h 11"/>
                <a:gd name="T6" fmla="*/ 12 w 28"/>
                <a:gd name="T7" fmla="*/ 3 h 11"/>
                <a:gd name="T8" fmla="*/ 28 w 28"/>
                <a:gd name="T9" fmla="*/ 1 h 11"/>
                <a:gd name="T10" fmla="*/ 12 w 28"/>
                <a:gd name="T11" fmla="*/ 2 h 11"/>
                <a:gd name="T12" fmla="*/ 6 w 28"/>
                <a:gd name="T13" fmla="*/ 3 h 11"/>
                <a:gd name="T14" fmla="*/ 2 w 28"/>
                <a:gd name="T15" fmla="*/ 7 h 11"/>
                <a:gd name="T16" fmla="*/ 0 w 28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0" y="11"/>
                    <a:pt x="1" y="10"/>
                    <a:pt x="3" y="8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3"/>
                    <a:pt x="12" y="3"/>
                  </a:cubicBezTo>
                  <a:cubicBezTo>
                    <a:pt x="21" y="2"/>
                    <a:pt x="28" y="1"/>
                    <a:pt x="28" y="1"/>
                  </a:cubicBezTo>
                  <a:cubicBezTo>
                    <a:pt x="28" y="0"/>
                    <a:pt x="21" y="1"/>
                    <a:pt x="12" y="2"/>
                  </a:cubicBezTo>
                  <a:cubicBezTo>
                    <a:pt x="10" y="2"/>
                    <a:pt x="8" y="2"/>
                    <a:pt x="6" y="3"/>
                  </a:cubicBezTo>
                  <a:cubicBezTo>
                    <a:pt x="4" y="4"/>
                    <a:pt x="3" y="6"/>
                    <a:pt x="2" y="7"/>
                  </a:cubicBezTo>
                  <a:cubicBezTo>
                    <a:pt x="0" y="9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id="{DFDBB6F9-2841-4D8D-B30C-3BF035D5D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" y="3228"/>
              <a:ext cx="41" cy="10"/>
            </a:xfrm>
            <a:custGeom>
              <a:avLst/>
              <a:gdLst>
                <a:gd name="T0" fmla="*/ 0 w 17"/>
                <a:gd name="T1" fmla="*/ 4 h 4"/>
                <a:gd name="T2" fmla="*/ 2 w 17"/>
                <a:gd name="T3" fmla="*/ 3 h 4"/>
                <a:gd name="T4" fmla="*/ 8 w 17"/>
                <a:gd name="T5" fmla="*/ 2 h 4"/>
                <a:gd name="T6" fmla="*/ 17 w 17"/>
                <a:gd name="T7" fmla="*/ 1 h 4"/>
                <a:gd name="T8" fmla="*/ 8 w 17"/>
                <a:gd name="T9" fmla="*/ 0 h 4"/>
                <a:gd name="T10" fmla="*/ 1 w 17"/>
                <a:gd name="T11" fmla="*/ 2 h 4"/>
                <a:gd name="T12" fmla="*/ 0 w 17"/>
                <a:gd name="T13" fmla="*/ 3 h 4"/>
                <a:gd name="T14" fmla="*/ 0 w 17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">
                  <a:moveTo>
                    <a:pt x="0" y="4"/>
                  </a:moveTo>
                  <a:cubicBezTo>
                    <a:pt x="0" y="4"/>
                    <a:pt x="0" y="3"/>
                    <a:pt x="2" y="3"/>
                  </a:cubicBezTo>
                  <a:cubicBezTo>
                    <a:pt x="3" y="2"/>
                    <a:pt x="6" y="2"/>
                    <a:pt x="8" y="2"/>
                  </a:cubicBezTo>
                  <a:cubicBezTo>
                    <a:pt x="13" y="1"/>
                    <a:pt x="17" y="1"/>
                    <a:pt x="17" y="1"/>
                  </a:cubicBezTo>
                  <a:cubicBezTo>
                    <a:pt x="17" y="0"/>
                    <a:pt x="13" y="0"/>
                    <a:pt x="8" y="0"/>
                  </a:cubicBezTo>
                  <a:cubicBezTo>
                    <a:pt x="5" y="1"/>
                    <a:pt x="3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id="{DA7DD4F0-37D4-4B19-A337-011758C25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2653"/>
              <a:ext cx="629" cy="737"/>
            </a:xfrm>
            <a:custGeom>
              <a:avLst/>
              <a:gdLst>
                <a:gd name="T0" fmla="*/ 75 w 265"/>
                <a:gd name="T1" fmla="*/ 146 h 310"/>
                <a:gd name="T2" fmla="*/ 65 w 265"/>
                <a:gd name="T3" fmla="*/ 180 h 310"/>
                <a:gd name="T4" fmla="*/ 0 w 265"/>
                <a:gd name="T5" fmla="*/ 151 h 310"/>
                <a:gd name="T6" fmla="*/ 34 w 265"/>
                <a:gd name="T7" fmla="*/ 60 h 310"/>
                <a:gd name="T8" fmla="*/ 101 w 265"/>
                <a:gd name="T9" fmla="*/ 6 h 310"/>
                <a:gd name="T10" fmla="*/ 163 w 265"/>
                <a:gd name="T11" fmla="*/ 0 h 310"/>
                <a:gd name="T12" fmla="*/ 260 w 265"/>
                <a:gd name="T13" fmla="*/ 59 h 310"/>
                <a:gd name="T14" fmla="*/ 260 w 265"/>
                <a:gd name="T15" fmla="*/ 192 h 310"/>
                <a:gd name="T16" fmla="*/ 255 w 265"/>
                <a:gd name="T17" fmla="*/ 304 h 310"/>
                <a:gd name="T18" fmla="*/ 69 w 265"/>
                <a:gd name="T19" fmla="*/ 310 h 310"/>
                <a:gd name="T20" fmla="*/ 75 w 265"/>
                <a:gd name="T21" fmla="*/ 14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5" h="310">
                  <a:moveTo>
                    <a:pt x="75" y="146"/>
                  </a:moveTo>
                  <a:cubicBezTo>
                    <a:pt x="65" y="180"/>
                    <a:pt x="65" y="180"/>
                    <a:pt x="65" y="18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" y="144"/>
                    <a:pt x="13" y="111"/>
                    <a:pt x="34" y="60"/>
                  </a:cubicBezTo>
                  <a:cubicBezTo>
                    <a:pt x="45" y="32"/>
                    <a:pt x="71" y="11"/>
                    <a:pt x="101" y="6"/>
                  </a:cubicBezTo>
                  <a:cubicBezTo>
                    <a:pt x="122" y="3"/>
                    <a:pt x="145" y="0"/>
                    <a:pt x="163" y="0"/>
                  </a:cubicBezTo>
                  <a:cubicBezTo>
                    <a:pt x="199" y="0"/>
                    <a:pt x="253" y="23"/>
                    <a:pt x="260" y="59"/>
                  </a:cubicBezTo>
                  <a:cubicBezTo>
                    <a:pt x="265" y="86"/>
                    <a:pt x="260" y="134"/>
                    <a:pt x="260" y="192"/>
                  </a:cubicBezTo>
                  <a:cubicBezTo>
                    <a:pt x="255" y="304"/>
                    <a:pt x="255" y="304"/>
                    <a:pt x="255" y="304"/>
                  </a:cubicBezTo>
                  <a:cubicBezTo>
                    <a:pt x="69" y="310"/>
                    <a:pt x="69" y="310"/>
                    <a:pt x="69" y="310"/>
                  </a:cubicBezTo>
                  <a:cubicBezTo>
                    <a:pt x="75" y="146"/>
                    <a:pt x="75" y="146"/>
                    <a:pt x="75" y="146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4">
              <a:extLst>
                <a:ext uri="{FF2B5EF4-FFF2-40B4-BE49-F238E27FC236}">
                  <a16:creationId xmlns:a16="http://schemas.microsoft.com/office/drawing/2014/main" id="{2D8EB298-07D7-497E-B25B-8E59E33B8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3375"/>
              <a:ext cx="270" cy="34"/>
            </a:xfrm>
            <a:custGeom>
              <a:avLst/>
              <a:gdLst>
                <a:gd name="T0" fmla="*/ 114 w 114"/>
                <a:gd name="T1" fmla="*/ 0 h 14"/>
                <a:gd name="T2" fmla="*/ 0 w 114"/>
                <a:gd name="T3" fmla="*/ 4 h 14"/>
                <a:gd name="T4" fmla="*/ 0 w 114"/>
                <a:gd name="T5" fmla="*/ 8 h 14"/>
                <a:gd name="T6" fmla="*/ 112 w 114"/>
                <a:gd name="T7" fmla="*/ 14 h 14"/>
                <a:gd name="T8" fmla="*/ 114 w 1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4">
                  <a:moveTo>
                    <a:pt x="11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5">
              <a:extLst>
                <a:ext uri="{FF2B5EF4-FFF2-40B4-BE49-F238E27FC236}">
                  <a16:creationId xmlns:a16="http://schemas.microsoft.com/office/drawing/2014/main" id="{10659DCC-8A1B-4261-A061-B9DA49E03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3043"/>
              <a:ext cx="327" cy="342"/>
            </a:xfrm>
            <a:custGeom>
              <a:avLst/>
              <a:gdLst>
                <a:gd name="T0" fmla="*/ 54 w 138"/>
                <a:gd name="T1" fmla="*/ 0 h 144"/>
                <a:gd name="T2" fmla="*/ 28 w 138"/>
                <a:gd name="T3" fmla="*/ 7 h 144"/>
                <a:gd name="T4" fmla="*/ 13 w 138"/>
                <a:gd name="T5" fmla="*/ 36 h 144"/>
                <a:gd name="T6" fmla="*/ 0 w 138"/>
                <a:gd name="T7" fmla="*/ 144 h 144"/>
                <a:gd name="T8" fmla="*/ 114 w 138"/>
                <a:gd name="T9" fmla="*/ 140 h 144"/>
                <a:gd name="T10" fmla="*/ 138 w 138"/>
                <a:gd name="T11" fmla="*/ 2 h 144"/>
                <a:gd name="T12" fmla="*/ 116 w 138"/>
                <a:gd name="T13" fmla="*/ 4 h 144"/>
                <a:gd name="T14" fmla="*/ 69 w 138"/>
                <a:gd name="T15" fmla="*/ 1 h 144"/>
                <a:gd name="T16" fmla="*/ 54 w 138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44">
                  <a:moveTo>
                    <a:pt x="54" y="0"/>
                  </a:moveTo>
                  <a:cubicBezTo>
                    <a:pt x="45" y="0"/>
                    <a:pt x="36" y="2"/>
                    <a:pt x="28" y="7"/>
                  </a:cubicBezTo>
                  <a:cubicBezTo>
                    <a:pt x="20" y="14"/>
                    <a:pt x="16" y="26"/>
                    <a:pt x="13" y="36"/>
                  </a:cubicBezTo>
                  <a:cubicBezTo>
                    <a:pt x="4" y="77"/>
                    <a:pt x="2" y="104"/>
                    <a:pt x="0" y="144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131" y="4"/>
                    <a:pt x="124" y="4"/>
                    <a:pt x="116" y="4"/>
                  </a:cubicBezTo>
                  <a:cubicBezTo>
                    <a:pt x="101" y="4"/>
                    <a:pt x="85" y="2"/>
                    <a:pt x="69" y="1"/>
                  </a:cubicBezTo>
                  <a:cubicBezTo>
                    <a:pt x="64" y="1"/>
                    <a:pt x="59" y="0"/>
                    <a:pt x="54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16">
              <a:extLst>
                <a:ext uri="{FF2B5EF4-FFF2-40B4-BE49-F238E27FC236}">
                  <a16:creationId xmlns:a16="http://schemas.microsoft.com/office/drawing/2014/main" id="{8DEB4870-4A91-4D00-B805-CD6F28772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" y="2713"/>
              <a:ext cx="60" cy="282"/>
            </a:xfrm>
            <a:custGeom>
              <a:avLst/>
              <a:gdLst>
                <a:gd name="T0" fmla="*/ 0 w 25"/>
                <a:gd name="T1" fmla="*/ 0 h 119"/>
                <a:gd name="T2" fmla="*/ 5 w 25"/>
                <a:gd name="T3" fmla="*/ 1 h 119"/>
                <a:gd name="T4" fmla="*/ 16 w 25"/>
                <a:gd name="T5" fmla="*/ 10 h 119"/>
                <a:gd name="T6" fmla="*/ 22 w 25"/>
                <a:gd name="T7" fmla="*/ 29 h 119"/>
                <a:gd name="T8" fmla="*/ 21 w 25"/>
                <a:gd name="T9" fmla="*/ 55 h 119"/>
                <a:gd name="T10" fmla="*/ 10 w 25"/>
                <a:gd name="T11" fmla="*/ 100 h 119"/>
                <a:gd name="T12" fmla="*/ 6 w 25"/>
                <a:gd name="T13" fmla="*/ 114 h 119"/>
                <a:gd name="T14" fmla="*/ 5 w 25"/>
                <a:gd name="T15" fmla="*/ 119 h 119"/>
                <a:gd name="T16" fmla="*/ 7 w 25"/>
                <a:gd name="T17" fmla="*/ 114 h 119"/>
                <a:gd name="T18" fmla="*/ 11 w 25"/>
                <a:gd name="T19" fmla="*/ 101 h 119"/>
                <a:gd name="T20" fmla="*/ 22 w 25"/>
                <a:gd name="T21" fmla="*/ 55 h 119"/>
                <a:gd name="T22" fmla="*/ 24 w 25"/>
                <a:gd name="T23" fmla="*/ 29 h 119"/>
                <a:gd name="T24" fmla="*/ 17 w 25"/>
                <a:gd name="T25" fmla="*/ 9 h 119"/>
                <a:gd name="T26" fmla="*/ 6 w 25"/>
                <a:gd name="T27" fmla="*/ 1 h 119"/>
                <a:gd name="T28" fmla="*/ 2 w 25"/>
                <a:gd name="T29" fmla="*/ 0 h 119"/>
                <a:gd name="T30" fmla="*/ 0 w 25"/>
                <a:gd name="T3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119">
                  <a:moveTo>
                    <a:pt x="0" y="0"/>
                  </a:moveTo>
                  <a:cubicBezTo>
                    <a:pt x="0" y="0"/>
                    <a:pt x="2" y="0"/>
                    <a:pt x="5" y="1"/>
                  </a:cubicBezTo>
                  <a:cubicBezTo>
                    <a:pt x="8" y="2"/>
                    <a:pt x="13" y="5"/>
                    <a:pt x="16" y="10"/>
                  </a:cubicBezTo>
                  <a:cubicBezTo>
                    <a:pt x="20" y="15"/>
                    <a:pt x="22" y="21"/>
                    <a:pt x="22" y="29"/>
                  </a:cubicBezTo>
                  <a:cubicBezTo>
                    <a:pt x="23" y="37"/>
                    <a:pt x="22" y="46"/>
                    <a:pt x="21" y="55"/>
                  </a:cubicBezTo>
                  <a:cubicBezTo>
                    <a:pt x="18" y="73"/>
                    <a:pt x="13" y="89"/>
                    <a:pt x="10" y="100"/>
                  </a:cubicBezTo>
                  <a:cubicBezTo>
                    <a:pt x="9" y="106"/>
                    <a:pt x="7" y="111"/>
                    <a:pt x="6" y="114"/>
                  </a:cubicBezTo>
                  <a:cubicBezTo>
                    <a:pt x="5" y="117"/>
                    <a:pt x="5" y="119"/>
                    <a:pt x="5" y="119"/>
                  </a:cubicBezTo>
                  <a:cubicBezTo>
                    <a:pt x="5" y="119"/>
                    <a:pt x="6" y="118"/>
                    <a:pt x="7" y="114"/>
                  </a:cubicBezTo>
                  <a:cubicBezTo>
                    <a:pt x="8" y="111"/>
                    <a:pt x="9" y="107"/>
                    <a:pt x="11" y="101"/>
                  </a:cubicBezTo>
                  <a:cubicBezTo>
                    <a:pt x="15" y="89"/>
                    <a:pt x="19" y="73"/>
                    <a:pt x="22" y="55"/>
                  </a:cubicBezTo>
                  <a:cubicBezTo>
                    <a:pt x="23" y="46"/>
                    <a:pt x="25" y="37"/>
                    <a:pt x="24" y="29"/>
                  </a:cubicBezTo>
                  <a:cubicBezTo>
                    <a:pt x="23" y="21"/>
                    <a:pt x="21" y="14"/>
                    <a:pt x="17" y="9"/>
                  </a:cubicBezTo>
                  <a:cubicBezTo>
                    <a:pt x="13" y="4"/>
                    <a:pt x="9" y="2"/>
                    <a:pt x="6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17">
              <a:extLst>
                <a:ext uri="{FF2B5EF4-FFF2-40B4-BE49-F238E27FC236}">
                  <a16:creationId xmlns:a16="http://schemas.microsoft.com/office/drawing/2014/main" id="{EA82FF65-CA30-4CD8-8331-E043C8762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2991"/>
              <a:ext cx="157" cy="71"/>
            </a:xfrm>
            <a:custGeom>
              <a:avLst/>
              <a:gdLst>
                <a:gd name="T0" fmla="*/ 0 w 66"/>
                <a:gd name="T1" fmla="*/ 0 h 30"/>
                <a:gd name="T2" fmla="*/ 9 w 66"/>
                <a:gd name="T3" fmla="*/ 5 h 30"/>
                <a:gd name="T4" fmla="*/ 32 w 66"/>
                <a:gd name="T5" fmla="*/ 16 h 30"/>
                <a:gd name="T6" fmla="*/ 56 w 66"/>
                <a:gd name="T7" fmla="*/ 26 h 30"/>
                <a:gd name="T8" fmla="*/ 66 w 66"/>
                <a:gd name="T9" fmla="*/ 30 h 30"/>
                <a:gd name="T10" fmla="*/ 56 w 66"/>
                <a:gd name="T11" fmla="*/ 25 h 30"/>
                <a:gd name="T12" fmla="*/ 33 w 66"/>
                <a:gd name="T13" fmla="*/ 15 h 30"/>
                <a:gd name="T14" fmla="*/ 10 w 66"/>
                <a:gd name="T15" fmla="*/ 4 h 30"/>
                <a:gd name="T16" fmla="*/ 0 w 6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30">
                  <a:moveTo>
                    <a:pt x="0" y="0"/>
                  </a:moveTo>
                  <a:cubicBezTo>
                    <a:pt x="0" y="0"/>
                    <a:pt x="4" y="2"/>
                    <a:pt x="9" y="5"/>
                  </a:cubicBezTo>
                  <a:cubicBezTo>
                    <a:pt x="15" y="8"/>
                    <a:pt x="23" y="12"/>
                    <a:pt x="32" y="16"/>
                  </a:cubicBezTo>
                  <a:cubicBezTo>
                    <a:pt x="41" y="20"/>
                    <a:pt x="50" y="24"/>
                    <a:pt x="56" y="26"/>
                  </a:cubicBezTo>
                  <a:cubicBezTo>
                    <a:pt x="62" y="29"/>
                    <a:pt x="65" y="30"/>
                    <a:pt x="66" y="30"/>
                  </a:cubicBezTo>
                  <a:cubicBezTo>
                    <a:pt x="66" y="29"/>
                    <a:pt x="62" y="28"/>
                    <a:pt x="56" y="25"/>
                  </a:cubicBezTo>
                  <a:cubicBezTo>
                    <a:pt x="50" y="23"/>
                    <a:pt x="42" y="19"/>
                    <a:pt x="33" y="15"/>
                  </a:cubicBezTo>
                  <a:cubicBezTo>
                    <a:pt x="24" y="11"/>
                    <a:pt x="16" y="7"/>
                    <a:pt x="10" y="4"/>
                  </a:cubicBezTo>
                  <a:cubicBezTo>
                    <a:pt x="4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8">
              <a:extLst>
                <a:ext uri="{FF2B5EF4-FFF2-40B4-BE49-F238E27FC236}">
                  <a16:creationId xmlns:a16="http://schemas.microsoft.com/office/drawing/2014/main" id="{4EB626AB-A56E-4616-B639-972667505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" y="3409"/>
              <a:ext cx="600" cy="874"/>
            </a:xfrm>
            <a:custGeom>
              <a:avLst/>
              <a:gdLst>
                <a:gd name="T0" fmla="*/ 44 w 253"/>
                <a:gd name="T1" fmla="*/ 0 h 368"/>
                <a:gd name="T2" fmla="*/ 16 w 253"/>
                <a:gd name="T3" fmla="*/ 89 h 368"/>
                <a:gd name="T4" fmla="*/ 178 w 253"/>
                <a:gd name="T5" fmla="*/ 368 h 368"/>
                <a:gd name="T6" fmla="*/ 253 w 253"/>
                <a:gd name="T7" fmla="*/ 322 h 368"/>
                <a:gd name="T8" fmla="*/ 127 w 253"/>
                <a:gd name="T9" fmla="*/ 71 h 368"/>
                <a:gd name="T10" fmla="*/ 219 w 253"/>
                <a:gd name="T11" fmla="*/ 1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" h="368">
                  <a:moveTo>
                    <a:pt x="44" y="0"/>
                  </a:moveTo>
                  <a:cubicBezTo>
                    <a:pt x="12" y="18"/>
                    <a:pt x="0" y="57"/>
                    <a:pt x="16" y="89"/>
                  </a:cubicBezTo>
                  <a:cubicBezTo>
                    <a:pt x="178" y="368"/>
                    <a:pt x="178" y="368"/>
                    <a:pt x="178" y="368"/>
                  </a:cubicBezTo>
                  <a:cubicBezTo>
                    <a:pt x="253" y="322"/>
                    <a:pt x="253" y="322"/>
                    <a:pt x="253" y="322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219" y="12"/>
                    <a:pt x="219" y="12"/>
                    <a:pt x="219" y="12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19">
              <a:extLst>
                <a:ext uri="{FF2B5EF4-FFF2-40B4-BE49-F238E27FC236}">
                  <a16:creationId xmlns:a16="http://schemas.microsoft.com/office/drawing/2014/main" id="{E0887022-D620-4CF4-8D51-F1C9DB148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" y="3378"/>
              <a:ext cx="681" cy="933"/>
            </a:xfrm>
            <a:custGeom>
              <a:avLst/>
              <a:gdLst>
                <a:gd name="T0" fmla="*/ 287 w 287"/>
                <a:gd name="T1" fmla="*/ 0 h 393"/>
                <a:gd name="T2" fmla="*/ 64 w 287"/>
                <a:gd name="T3" fmla="*/ 8 h 393"/>
                <a:gd name="T4" fmla="*/ 0 w 287"/>
                <a:gd name="T5" fmla="*/ 75 h 393"/>
                <a:gd name="T6" fmla="*/ 10 w 287"/>
                <a:gd name="T7" fmla="*/ 393 h 393"/>
                <a:gd name="T8" fmla="*/ 103 w 287"/>
                <a:gd name="T9" fmla="*/ 392 h 393"/>
                <a:gd name="T10" fmla="*/ 100 w 287"/>
                <a:gd name="T11" fmla="*/ 92 h 393"/>
                <a:gd name="T12" fmla="*/ 287 w 287"/>
                <a:gd name="T13" fmla="*/ 87 h 393"/>
                <a:gd name="T14" fmla="*/ 287 w 287"/>
                <a:gd name="T15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7" h="393">
                  <a:moveTo>
                    <a:pt x="287" y="0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28" y="9"/>
                    <a:pt x="0" y="39"/>
                    <a:pt x="0" y="75"/>
                  </a:cubicBezTo>
                  <a:cubicBezTo>
                    <a:pt x="10" y="393"/>
                    <a:pt x="10" y="393"/>
                    <a:pt x="10" y="393"/>
                  </a:cubicBezTo>
                  <a:cubicBezTo>
                    <a:pt x="103" y="392"/>
                    <a:pt x="103" y="392"/>
                    <a:pt x="103" y="392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287" y="87"/>
                    <a:pt x="287" y="87"/>
                    <a:pt x="287" y="8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20">
              <a:extLst>
                <a:ext uri="{FF2B5EF4-FFF2-40B4-BE49-F238E27FC236}">
                  <a16:creationId xmlns:a16="http://schemas.microsoft.com/office/drawing/2014/main" id="{DEA60FDE-68E8-4405-ACFD-A740B278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3622"/>
              <a:ext cx="7" cy="687"/>
            </a:xfrm>
            <a:custGeom>
              <a:avLst/>
              <a:gdLst>
                <a:gd name="T0" fmla="*/ 0 w 3"/>
                <a:gd name="T1" fmla="*/ 0 h 289"/>
                <a:gd name="T2" fmla="*/ 0 w 3"/>
                <a:gd name="T3" fmla="*/ 3 h 289"/>
                <a:gd name="T4" fmla="*/ 1 w 3"/>
                <a:gd name="T5" fmla="*/ 11 h 289"/>
                <a:gd name="T6" fmla="*/ 2 w 3"/>
                <a:gd name="T7" fmla="*/ 42 h 289"/>
                <a:gd name="T8" fmla="*/ 3 w 3"/>
                <a:gd name="T9" fmla="*/ 145 h 289"/>
                <a:gd name="T10" fmla="*/ 3 w 3"/>
                <a:gd name="T11" fmla="*/ 247 h 289"/>
                <a:gd name="T12" fmla="*/ 3 w 3"/>
                <a:gd name="T13" fmla="*/ 278 h 289"/>
                <a:gd name="T14" fmla="*/ 3 w 3"/>
                <a:gd name="T15" fmla="*/ 286 h 289"/>
                <a:gd name="T16" fmla="*/ 3 w 3"/>
                <a:gd name="T17" fmla="*/ 289 h 289"/>
                <a:gd name="T18" fmla="*/ 3 w 3"/>
                <a:gd name="T19" fmla="*/ 286 h 289"/>
                <a:gd name="T20" fmla="*/ 3 w 3"/>
                <a:gd name="T21" fmla="*/ 278 h 289"/>
                <a:gd name="T22" fmla="*/ 2 w 3"/>
                <a:gd name="T23" fmla="*/ 247 h 289"/>
                <a:gd name="T24" fmla="*/ 1 w 3"/>
                <a:gd name="T25" fmla="*/ 145 h 289"/>
                <a:gd name="T26" fmla="*/ 0 w 3"/>
                <a:gd name="T27" fmla="*/ 42 h 289"/>
                <a:gd name="T28" fmla="*/ 0 w 3"/>
                <a:gd name="T29" fmla="*/ 11 h 289"/>
                <a:gd name="T30" fmla="*/ 0 w 3"/>
                <a:gd name="T31" fmla="*/ 3 h 289"/>
                <a:gd name="T32" fmla="*/ 0 w 3"/>
                <a:gd name="T33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289">
                  <a:moveTo>
                    <a:pt x="0" y="0"/>
                  </a:moveTo>
                  <a:cubicBezTo>
                    <a:pt x="0" y="0"/>
                    <a:pt x="0" y="1"/>
                    <a:pt x="0" y="3"/>
                  </a:cubicBezTo>
                  <a:cubicBezTo>
                    <a:pt x="0" y="5"/>
                    <a:pt x="1" y="8"/>
                    <a:pt x="1" y="11"/>
                  </a:cubicBezTo>
                  <a:cubicBezTo>
                    <a:pt x="1" y="19"/>
                    <a:pt x="1" y="29"/>
                    <a:pt x="2" y="42"/>
                  </a:cubicBezTo>
                  <a:cubicBezTo>
                    <a:pt x="2" y="68"/>
                    <a:pt x="2" y="105"/>
                    <a:pt x="3" y="145"/>
                  </a:cubicBezTo>
                  <a:cubicBezTo>
                    <a:pt x="3" y="185"/>
                    <a:pt x="3" y="221"/>
                    <a:pt x="3" y="247"/>
                  </a:cubicBezTo>
                  <a:cubicBezTo>
                    <a:pt x="3" y="260"/>
                    <a:pt x="3" y="270"/>
                    <a:pt x="3" y="278"/>
                  </a:cubicBezTo>
                  <a:cubicBezTo>
                    <a:pt x="3" y="282"/>
                    <a:pt x="3" y="284"/>
                    <a:pt x="3" y="286"/>
                  </a:cubicBezTo>
                  <a:cubicBezTo>
                    <a:pt x="3" y="288"/>
                    <a:pt x="3" y="289"/>
                    <a:pt x="3" y="289"/>
                  </a:cubicBezTo>
                  <a:cubicBezTo>
                    <a:pt x="3" y="289"/>
                    <a:pt x="3" y="288"/>
                    <a:pt x="3" y="286"/>
                  </a:cubicBezTo>
                  <a:cubicBezTo>
                    <a:pt x="3" y="284"/>
                    <a:pt x="3" y="282"/>
                    <a:pt x="3" y="278"/>
                  </a:cubicBezTo>
                  <a:cubicBezTo>
                    <a:pt x="2" y="271"/>
                    <a:pt x="2" y="260"/>
                    <a:pt x="2" y="247"/>
                  </a:cubicBezTo>
                  <a:cubicBezTo>
                    <a:pt x="1" y="221"/>
                    <a:pt x="1" y="185"/>
                    <a:pt x="1" y="145"/>
                  </a:cubicBezTo>
                  <a:cubicBezTo>
                    <a:pt x="0" y="105"/>
                    <a:pt x="0" y="69"/>
                    <a:pt x="0" y="42"/>
                  </a:cubicBezTo>
                  <a:cubicBezTo>
                    <a:pt x="0" y="29"/>
                    <a:pt x="0" y="19"/>
                    <a:pt x="0" y="11"/>
                  </a:cubicBezTo>
                  <a:cubicBezTo>
                    <a:pt x="0" y="8"/>
                    <a:pt x="0" y="5"/>
                    <a:pt x="0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1">
              <a:extLst>
                <a:ext uri="{FF2B5EF4-FFF2-40B4-BE49-F238E27FC236}">
                  <a16:creationId xmlns:a16="http://schemas.microsoft.com/office/drawing/2014/main" id="{359A222F-845F-4B2F-8954-E1F2BFBE7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2898"/>
              <a:ext cx="793" cy="755"/>
            </a:xfrm>
            <a:custGeom>
              <a:avLst/>
              <a:gdLst>
                <a:gd name="T0" fmla="*/ 285 w 334"/>
                <a:gd name="T1" fmla="*/ 0 h 318"/>
                <a:gd name="T2" fmla="*/ 218 w 334"/>
                <a:gd name="T3" fmla="*/ 0 h 318"/>
                <a:gd name="T4" fmla="*/ 169 w 334"/>
                <a:gd name="T5" fmla="*/ 49 h 318"/>
                <a:gd name="T6" fmla="*/ 169 w 334"/>
                <a:gd name="T7" fmla="*/ 284 h 318"/>
                <a:gd name="T8" fmla="*/ 34 w 334"/>
                <a:gd name="T9" fmla="*/ 284 h 318"/>
                <a:gd name="T10" fmla="*/ 0 w 334"/>
                <a:gd name="T11" fmla="*/ 318 h 318"/>
                <a:gd name="T12" fmla="*/ 307 w 334"/>
                <a:gd name="T13" fmla="*/ 318 h 318"/>
                <a:gd name="T14" fmla="*/ 307 w 334"/>
                <a:gd name="T15" fmla="*/ 318 h 318"/>
                <a:gd name="T16" fmla="*/ 334 w 334"/>
                <a:gd name="T17" fmla="*/ 290 h 318"/>
                <a:gd name="T18" fmla="*/ 334 w 334"/>
                <a:gd name="T19" fmla="*/ 49 h 318"/>
                <a:gd name="T20" fmla="*/ 285 w 334"/>
                <a:gd name="T2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318">
                  <a:moveTo>
                    <a:pt x="285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191" y="0"/>
                    <a:pt x="169" y="22"/>
                    <a:pt x="169" y="49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34" y="284"/>
                    <a:pt x="34" y="284"/>
                    <a:pt x="34" y="284"/>
                  </a:cubicBezTo>
                  <a:cubicBezTo>
                    <a:pt x="16" y="284"/>
                    <a:pt x="0" y="299"/>
                    <a:pt x="0" y="318"/>
                  </a:cubicBezTo>
                  <a:cubicBezTo>
                    <a:pt x="307" y="318"/>
                    <a:pt x="307" y="318"/>
                    <a:pt x="307" y="318"/>
                  </a:cubicBezTo>
                  <a:cubicBezTo>
                    <a:pt x="307" y="318"/>
                    <a:pt x="307" y="318"/>
                    <a:pt x="307" y="318"/>
                  </a:cubicBezTo>
                  <a:cubicBezTo>
                    <a:pt x="322" y="317"/>
                    <a:pt x="334" y="305"/>
                    <a:pt x="334" y="290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22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322">
              <a:extLst>
                <a:ext uri="{FF2B5EF4-FFF2-40B4-BE49-F238E27FC236}">
                  <a16:creationId xmlns:a16="http://schemas.microsoft.com/office/drawing/2014/main" id="{043E20BF-AFF8-4096-B8FA-14F352E67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2917"/>
              <a:ext cx="5" cy="73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3">
              <a:extLst>
                <a:ext uri="{FF2B5EF4-FFF2-40B4-BE49-F238E27FC236}">
                  <a16:creationId xmlns:a16="http://schemas.microsoft.com/office/drawing/2014/main" id="{E753206D-EBDA-4B47-8B0C-BA0BCC9D2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" y="3653"/>
              <a:ext cx="463" cy="725"/>
            </a:xfrm>
            <a:custGeom>
              <a:avLst/>
              <a:gdLst>
                <a:gd name="T0" fmla="*/ 105 w 195"/>
                <a:gd name="T1" fmla="*/ 246 h 305"/>
                <a:gd name="T2" fmla="*/ 105 w 195"/>
                <a:gd name="T3" fmla="*/ 0 h 305"/>
                <a:gd name="T4" fmla="*/ 83 w 195"/>
                <a:gd name="T5" fmla="*/ 0 h 305"/>
                <a:gd name="T6" fmla="*/ 83 w 195"/>
                <a:gd name="T7" fmla="*/ 246 h 305"/>
                <a:gd name="T8" fmla="*/ 0 w 195"/>
                <a:gd name="T9" fmla="*/ 305 h 305"/>
                <a:gd name="T10" fmla="*/ 195 w 195"/>
                <a:gd name="T11" fmla="*/ 305 h 305"/>
                <a:gd name="T12" fmla="*/ 105 w 195"/>
                <a:gd name="T13" fmla="*/ 2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305">
                  <a:moveTo>
                    <a:pt x="105" y="246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246"/>
                    <a:pt x="83" y="246"/>
                    <a:pt x="83" y="246"/>
                  </a:cubicBezTo>
                  <a:cubicBezTo>
                    <a:pt x="70" y="273"/>
                    <a:pt x="38" y="290"/>
                    <a:pt x="0" y="305"/>
                  </a:cubicBezTo>
                  <a:cubicBezTo>
                    <a:pt x="195" y="305"/>
                    <a:pt x="195" y="305"/>
                    <a:pt x="195" y="305"/>
                  </a:cubicBezTo>
                  <a:cubicBezTo>
                    <a:pt x="155" y="289"/>
                    <a:pt x="120" y="277"/>
                    <a:pt x="105" y="24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24">
              <a:extLst>
                <a:ext uri="{FF2B5EF4-FFF2-40B4-BE49-F238E27FC236}">
                  <a16:creationId xmlns:a16="http://schemas.microsoft.com/office/drawing/2014/main" id="{71A31751-D7A3-42EB-B2DF-CBC82337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" y="2775"/>
              <a:ext cx="178" cy="1387"/>
            </a:xfrm>
            <a:custGeom>
              <a:avLst/>
              <a:gdLst>
                <a:gd name="T0" fmla="*/ 61 w 75"/>
                <a:gd name="T1" fmla="*/ 584 h 584"/>
                <a:gd name="T2" fmla="*/ 61 w 75"/>
                <a:gd name="T3" fmla="*/ 583 h 584"/>
                <a:gd name="T4" fmla="*/ 63 w 75"/>
                <a:gd name="T5" fmla="*/ 579 h 584"/>
                <a:gd name="T6" fmla="*/ 69 w 75"/>
                <a:gd name="T7" fmla="*/ 562 h 584"/>
                <a:gd name="T8" fmla="*/ 68 w 75"/>
                <a:gd name="T9" fmla="*/ 497 h 584"/>
                <a:gd name="T10" fmla="*/ 57 w 75"/>
                <a:gd name="T11" fmla="*/ 454 h 584"/>
                <a:gd name="T12" fmla="*/ 41 w 75"/>
                <a:gd name="T13" fmla="*/ 405 h 584"/>
                <a:gd name="T14" fmla="*/ 33 w 75"/>
                <a:gd name="T15" fmla="*/ 348 h 584"/>
                <a:gd name="T16" fmla="*/ 46 w 75"/>
                <a:gd name="T17" fmla="*/ 288 h 584"/>
                <a:gd name="T18" fmla="*/ 61 w 75"/>
                <a:gd name="T19" fmla="*/ 229 h 584"/>
                <a:gd name="T20" fmla="*/ 51 w 75"/>
                <a:gd name="T21" fmla="*/ 174 h 584"/>
                <a:gd name="T22" fmla="*/ 23 w 75"/>
                <a:gd name="T23" fmla="*/ 130 h 584"/>
                <a:gd name="T24" fmla="*/ 6 w 75"/>
                <a:gd name="T25" fmla="*/ 88 h 584"/>
                <a:gd name="T26" fmla="*/ 5 w 75"/>
                <a:gd name="T27" fmla="*/ 23 h 584"/>
                <a:gd name="T28" fmla="*/ 12 w 75"/>
                <a:gd name="T29" fmla="*/ 0 h 584"/>
                <a:gd name="T30" fmla="*/ 12 w 75"/>
                <a:gd name="T31" fmla="*/ 1 h 584"/>
                <a:gd name="T32" fmla="*/ 10 w 75"/>
                <a:gd name="T33" fmla="*/ 6 h 584"/>
                <a:gd name="T34" fmla="*/ 6 w 75"/>
                <a:gd name="T35" fmla="*/ 23 h 584"/>
                <a:gd name="T36" fmla="*/ 8 w 75"/>
                <a:gd name="T37" fmla="*/ 88 h 584"/>
                <a:gd name="T38" fmla="*/ 24 w 75"/>
                <a:gd name="T39" fmla="*/ 129 h 584"/>
                <a:gd name="T40" fmla="*/ 52 w 75"/>
                <a:gd name="T41" fmla="*/ 173 h 584"/>
                <a:gd name="T42" fmla="*/ 63 w 75"/>
                <a:gd name="T43" fmla="*/ 229 h 584"/>
                <a:gd name="T44" fmla="*/ 48 w 75"/>
                <a:gd name="T45" fmla="*/ 288 h 584"/>
                <a:gd name="T46" fmla="*/ 35 w 75"/>
                <a:gd name="T47" fmla="*/ 348 h 584"/>
                <a:gd name="T48" fmla="*/ 43 w 75"/>
                <a:gd name="T49" fmla="*/ 404 h 584"/>
                <a:gd name="T50" fmla="*/ 58 w 75"/>
                <a:gd name="T51" fmla="*/ 454 h 584"/>
                <a:gd name="T52" fmla="*/ 70 w 75"/>
                <a:gd name="T53" fmla="*/ 497 h 584"/>
                <a:gd name="T54" fmla="*/ 70 w 75"/>
                <a:gd name="T55" fmla="*/ 562 h 584"/>
                <a:gd name="T56" fmla="*/ 64 w 75"/>
                <a:gd name="T57" fmla="*/ 579 h 584"/>
                <a:gd name="T58" fmla="*/ 61 w 75"/>
                <a:gd name="T59" fmla="*/ 583 h 584"/>
                <a:gd name="T60" fmla="*/ 61 w 75"/>
                <a:gd name="T61" fmla="*/ 5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584">
                  <a:moveTo>
                    <a:pt x="61" y="584"/>
                  </a:moveTo>
                  <a:cubicBezTo>
                    <a:pt x="61" y="584"/>
                    <a:pt x="61" y="584"/>
                    <a:pt x="61" y="583"/>
                  </a:cubicBezTo>
                  <a:cubicBezTo>
                    <a:pt x="62" y="582"/>
                    <a:pt x="62" y="581"/>
                    <a:pt x="63" y="579"/>
                  </a:cubicBezTo>
                  <a:cubicBezTo>
                    <a:pt x="65" y="575"/>
                    <a:pt x="67" y="570"/>
                    <a:pt x="69" y="562"/>
                  </a:cubicBezTo>
                  <a:cubicBezTo>
                    <a:pt x="73" y="547"/>
                    <a:pt x="74" y="524"/>
                    <a:pt x="68" y="497"/>
                  </a:cubicBezTo>
                  <a:cubicBezTo>
                    <a:pt x="66" y="484"/>
                    <a:pt x="62" y="469"/>
                    <a:pt x="57" y="454"/>
                  </a:cubicBezTo>
                  <a:cubicBezTo>
                    <a:pt x="51" y="439"/>
                    <a:pt x="46" y="422"/>
                    <a:pt x="41" y="405"/>
                  </a:cubicBezTo>
                  <a:cubicBezTo>
                    <a:pt x="36" y="387"/>
                    <a:pt x="32" y="368"/>
                    <a:pt x="33" y="348"/>
                  </a:cubicBezTo>
                  <a:cubicBezTo>
                    <a:pt x="34" y="328"/>
                    <a:pt x="40" y="308"/>
                    <a:pt x="46" y="288"/>
                  </a:cubicBezTo>
                  <a:cubicBezTo>
                    <a:pt x="53" y="268"/>
                    <a:pt x="59" y="248"/>
                    <a:pt x="61" y="229"/>
                  </a:cubicBezTo>
                  <a:cubicBezTo>
                    <a:pt x="64" y="209"/>
                    <a:pt x="60" y="190"/>
                    <a:pt x="51" y="174"/>
                  </a:cubicBezTo>
                  <a:cubicBezTo>
                    <a:pt x="42" y="158"/>
                    <a:pt x="31" y="144"/>
                    <a:pt x="23" y="130"/>
                  </a:cubicBezTo>
                  <a:cubicBezTo>
                    <a:pt x="15" y="116"/>
                    <a:pt x="9" y="102"/>
                    <a:pt x="6" y="88"/>
                  </a:cubicBezTo>
                  <a:cubicBezTo>
                    <a:pt x="0" y="61"/>
                    <a:pt x="2" y="38"/>
                    <a:pt x="5" y="23"/>
                  </a:cubicBezTo>
                  <a:cubicBezTo>
                    <a:pt x="8" y="8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1" y="3"/>
                    <a:pt x="11" y="4"/>
                    <a:pt x="10" y="6"/>
                  </a:cubicBezTo>
                  <a:cubicBezTo>
                    <a:pt x="9" y="10"/>
                    <a:pt x="7" y="16"/>
                    <a:pt x="6" y="23"/>
                  </a:cubicBezTo>
                  <a:cubicBezTo>
                    <a:pt x="3" y="38"/>
                    <a:pt x="1" y="61"/>
                    <a:pt x="8" y="88"/>
                  </a:cubicBezTo>
                  <a:cubicBezTo>
                    <a:pt x="11" y="101"/>
                    <a:pt x="16" y="115"/>
                    <a:pt x="24" y="129"/>
                  </a:cubicBezTo>
                  <a:cubicBezTo>
                    <a:pt x="33" y="143"/>
                    <a:pt x="43" y="157"/>
                    <a:pt x="52" y="173"/>
                  </a:cubicBezTo>
                  <a:cubicBezTo>
                    <a:pt x="61" y="189"/>
                    <a:pt x="66" y="209"/>
                    <a:pt x="63" y="229"/>
                  </a:cubicBezTo>
                  <a:cubicBezTo>
                    <a:pt x="61" y="249"/>
                    <a:pt x="55" y="268"/>
                    <a:pt x="48" y="288"/>
                  </a:cubicBezTo>
                  <a:cubicBezTo>
                    <a:pt x="42" y="308"/>
                    <a:pt x="36" y="328"/>
                    <a:pt x="35" y="348"/>
                  </a:cubicBezTo>
                  <a:cubicBezTo>
                    <a:pt x="34" y="368"/>
                    <a:pt x="38" y="387"/>
                    <a:pt x="43" y="404"/>
                  </a:cubicBezTo>
                  <a:cubicBezTo>
                    <a:pt x="47" y="422"/>
                    <a:pt x="53" y="438"/>
                    <a:pt x="58" y="454"/>
                  </a:cubicBezTo>
                  <a:cubicBezTo>
                    <a:pt x="63" y="469"/>
                    <a:pt x="67" y="484"/>
                    <a:pt x="70" y="497"/>
                  </a:cubicBezTo>
                  <a:cubicBezTo>
                    <a:pt x="75" y="524"/>
                    <a:pt x="74" y="547"/>
                    <a:pt x="70" y="562"/>
                  </a:cubicBezTo>
                  <a:cubicBezTo>
                    <a:pt x="68" y="570"/>
                    <a:pt x="65" y="575"/>
                    <a:pt x="64" y="579"/>
                  </a:cubicBezTo>
                  <a:cubicBezTo>
                    <a:pt x="63" y="581"/>
                    <a:pt x="62" y="582"/>
                    <a:pt x="61" y="583"/>
                  </a:cubicBezTo>
                  <a:cubicBezTo>
                    <a:pt x="61" y="584"/>
                    <a:pt x="61" y="584"/>
                    <a:pt x="61" y="58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25">
              <a:extLst>
                <a:ext uri="{FF2B5EF4-FFF2-40B4-BE49-F238E27FC236}">
                  <a16:creationId xmlns:a16="http://schemas.microsoft.com/office/drawing/2014/main" id="{B5EFACD1-134D-4FD4-ACE6-9D93C1035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" y="2915"/>
              <a:ext cx="87" cy="202"/>
            </a:xfrm>
            <a:custGeom>
              <a:avLst/>
              <a:gdLst>
                <a:gd name="T0" fmla="*/ 17 w 37"/>
                <a:gd name="T1" fmla="*/ 85 h 85"/>
                <a:gd name="T2" fmla="*/ 30 w 37"/>
                <a:gd name="T3" fmla="*/ 1 h 85"/>
                <a:gd name="T4" fmla="*/ 33 w 37"/>
                <a:gd name="T5" fmla="*/ 2 h 85"/>
                <a:gd name="T6" fmla="*/ 17 w 37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85">
                  <a:moveTo>
                    <a:pt x="17" y="85"/>
                  </a:moveTo>
                  <a:cubicBezTo>
                    <a:pt x="17" y="85"/>
                    <a:pt x="0" y="32"/>
                    <a:pt x="30" y="1"/>
                  </a:cubicBezTo>
                  <a:cubicBezTo>
                    <a:pt x="31" y="0"/>
                    <a:pt x="33" y="1"/>
                    <a:pt x="33" y="2"/>
                  </a:cubicBezTo>
                  <a:cubicBezTo>
                    <a:pt x="35" y="11"/>
                    <a:pt x="37" y="37"/>
                    <a:pt x="17" y="85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26">
              <a:extLst>
                <a:ext uri="{FF2B5EF4-FFF2-40B4-BE49-F238E27FC236}">
                  <a16:creationId xmlns:a16="http://schemas.microsoft.com/office/drawing/2014/main" id="{76E13AE6-AEEB-4654-8DB1-00DCEA4A0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" y="2960"/>
              <a:ext cx="26" cy="157"/>
            </a:xfrm>
            <a:custGeom>
              <a:avLst/>
              <a:gdLst>
                <a:gd name="T0" fmla="*/ 11 w 11"/>
                <a:gd name="T1" fmla="*/ 0 h 66"/>
                <a:gd name="T2" fmla="*/ 10 w 11"/>
                <a:gd name="T3" fmla="*/ 10 h 66"/>
                <a:gd name="T4" fmla="*/ 6 w 11"/>
                <a:gd name="T5" fmla="*/ 33 h 66"/>
                <a:gd name="T6" fmla="*/ 2 w 11"/>
                <a:gd name="T7" fmla="*/ 56 h 66"/>
                <a:gd name="T8" fmla="*/ 1 w 11"/>
                <a:gd name="T9" fmla="*/ 66 h 66"/>
                <a:gd name="T10" fmla="*/ 1 w 11"/>
                <a:gd name="T11" fmla="*/ 56 h 66"/>
                <a:gd name="T12" fmla="*/ 4 w 11"/>
                <a:gd name="T13" fmla="*/ 33 h 66"/>
                <a:gd name="T14" fmla="*/ 8 w 11"/>
                <a:gd name="T15" fmla="*/ 9 h 66"/>
                <a:gd name="T16" fmla="*/ 11 w 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6">
                  <a:moveTo>
                    <a:pt x="11" y="0"/>
                  </a:moveTo>
                  <a:cubicBezTo>
                    <a:pt x="11" y="0"/>
                    <a:pt x="11" y="4"/>
                    <a:pt x="10" y="10"/>
                  </a:cubicBezTo>
                  <a:cubicBezTo>
                    <a:pt x="9" y="16"/>
                    <a:pt x="7" y="24"/>
                    <a:pt x="6" y="33"/>
                  </a:cubicBezTo>
                  <a:cubicBezTo>
                    <a:pt x="5" y="42"/>
                    <a:pt x="3" y="50"/>
                    <a:pt x="2" y="56"/>
                  </a:cubicBezTo>
                  <a:cubicBezTo>
                    <a:pt x="1" y="62"/>
                    <a:pt x="1" y="66"/>
                    <a:pt x="1" y="66"/>
                  </a:cubicBezTo>
                  <a:cubicBezTo>
                    <a:pt x="0" y="66"/>
                    <a:pt x="0" y="62"/>
                    <a:pt x="1" y="56"/>
                  </a:cubicBezTo>
                  <a:cubicBezTo>
                    <a:pt x="1" y="50"/>
                    <a:pt x="2" y="42"/>
                    <a:pt x="4" y="33"/>
                  </a:cubicBezTo>
                  <a:cubicBezTo>
                    <a:pt x="5" y="23"/>
                    <a:pt x="7" y="15"/>
                    <a:pt x="8" y="9"/>
                  </a:cubicBezTo>
                  <a:cubicBezTo>
                    <a:pt x="10" y="3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27">
              <a:extLst>
                <a:ext uri="{FF2B5EF4-FFF2-40B4-BE49-F238E27FC236}">
                  <a16:creationId xmlns:a16="http://schemas.microsoft.com/office/drawing/2014/main" id="{3516F127-BA1D-47E0-BA1A-FD9AFFF68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3250"/>
              <a:ext cx="128" cy="163"/>
            </a:xfrm>
            <a:custGeom>
              <a:avLst/>
              <a:gdLst>
                <a:gd name="T0" fmla="*/ 0 w 54"/>
                <a:gd name="T1" fmla="*/ 69 h 69"/>
                <a:gd name="T2" fmla="*/ 51 w 54"/>
                <a:gd name="T3" fmla="*/ 1 h 69"/>
                <a:gd name="T4" fmla="*/ 54 w 54"/>
                <a:gd name="T5" fmla="*/ 3 h 69"/>
                <a:gd name="T6" fmla="*/ 0 w 54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9">
                  <a:moveTo>
                    <a:pt x="0" y="69"/>
                  </a:moveTo>
                  <a:cubicBezTo>
                    <a:pt x="0" y="69"/>
                    <a:pt x="11" y="14"/>
                    <a:pt x="51" y="1"/>
                  </a:cubicBezTo>
                  <a:cubicBezTo>
                    <a:pt x="53" y="0"/>
                    <a:pt x="54" y="2"/>
                    <a:pt x="54" y="3"/>
                  </a:cubicBezTo>
                  <a:cubicBezTo>
                    <a:pt x="51" y="12"/>
                    <a:pt x="40" y="36"/>
                    <a:pt x="0" y="69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28">
              <a:extLst>
                <a:ext uri="{FF2B5EF4-FFF2-40B4-BE49-F238E27FC236}">
                  <a16:creationId xmlns:a16="http://schemas.microsoft.com/office/drawing/2014/main" id="{DED7ED2B-87E5-48AD-877E-C0485B76E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3285"/>
              <a:ext cx="95" cy="128"/>
            </a:xfrm>
            <a:custGeom>
              <a:avLst/>
              <a:gdLst>
                <a:gd name="T0" fmla="*/ 40 w 40"/>
                <a:gd name="T1" fmla="*/ 0 h 54"/>
                <a:gd name="T2" fmla="*/ 35 w 40"/>
                <a:gd name="T3" fmla="*/ 8 h 54"/>
                <a:gd name="T4" fmla="*/ 20 w 40"/>
                <a:gd name="T5" fmla="*/ 27 h 54"/>
                <a:gd name="T6" fmla="*/ 6 w 40"/>
                <a:gd name="T7" fmla="*/ 46 h 54"/>
                <a:gd name="T8" fmla="*/ 0 w 40"/>
                <a:gd name="T9" fmla="*/ 54 h 54"/>
                <a:gd name="T10" fmla="*/ 5 w 40"/>
                <a:gd name="T11" fmla="*/ 45 h 54"/>
                <a:gd name="T12" fmla="*/ 19 w 40"/>
                <a:gd name="T13" fmla="*/ 26 h 54"/>
                <a:gd name="T14" fmla="*/ 33 w 40"/>
                <a:gd name="T15" fmla="*/ 7 h 54"/>
                <a:gd name="T16" fmla="*/ 40 w 40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4">
                  <a:moveTo>
                    <a:pt x="40" y="0"/>
                  </a:moveTo>
                  <a:cubicBezTo>
                    <a:pt x="40" y="0"/>
                    <a:pt x="38" y="3"/>
                    <a:pt x="35" y="8"/>
                  </a:cubicBezTo>
                  <a:cubicBezTo>
                    <a:pt x="31" y="14"/>
                    <a:pt x="26" y="20"/>
                    <a:pt x="20" y="27"/>
                  </a:cubicBezTo>
                  <a:cubicBezTo>
                    <a:pt x="15" y="34"/>
                    <a:pt x="10" y="40"/>
                    <a:pt x="6" y="46"/>
                  </a:cubicBezTo>
                  <a:cubicBezTo>
                    <a:pt x="3" y="51"/>
                    <a:pt x="0" y="54"/>
                    <a:pt x="0" y="54"/>
                  </a:cubicBezTo>
                  <a:cubicBezTo>
                    <a:pt x="0" y="53"/>
                    <a:pt x="2" y="50"/>
                    <a:pt x="5" y="45"/>
                  </a:cubicBezTo>
                  <a:cubicBezTo>
                    <a:pt x="8" y="40"/>
                    <a:pt x="13" y="33"/>
                    <a:pt x="19" y="26"/>
                  </a:cubicBezTo>
                  <a:cubicBezTo>
                    <a:pt x="24" y="18"/>
                    <a:pt x="30" y="12"/>
                    <a:pt x="33" y="7"/>
                  </a:cubicBezTo>
                  <a:cubicBezTo>
                    <a:pt x="37" y="3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29">
              <a:extLst>
                <a:ext uri="{FF2B5EF4-FFF2-40B4-BE49-F238E27FC236}">
                  <a16:creationId xmlns:a16="http://schemas.microsoft.com/office/drawing/2014/main" id="{4223E1DE-0E4D-4E0A-A71B-98FCC76DE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" y="3546"/>
              <a:ext cx="90" cy="193"/>
            </a:xfrm>
            <a:custGeom>
              <a:avLst/>
              <a:gdLst>
                <a:gd name="T0" fmla="*/ 6 w 38"/>
                <a:gd name="T1" fmla="*/ 81 h 81"/>
                <a:gd name="T2" fmla="*/ 35 w 38"/>
                <a:gd name="T3" fmla="*/ 1 h 81"/>
                <a:gd name="T4" fmla="*/ 38 w 38"/>
                <a:gd name="T5" fmla="*/ 2 h 81"/>
                <a:gd name="T6" fmla="*/ 6 w 38"/>
                <a:gd name="T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81">
                  <a:moveTo>
                    <a:pt x="6" y="81"/>
                  </a:moveTo>
                  <a:cubicBezTo>
                    <a:pt x="6" y="81"/>
                    <a:pt x="0" y="26"/>
                    <a:pt x="35" y="1"/>
                  </a:cubicBezTo>
                  <a:cubicBezTo>
                    <a:pt x="37" y="0"/>
                    <a:pt x="38" y="1"/>
                    <a:pt x="38" y="2"/>
                  </a:cubicBezTo>
                  <a:cubicBezTo>
                    <a:pt x="38" y="11"/>
                    <a:pt x="35" y="38"/>
                    <a:pt x="6" y="8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30">
              <a:extLst>
                <a:ext uri="{FF2B5EF4-FFF2-40B4-BE49-F238E27FC236}">
                  <a16:creationId xmlns:a16="http://schemas.microsoft.com/office/drawing/2014/main" id="{D85B83CD-A35F-4CEF-B99C-333702F73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" y="3587"/>
              <a:ext cx="55" cy="152"/>
            </a:xfrm>
            <a:custGeom>
              <a:avLst/>
              <a:gdLst>
                <a:gd name="T0" fmla="*/ 23 w 23"/>
                <a:gd name="T1" fmla="*/ 1 h 64"/>
                <a:gd name="T2" fmla="*/ 20 w 23"/>
                <a:gd name="T3" fmla="*/ 10 h 64"/>
                <a:gd name="T4" fmla="*/ 12 w 23"/>
                <a:gd name="T5" fmla="*/ 32 h 64"/>
                <a:gd name="T6" fmla="*/ 4 w 23"/>
                <a:gd name="T7" fmla="*/ 54 h 64"/>
                <a:gd name="T8" fmla="*/ 0 w 23"/>
                <a:gd name="T9" fmla="*/ 64 h 64"/>
                <a:gd name="T10" fmla="*/ 2 w 23"/>
                <a:gd name="T11" fmla="*/ 54 h 64"/>
                <a:gd name="T12" fmla="*/ 10 w 23"/>
                <a:gd name="T13" fmla="*/ 31 h 64"/>
                <a:gd name="T14" fmla="*/ 18 w 23"/>
                <a:gd name="T15" fmla="*/ 9 h 64"/>
                <a:gd name="T16" fmla="*/ 23 w 23"/>
                <a:gd name="T17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4">
                  <a:moveTo>
                    <a:pt x="23" y="1"/>
                  </a:moveTo>
                  <a:cubicBezTo>
                    <a:pt x="23" y="1"/>
                    <a:pt x="22" y="4"/>
                    <a:pt x="20" y="10"/>
                  </a:cubicBezTo>
                  <a:cubicBezTo>
                    <a:pt x="17" y="16"/>
                    <a:pt x="15" y="24"/>
                    <a:pt x="12" y="32"/>
                  </a:cubicBezTo>
                  <a:cubicBezTo>
                    <a:pt x="9" y="40"/>
                    <a:pt x="6" y="48"/>
                    <a:pt x="4" y="54"/>
                  </a:cubicBezTo>
                  <a:cubicBezTo>
                    <a:pt x="2" y="60"/>
                    <a:pt x="0" y="64"/>
                    <a:pt x="0" y="64"/>
                  </a:cubicBezTo>
                  <a:cubicBezTo>
                    <a:pt x="0" y="63"/>
                    <a:pt x="1" y="60"/>
                    <a:pt x="2" y="54"/>
                  </a:cubicBezTo>
                  <a:cubicBezTo>
                    <a:pt x="4" y="48"/>
                    <a:pt x="7" y="40"/>
                    <a:pt x="10" y="31"/>
                  </a:cubicBezTo>
                  <a:cubicBezTo>
                    <a:pt x="13" y="23"/>
                    <a:pt x="16" y="15"/>
                    <a:pt x="18" y="9"/>
                  </a:cubicBezTo>
                  <a:cubicBezTo>
                    <a:pt x="21" y="4"/>
                    <a:pt x="23" y="0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31">
              <a:extLst>
                <a:ext uri="{FF2B5EF4-FFF2-40B4-BE49-F238E27FC236}">
                  <a16:creationId xmlns:a16="http://schemas.microsoft.com/office/drawing/2014/main" id="{F2B6942E-CD1A-4A7F-B83C-EC0139F59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" y="3877"/>
              <a:ext cx="93" cy="187"/>
            </a:xfrm>
            <a:custGeom>
              <a:avLst/>
              <a:gdLst>
                <a:gd name="T0" fmla="*/ 4 w 39"/>
                <a:gd name="T1" fmla="*/ 79 h 79"/>
                <a:gd name="T2" fmla="*/ 36 w 39"/>
                <a:gd name="T3" fmla="*/ 1 h 79"/>
                <a:gd name="T4" fmla="*/ 39 w 39"/>
                <a:gd name="T5" fmla="*/ 2 h 79"/>
                <a:gd name="T6" fmla="*/ 4 w 39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79">
                  <a:moveTo>
                    <a:pt x="4" y="79"/>
                  </a:moveTo>
                  <a:cubicBezTo>
                    <a:pt x="4" y="79"/>
                    <a:pt x="0" y="24"/>
                    <a:pt x="36" y="1"/>
                  </a:cubicBezTo>
                  <a:cubicBezTo>
                    <a:pt x="37" y="0"/>
                    <a:pt x="39" y="1"/>
                    <a:pt x="39" y="2"/>
                  </a:cubicBezTo>
                  <a:cubicBezTo>
                    <a:pt x="38" y="11"/>
                    <a:pt x="34" y="37"/>
                    <a:pt x="4" y="79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32">
              <a:extLst>
                <a:ext uri="{FF2B5EF4-FFF2-40B4-BE49-F238E27FC236}">
                  <a16:creationId xmlns:a16="http://schemas.microsoft.com/office/drawing/2014/main" id="{4016287D-1668-4495-A8C7-FD3DCD3E5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3917"/>
              <a:ext cx="62" cy="147"/>
            </a:xfrm>
            <a:custGeom>
              <a:avLst/>
              <a:gdLst>
                <a:gd name="T0" fmla="*/ 26 w 26"/>
                <a:gd name="T1" fmla="*/ 0 h 62"/>
                <a:gd name="T2" fmla="*/ 22 w 26"/>
                <a:gd name="T3" fmla="*/ 9 h 62"/>
                <a:gd name="T4" fmla="*/ 14 w 26"/>
                <a:gd name="T5" fmla="*/ 31 h 62"/>
                <a:gd name="T6" fmla="*/ 5 w 26"/>
                <a:gd name="T7" fmla="*/ 53 h 62"/>
                <a:gd name="T8" fmla="*/ 1 w 26"/>
                <a:gd name="T9" fmla="*/ 62 h 62"/>
                <a:gd name="T10" fmla="*/ 3 w 26"/>
                <a:gd name="T11" fmla="*/ 53 h 62"/>
                <a:gd name="T12" fmla="*/ 12 w 26"/>
                <a:gd name="T13" fmla="*/ 30 h 62"/>
                <a:gd name="T14" fmla="*/ 21 w 26"/>
                <a:gd name="T15" fmla="*/ 9 h 62"/>
                <a:gd name="T16" fmla="*/ 26 w 26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62">
                  <a:moveTo>
                    <a:pt x="26" y="0"/>
                  </a:moveTo>
                  <a:cubicBezTo>
                    <a:pt x="26" y="0"/>
                    <a:pt x="25" y="4"/>
                    <a:pt x="22" y="9"/>
                  </a:cubicBezTo>
                  <a:cubicBezTo>
                    <a:pt x="20" y="16"/>
                    <a:pt x="17" y="23"/>
                    <a:pt x="14" y="31"/>
                  </a:cubicBezTo>
                  <a:cubicBezTo>
                    <a:pt x="10" y="39"/>
                    <a:pt x="7" y="47"/>
                    <a:pt x="5" y="53"/>
                  </a:cubicBezTo>
                  <a:cubicBezTo>
                    <a:pt x="2" y="59"/>
                    <a:pt x="1" y="62"/>
                    <a:pt x="1" y="62"/>
                  </a:cubicBezTo>
                  <a:cubicBezTo>
                    <a:pt x="0" y="62"/>
                    <a:pt x="1" y="58"/>
                    <a:pt x="3" y="53"/>
                  </a:cubicBezTo>
                  <a:cubicBezTo>
                    <a:pt x="5" y="47"/>
                    <a:pt x="8" y="39"/>
                    <a:pt x="12" y="30"/>
                  </a:cubicBezTo>
                  <a:cubicBezTo>
                    <a:pt x="15" y="22"/>
                    <a:pt x="19" y="14"/>
                    <a:pt x="21" y="9"/>
                  </a:cubicBezTo>
                  <a:cubicBezTo>
                    <a:pt x="24" y="3"/>
                    <a:pt x="2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33">
              <a:extLst>
                <a:ext uri="{FF2B5EF4-FFF2-40B4-BE49-F238E27FC236}">
                  <a16:creationId xmlns:a16="http://schemas.microsoft.com/office/drawing/2014/main" id="{DED0D69E-D08C-4888-891A-3CCF6CABF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2839"/>
              <a:ext cx="119" cy="168"/>
            </a:xfrm>
            <a:custGeom>
              <a:avLst/>
              <a:gdLst>
                <a:gd name="T0" fmla="*/ 50 w 50"/>
                <a:gd name="T1" fmla="*/ 71 h 71"/>
                <a:gd name="T2" fmla="*/ 0 w 50"/>
                <a:gd name="T3" fmla="*/ 2 h 71"/>
                <a:gd name="T4" fmla="*/ 3 w 50"/>
                <a:gd name="T5" fmla="*/ 0 h 71"/>
                <a:gd name="T6" fmla="*/ 50 w 50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71">
                  <a:moveTo>
                    <a:pt x="50" y="71"/>
                  </a:moveTo>
                  <a:cubicBezTo>
                    <a:pt x="50" y="71"/>
                    <a:pt x="1" y="45"/>
                    <a:pt x="0" y="2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10" y="5"/>
                    <a:pt x="30" y="23"/>
                    <a:pt x="50" y="7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4">
              <a:extLst>
                <a:ext uri="{FF2B5EF4-FFF2-40B4-BE49-F238E27FC236}">
                  <a16:creationId xmlns:a16="http://schemas.microsoft.com/office/drawing/2014/main" id="{79416250-BD8D-4AA4-B27C-4ABE761D1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" y="2879"/>
              <a:ext cx="95" cy="128"/>
            </a:xfrm>
            <a:custGeom>
              <a:avLst/>
              <a:gdLst>
                <a:gd name="T0" fmla="*/ 0 w 40"/>
                <a:gd name="T1" fmla="*/ 0 h 54"/>
                <a:gd name="T2" fmla="*/ 6 w 40"/>
                <a:gd name="T3" fmla="*/ 7 h 54"/>
                <a:gd name="T4" fmla="*/ 20 w 40"/>
                <a:gd name="T5" fmla="*/ 27 h 54"/>
                <a:gd name="T6" fmla="*/ 34 w 40"/>
                <a:gd name="T7" fmla="*/ 46 h 54"/>
                <a:gd name="T8" fmla="*/ 40 w 40"/>
                <a:gd name="T9" fmla="*/ 54 h 54"/>
                <a:gd name="T10" fmla="*/ 33 w 40"/>
                <a:gd name="T11" fmla="*/ 47 h 54"/>
                <a:gd name="T12" fmla="*/ 19 w 40"/>
                <a:gd name="T13" fmla="*/ 28 h 54"/>
                <a:gd name="T14" fmla="*/ 5 w 40"/>
                <a:gd name="T15" fmla="*/ 8 h 54"/>
                <a:gd name="T16" fmla="*/ 0 w 40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4">
                  <a:moveTo>
                    <a:pt x="0" y="0"/>
                  </a:moveTo>
                  <a:cubicBezTo>
                    <a:pt x="1" y="0"/>
                    <a:pt x="3" y="3"/>
                    <a:pt x="6" y="7"/>
                  </a:cubicBezTo>
                  <a:cubicBezTo>
                    <a:pt x="10" y="13"/>
                    <a:pt x="15" y="19"/>
                    <a:pt x="20" y="27"/>
                  </a:cubicBezTo>
                  <a:cubicBezTo>
                    <a:pt x="25" y="34"/>
                    <a:pt x="30" y="40"/>
                    <a:pt x="34" y="46"/>
                  </a:cubicBezTo>
                  <a:cubicBezTo>
                    <a:pt x="38" y="51"/>
                    <a:pt x="40" y="54"/>
                    <a:pt x="40" y="54"/>
                  </a:cubicBezTo>
                  <a:cubicBezTo>
                    <a:pt x="40" y="54"/>
                    <a:pt x="37" y="51"/>
                    <a:pt x="33" y="47"/>
                  </a:cubicBezTo>
                  <a:cubicBezTo>
                    <a:pt x="29" y="42"/>
                    <a:pt x="24" y="35"/>
                    <a:pt x="19" y="28"/>
                  </a:cubicBezTo>
                  <a:cubicBezTo>
                    <a:pt x="13" y="20"/>
                    <a:pt x="8" y="13"/>
                    <a:pt x="5" y="8"/>
                  </a:cubicBezTo>
                  <a:cubicBezTo>
                    <a:pt x="2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35">
              <a:extLst>
                <a:ext uri="{FF2B5EF4-FFF2-40B4-BE49-F238E27FC236}">
                  <a16:creationId xmlns:a16="http://schemas.microsoft.com/office/drawing/2014/main" id="{2C1DF168-B19E-4F26-AA4A-A7AFE4225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" y="3114"/>
              <a:ext cx="128" cy="162"/>
            </a:xfrm>
            <a:custGeom>
              <a:avLst/>
              <a:gdLst>
                <a:gd name="T0" fmla="*/ 54 w 54"/>
                <a:gd name="T1" fmla="*/ 68 h 68"/>
                <a:gd name="T2" fmla="*/ 0 w 54"/>
                <a:gd name="T3" fmla="*/ 3 h 68"/>
                <a:gd name="T4" fmla="*/ 3 w 54"/>
                <a:gd name="T5" fmla="*/ 1 h 68"/>
                <a:gd name="T6" fmla="*/ 54 w 54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">
                  <a:moveTo>
                    <a:pt x="54" y="68"/>
                  </a:moveTo>
                  <a:cubicBezTo>
                    <a:pt x="54" y="68"/>
                    <a:pt x="3" y="46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10" y="6"/>
                    <a:pt x="31" y="22"/>
                    <a:pt x="54" y="68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36">
              <a:extLst>
                <a:ext uri="{FF2B5EF4-FFF2-40B4-BE49-F238E27FC236}">
                  <a16:creationId xmlns:a16="http://schemas.microsoft.com/office/drawing/2014/main" id="{6609BBD9-C6C5-4748-AEDB-460E9F320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" y="3155"/>
              <a:ext cx="102" cy="123"/>
            </a:xfrm>
            <a:custGeom>
              <a:avLst/>
              <a:gdLst>
                <a:gd name="T0" fmla="*/ 0 w 43"/>
                <a:gd name="T1" fmla="*/ 0 h 52"/>
                <a:gd name="T2" fmla="*/ 6 w 43"/>
                <a:gd name="T3" fmla="*/ 7 h 52"/>
                <a:gd name="T4" fmla="*/ 21 w 43"/>
                <a:gd name="T5" fmla="*/ 26 h 52"/>
                <a:gd name="T6" fmla="*/ 36 w 43"/>
                <a:gd name="T7" fmla="*/ 44 h 52"/>
                <a:gd name="T8" fmla="*/ 43 w 43"/>
                <a:gd name="T9" fmla="*/ 51 h 52"/>
                <a:gd name="T10" fmla="*/ 35 w 43"/>
                <a:gd name="T11" fmla="*/ 45 h 52"/>
                <a:gd name="T12" fmla="*/ 20 w 43"/>
                <a:gd name="T13" fmla="*/ 27 h 52"/>
                <a:gd name="T14" fmla="*/ 5 w 43"/>
                <a:gd name="T15" fmla="*/ 8 h 52"/>
                <a:gd name="T16" fmla="*/ 0 w 43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2">
                  <a:moveTo>
                    <a:pt x="0" y="0"/>
                  </a:moveTo>
                  <a:cubicBezTo>
                    <a:pt x="0" y="0"/>
                    <a:pt x="3" y="3"/>
                    <a:pt x="6" y="7"/>
                  </a:cubicBezTo>
                  <a:cubicBezTo>
                    <a:pt x="11" y="13"/>
                    <a:pt x="16" y="19"/>
                    <a:pt x="21" y="26"/>
                  </a:cubicBezTo>
                  <a:cubicBezTo>
                    <a:pt x="27" y="32"/>
                    <a:pt x="32" y="39"/>
                    <a:pt x="36" y="44"/>
                  </a:cubicBezTo>
                  <a:cubicBezTo>
                    <a:pt x="40" y="48"/>
                    <a:pt x="43" y="51"/>
                    <a:pt x="43" y="51"/>
                  </a:cubicBezTo>
                  <a:cubicBezTo>
                    <a:pt x="42" y="52"/>
                    <a:pt x="40" y="49"/>
                    <a:pt x="35" y="45"/>
                  </a:cubicBezTo>
                  <a:cubicBezTo>
                    <a:pt x="31" y="40"/>
                    <a:pt x="26" y="34"/>
                    <a:pt x="20" y="27"/>
                  </a:cubicBezTo>
                  <a:cubicBezTo>
                    <a:pt x="14" y="20"/>
                    <a:pt x="9" y="13"/>
                    <a:pt x="5" y="8"/>
                  </a:cubicBezTo>
                  <a:cubicBezTo>
                    <a:pt x="2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37">
              <a:extLst>
                <a:ext uri="{FF2B5EF4-FFF2-40B4-BE49-F238E27FC236}">
                  <a16:creationId xmlns:a16="http://schemas.microsoft.com/office/drawing/2014/main" id="{8FCD4ED4-437E-4582-A3BD-6BB06B1C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" y="3378"/>
              <a:ext cx="85" cy="199"/>
            </a:xfrm>
            <a:custGeom>
              <a:avLst/>
              <a:gdLst>
                <a:gd name="T0" fmla="*/ 35 w 36"/>
                <a:gd name="T1" fmla="*/ 84 h 84"/>
                <a:gd name="T2" fmla="*/ 16 w 36"/>
                <a:gd name="T3" fmla="*/ 1 h 84"/>
                <a:gd name="T4" fmla="*/ 20 w 36"/>
                <a:gd name="T5" fmla="*/ 1 h 84"/>
                <a:gd name="T6" fmla="*/ 35 w 36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4">
                  <a:moveTo>
                    <a:pt x="35" y="84"/>
                  </a:moveTo>
                  <a:cubicBezTo>
                    <a:pt x="35" y="84"/>
                    <a:pt x="0" y="4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4" y="8"/>
                    <a:pt x="36" y="32"/>
                    <a:pt x="35" y="84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38">
              <a:extLst>
                <a:ext uri="{FF2B5EF4-FFF2-40B4-BE49-F238E27FC236}">
                  <a16:creationId xmlns:a16="http://schemas.microsoft.com/office/drawing/2014/main" id="{7853CD12-8192-473E-BA76-4BD31998A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3423"/>
              <a:ext cx="36" cy="154"/>
            </a:xfrm>
            <a:custGeom>
              <a:avLst/>
              <a:gdLst>
                <a:gd name="T0" fmla="*/ 0 w 15"/>
                <a:gd name="T1" fmla="*/ 0 h 65"/>
                <a:gd name="T2" fmla="*/ 2 w 15"/>
                <a:gd name="T3" fmla="*/ 9 h 65"/>
                <a:gd name="T4" fmla="*/ 7 w 15"/>
                <a:gd name="T5" fmla="*/ 32 h 65"/>
                <a:gd name="T6" fmla="*/ 12 w 15"/>
                <a:gd name="T7" fmla="*/ 55 h 65"/>
                <a:gd name="T8" fmla="*/ 14 w 15"/>
                <a:gd name="T9" fmla="*/ 65 h 65"/>
                <a:gd name="T10" fmla="*/ 11 w 15"/>
                <a:gd name="T11" fmla="*/ 56 h 65"/>
                <a:gd name="T12" fmla="*/ 5 w 15"/>
                <a:gd name="T13" fmla="*/ 33 h 65"/>
                <a:gd name="T14" fmla="*/ 1 w 15"/>
                <a:gd name="T15" fmla="*/ 10 h 65"/>
                <a:gd name="T16" fmla="*/ 0 w 15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65">
                  <a:moveTo>
                    <a:pt x="0" y="0"/>
                  </a:moveTo>
                  <a:cubicBezTo>
                    <a:pt x="0" y="0"/>
                    <a:pt x="1" y="3"/>
                    <a:pt x="2" y="9"/>
                  </a:cubicBezTo>
                  <a:cubicBezTo>
                    <a:pt x="4" y="16"/>
                    <a:pt x="6" y="24"/>
                    <a:pt x="7" y="32"/>
                  </a:cubicBezTo>
                  <a:cubicBezTo>
                    <a:pt x="9" y="41"/>
                    <a:pt x="11" y="49"/>
                    <a:pt x="12" y="55"/>
                  </a:cubicBezTo>
                  <a:cubicBezTo>
                    <a:pt x="14" y="61"/>
                    <a:pt x="15" y="65"/>
                    <a:pt x="14" y="65"/>
                  </a:cubicBezTo>
                  <a:cubicBezTo>
                    <a:pt x="14" y="65"/>
                    <a:pt x="13" y="62"/>
                    <a:pt x="11" y="56"/>
                  </a:cubicBezTo>
                  <a:cubicBezTo>
                    <a:pt x="9" y="50"/>
                    <a:pt x="7" y="42"/>
                    <a:pt x="5" y="33"/>
                  </a:cubicBezTo>
                  <a:cubicBezTo>
                    <a:pt x="3" y="24"/>
                    <a:pt x="2" y="16"/>
                    <a:pt x="1" y="10"/>
                  </a:cubicBezTo>
                  <a:cubicBezTo>
                    <a:pt x="0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9">
              <a:extLst>
                <a:ext uri="{FF2B5EF4-FFF2-40B4-BE49-F238E27FC236}">
                  <a16:creationId xmlns:a16="http://schemas.microsoft.com/office/drawing/2014/main" id="{C3AACF58-78A1-4919-A7D4-7FB4DF6F2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" y="3767"/>
              <a:ext cx="126" cy="164"/>
            </a:xfrm>
            <a:custGeom>
              <a:avLst/>
              <a:gdLst>
                <a:gd name="T0" fmla="*/ 53 w 53"/>
                <a:gd name="T1" fmla="*/ 69 h 69"/>
                <a:gd name="T2" fmla="*/ 0 w 53"/>
                <a:gd name="T3" fmla="*/ 3 h 69"/>
                <a:gd name="T4" fmla="*/ 3 w 53"/>
                <a:gd name="T5" fmla="*/ 1 h 69"/>
                <a:gd name="T6" fmla="*/ 53 w 53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9">
                  <a:moveTo>
                    <a:pt x="53" y="69"/>
                  </a:moveTo>
                  <a:cubicBezTo>
                    <a:pt x="53" y="69"/>
                    <a:pt x="3" y="46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1" y="6"/>
                    <a:pt x="32" y="23"/>
                    <a:pt x="53" y="69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40">
              <a:extLst>
                <a:ext uri="{FF2B5EF4-FFF2-40B4-BE49-F238E27FC236}">
                  <a16:creationId xmlns:a16="http://schemas.microsoft.com/office/drawing/2014/main" id="{DF6AE95C-BCF0-474B-8FFC-76574A7F0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3808"/>
              <a:ext cx="100" cy="126"/>
            </a:xfrm>
            <a:custGeom>
              <a:avLst/>
              <a:gdLst>
                <a:gd name="T0" fmla="*/ 0 w 42"/>
                <a:gd name="T1" fmla="*/ 0 h 53"/>
                <a:gd name="T2" fmla="*/ 6 w 42"/>
                <a:gd name="T3" fmla="*/ 8 h 53"/>
                <a:gd name="T4" fmla="*/ 21 w 42"/>
                <a:gd name="T5" fmla="*/ 26 h 53"/>
                <a:gd name="T6" fmla="*/ 36 w 42"/>
                <a:gd name="T7" fmla="*/ 45 h 53"/>
                <a:gd name="T8" fmla="*/ 42 w 42"/>
                <a:gd name="T9" fmla="*/ 53 h 53"/>
                <a:gd name="T10" fmla="*/ 35 w 42"/>
                <a:gd name="T11" fmla="*/ 46 h 53"/>
                <a:gd name="T12" fmla="*/ 20 w 42"/>
                <a:gd name="T13" fmla="*/ 28 h 53"/>
                <a:gd name="T14" fmla="*/ 5 w 42"/>
                <a:gd name="T15" fmla="*/ 9 h 53"/>
                <a:gd name="T16" fmla="*/ 0 w 42"/>
                <a:gd name="T1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3">
                  <a:moveTo>
                    <a:pt x="0" y="0"/>
                  </a:moveTo>
                  <a:cubicBezTo>
                    <a:pt x="0" y="0"/>
                    <a:pt x="3" y="3"/>
                    <a:pt x="6" y="8"/>
                  </a:cubicBezTo>
                  <a:cubicBezTo>
                    <a:pt x="11" y="13"/>
                    <a:pt x="16" y="19"/>
                    <a:pt x="21" y="26"/>
                  </a:cubicBezTo>
                  <a:cubicBezTo>
                    <a:pt x="27" y="33"/>
                    <a:pt x="32" y="39"/>
                    <a:pt x="36" y="45"/>
                  </a:cubicBezTo>
                  <a:cubicBezTo>
                    <a:pt x="40" y="49"/>
                    <a:pt x="42" y="52"/>
                    <a:pt x="42" y="53"/>
                  </a:cubicBezTo>
                  <a:cubicBezTo>
                    <a:pt x="42" y="53"/>
                    <a:pt x="39" y="50"/>
                    <a:pt x="35" y="46"/>
                  </a:cubicBezTo>
                  <a:cubicBezTo>
                    <a:pt x="31" y="41"/>
                    <a:pt x="25" y="35"/>
                    <a:pt x="20" y="28"/>
                  </a:cubicBezTo>
                  <a:cubicBezTo>
                    <a:pt x="14" y="20"/>
                    <a:pt x="9" y="14"/>
                    <a:pt x="5" y="9"/>
                  </a:cubicBezTo>
                  <a:cubicBezTo>
                    <a:pt x="2" y="4"/>
                    <a:pt x="0" y="0"/>
                    <a:pt x="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41">
              <a:extLst>
                <a:ext uri="{FF2B5EF4-FFF2-40B4-BE49-F238E27FC236}">
                  <a16:creationId xmlns:a16="http://schemas.microsoft.com/office/drawing/2014/main" id="{0AE4A318-110C-4587-A703-941D2DC88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3413"/>
              <a:ext cx="228" cy="592"/>
            </a:xfrm>
            <a:custGeom>
              <a:avLst/>
              <a:gdLst>
                <a:gd name="T0" fmla="*/ 96 w 96"/>
                <a:gd name="T1" fmla="*/ 0 h 249"/>
                <a:gd name="T2" fmla="*/ 96 w 96"/>
                <a:gd name="T3" fmla="*/ 1 h 249"/>
                <a:gd name="T4" fmla="*/ 96 w 96"/>
                <a:gd name="T5" fmla="*/ 5 h 249"/>
                <a:gd name="T6" fmla="*/ 96 w 96"/>
                <a:gd name="T7" fmla="*/ 18 h 249"/>
                <a:gd name="T8" fmla="*/ 93 w 96"/>
                <a:gd name="T9" fmla="*/ 66 h 249"/>
                <a:gd name="T10" fmla="*/ 93 w 96"/>
                <a:gd name="T11" fmla="*/ 67 h 249"/>
                <a:gd name="T12" fmla="*/ 93 w 96"/>
                <a:gd name="T13" fmla="*/ 67 h 249"/>
                <a:gd name="T14" fmla="*/ 66 w 96"/>
                <a:gd name="T15" fmla="*/ 131 h 249"/>
                <a:gd name="T16" fmla="*/ 36 w 96"/>
                <a:gd name="T17" fmla="*/ 174 h 249"/>
                <a:gd name="T18" fmla="*/ 14 w 96"/>
                <a:gd name="T19" fmla="*/ 211 h 249"/>
                <a:gd name="T20" fmla="*/ 3 w 96"/>
                <a:gd name="T21" fmla="*/ 238 h 249"/>
                <a:gd name="T22" fmla="*/ 1 w 96"/>
                <a:gd name="T23" fmla="*/ 246 h 249"/>
                <a:gd name="T24" fmla="*/ 0 w 96"/>
                <a:gd name="T25" fmla="*/ 249 h 249"/>
                <a:gd name="T26" fmla="*/ 1 w 96"/>
                <a:gd name="T27" fmla="*/ 246 h 249"/>
                <a:gd name="T28" fmla="*/ 2 w 96"/>
                <a:gd name="T29" fmla="*/ 238 h 249"/>
                <a:gd name="T30" fmla="*/ 12 w 96"/>
                <a:gd name="T31" fmla="*/ 211 h 249"/>
                <a:gd name="T32" fmla="*/ 34 w 96"/>
                <a:gd name="T33" fmla="*/ 173 h 249"/>
                <a:gd name="T34" fmla="*/ 64 w 96"/>
                <a:gd name="T35" fmla="*/ 129 h 249"/>
                <a:gd name="T36" fmla="*/ 91 w 96"/>
                <a:gd name="T37" fmla="*/ 66 h 249"/>
                <a:gd name="T38" fmla="*/ 91 w 96"/>
                <a:gd name="T39" fmla="*/ 66 h 249"/>
                <a:gd name="T40" fmla="*/ 95 w 96"/>
                <a:gd name="T41" fmla="*/ 18 h 249"/>
                <a:gd name="T42" fmla="*/ 96 w 96"/>
                <a:gd name="T43" fmla="*/ 5 h 249"/>
                <a:gd name="T44" fmla="*/ 96 w 96"/>
                <a:gd name="T45" fmla="*/ 1 h 249"/>
                <a:gd name="T46" fmla="*/ 96 w 96"/>
                <a:gd name="T4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249">
                  <a:moveTo>
                    <a:pt x="96" y="0"/>
                  </a:moveTo>
                  <a:cubicBezTo>
                    <a:pt x="96" y="0"/>
                    <a:pt x="96" y="1"/>
                    <a:pt x="96" y="1"/>
                  </a:cubicBezTo>
                  <a:cubicBezTo>
                    <a:pt x="96" y="2"/>
                    <a:pt x="96" y="4"/>
                    <a:pt x="96" y="5"/>
                  </a:cubicBezTo>
                  <a:cubicBezTo>
                    <a:pt x="96" y="8"/>
                    <a:pt x="96" y="13"/>
                    <a:pt x="96" y="18"/>
                  </a:cubicBezTo>
                  <a:cubicBezTo>
                    <a:pt x="95" y="30"/>
                    <a:pt x="94" y="47"/>
                    <a:pt x="93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0" y="87"/>
                    <a:pt x="79" y="109"/>
                    <a:pt x="66" y="131"/>
                  </a:cubicBezTo>
                  <a:cubicBezTo>
                    <a:pt x="55" y="146"/>
                    <a:pt x="45" y="161"/>
                    <a:pt x="36" y="174"/>
                  </a:cubicBezTo>
                  <a:cubicBezTo>
                    <a:pt x="27" y="188"/>
                    <a:pt x="19" y="200"/>
                    <a:pt x="14" y="211"/>
                  </a:cubicBezTo>
                  <a:cubicBezTo>
                    <a:pt x="8" y="222"/>
                    <a:pt x="5" y="232"/>
                    <a:pt x="3" y="238"/>
                  </a:cubicBezTo>
                  <a:cubicBezTo>
                    <a:pt x="2" y="242"/>
                    <a:pt x="2" y="244"/>
                    <a:pt x="1" y="246"/>
                  </a:cubicBezTo>
                  <a:cubicBezTo>
                    <a:pt x="1" y="248"/>
                    <a:pt x="1" y="249"/>
                    <a:pt x="0" y="249"/>
                  </a:cubicBezTo>
                  <a:cubicBezTo>
                    <a:pt x="0" y="249"/>
                    <a:pt x="0" y="248"/>
                    <a:pt x="1" y="246"/>
                  </a:cubicBezTo>
                  <a:cubicBezTo>
                    <a:pt x="1" y="244"/>
                    <a:pt x="2" y="241"/>
                    <a:pt x="2" y="238"/>
                  </a:cubicBezTo>
                  <a:cubicBezTo>
                    <a:pt x="4" y="231"/>
                    <a:pt x="7" y="222"/>
                    <a:pt x="12" y="211"/>
                  </a:cubicBezTo>
                  <a:cubicBezTo>
                    <a:pt x="17" y="199"/>
                    <a:pt x="25" y="187"/>
                    <a:pt x="34" y="173"/>
                  </a:cubicBezTo>
                  <a:cubicBezTo>
                    <a:pt x="43" y="160"/>
                    <a:pt x="54" y="145"/>
                    <a:pt x="64" y="129"/>
                  </a:cubicBezTo>
                  <a:cubicBezTo>
                    <a:pt x="77" y="108"/>
                    <a:pt x="88" y="8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3" y="47"/>
                    <a:pt x="94" y="30"/>
                    <a:pt x="95" y="18"/>
                  </a:cubicBezTo>
                  <a:cubicBezTo>
                    <a:pt x="95" y="13"/>
                    <a:pt x="96" y="8"/>
                    <a:pt x="96" y="5"/>
                  </a:cubicBezTo>
                  <a:cubicBezTo>
                    <a:pt x="96" y="4"/>
                    <a:pt x="96" y="2"/>
                    <a:pt x="96" y="1"/>
                  </a:cubicBezTo>
                  <a:cubicBezTo>
                    <a:pt x="96" y="1"/>
                    <a:pt x="96" y="0"/>
                    <a:pt x="96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42">
              <a:extLst>
                <a:ext uri="{FF2B5EF4-FFF2-40B4-BE49-F238E27FC236}">
                  <a16:creationId xmlns:a16="http://schemas.microsoft.com/office/drawing/2014/main" id="{97BB7B59-3323-438B-9E0B-784A3905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" y="3508"/>
              <a:ext cx="88" cy="205"/>
            </a:xfrm>
            <a:custGeom>
              <a:avLst/>
              <a:gdLst>
                <a:gd name="T0" fmla="*/ 15 w 37"/>
                <a:gd name="T1" fmla="*/ 86 h 86"/>
                <a:gd name="T2" fmla="*/ 10 w 37"/>
                <a:gd name="T3" fmla="*/ 2 h 86"/>
                <a:gd name="T4" fmla="*/ 7 w 37"/>
                <a:gd name="T5" fmla="*/ 2 h 86"/>
                <a:gd name="T6" fmla="*/ 15 w 37"/>
                <a:gd name="T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86">
                  <a:moveTo>
                    <a:pt x="15" y="86"/>
                  </a:moveTo>
                  <a:cubicBezTo>
                    <a:pt x="15" y="86"/>
                    <a:pt x="37" y="35"/>
                    <a:pt x="10" y="2"/>
                  </a:cubicBezTo>
                  <a:cubicBezTo>
                    <a:pt x="9" y="0"/>
                    <a:pt x="7" y="1"/>
                    <a:pt x="7" y="2"/>
                  </a:cubicBezTo>
                  <a:cubicBezTo>
                    <a:pt x="4" y="11"/>
                    <a:pt x="0" y="37"/>
                    <a:pt x="15" y="86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43">
              <a:extLst>
                <a:ext uri="{FF2B5EF4-FFF2-40B4-BE49-F238E27FC236}">
                  <a16:creationId xmlns:a16="http://schemas.microsoft.com/office/drawing/2014/main" id="{D4196075-53E1-4FD1-BE8A-14CCDF99B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3554"/>
              <a:ext cx="12" cy="159"/>
            </a:xfrm>
            <a:custGeom>
              <a:avLst/>
              <a:gdLst>
                <a:gd name="T0" fmla="*/ 1 w 5"/>
                <a:gd name="T1" fmla="*/ 0 h 67"/>
                <a:gd name="T2" fmla="*/ 2 w 5"/>
                <a:gd name="T3" fmla="*/ 10 h 67"/>
                <a:gd name="T4" fmla="*/ 5 w 5"/>
                <a:gd name="T5" fmla="*/ 34 h 67"/>
                <a:gd name="T6" fmla="*/ 5 w 5"/>
                <a:gd name="T7" fmla="*/ 57 h 67"/>
                <a:gd name="T8" fmla="*/ 5 w 5"/>
                <a:gd name="T9" fmla="*/ 67 h 67"/>
                <a:gd name="T10" fmla="*/ 4 w 5"/>
                <a:gd name="T11" fmla="*/ 57 h 67"/>
                <a:gd name="T12" fmla="*/ 2 w 5"/>
                <a:gd name="T13" fmla="*/ 34 h 67"/>
                <a:gd name="T14" fmla="*/ 1 w 5"/>
                <a:gd name="T15" fmla="*/ 10 h 67"/>
                <a:gd name="T16" fmla="*/ 1 w 5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7">
                  <a:moveTo>
                    <a:pt x="1" y="0"/>
                  </a:moveTo>
                  <a:cubicBezTo>
                    <a:pt x="1" y="0"/>
                    <a:pt x="2" y="4"/>
                    <a:pt x="2" y="10"/>
                  </a:cubicBezTo>
                  <a:cubicBezTo>
                    <a:pt x="3" y="16"/>
                    <a:pt x="4" y="25"/>
                    <a:pt x="5" y="34"/>
                  </a:cubicBezTo>
                  <a:cubicBezTo>
                    <a:pt x="5" y="43"/>
                    <a:pt x="5" y="51"/>
                    <a:pt x="5" y="57"/>
                  </a:cubicBezTo>
                  <a:cubicBezTo>
                    <a:pt x="5" y="64"/>
                    <a:pt x="5" y="67"/>
                    <a:pt x="5" y="67"/>
                  </a:cubicBezTo>
                  <a:cubicBezTo>
                    <a:pt x="5" y="67"/>
                    <a:pt x="4" y="64"/>
                    <a:pt x="4" y="57"/>
                  </a:cubicBezTo>
                  <a:cubicBezTo>
                    <a:pt x="4" y="51"/>
                    <a:pt x="3" y="43"/>
                    <a:pt x="2" y="34"/>
                  </a:cubicBezTo>
                  <a:cubicBezTo>
                    <a:pt x="2" y="25"/>
                    <a:pt x="1" y="17"/>
                    <a:pt x="1" y="10"/>
                  </a:cubicBezTo>
                  <a:cubicBezTo>
                    <a:pt x="0" y="4"/>
                    <a:pt x="0" y="0"/>
                    <a:pt x="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4">
              <a:extLst>
                <a:ext uri="{FF2B5EF4-FFF2-40B4-BE49-F238E27FC236}">
                  <a16:creationId xmlns:a16="http://schemas.microsoft.com/office/drawing/2014/main" id="{5111A9D8-2CF2-497D-9425-644AB71AF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" y="3511"/>
              <a:ext cx="45" cy="202"/>
            </a:xfrm>
            <a:custGeom>
              <a:avLst/>
              <a:gdLst>
                <a:gd name="T0" fmla="*/ 5 w 19"/>
                <a:gd name="T1" fmla="*/ 0 h 85"/>
                <a:gd name="T2" fmla="*/ 3 w 19"/>
                <a:gd name="T3" fmla="*/ 1 h 85"/>
                <a:gd name="T4" fmla="*/ 0 w 19"/>
                <a:gd name="T5" fmla="*/ 23 h 85"/>
                <a:gd name="T6" fmla="*/ 11 w 19"/>
                <a:gd name="T7" fmla="*/ 85 h 85"/>
                <a:gd name="T8" fmla="*/ 12 w 19"/>
                <a:gd name="T9" fmla="*/ 85 h 85"/>
                <a:gd name="T10" fmla="*/ 11 w 19"/>
                <a:gd name="T11" fmla="*/ 75 h 85"/>
                <a:gd name="T12" fmla="*/ 9 w 19"/>
                <a:gd name="T13" fmla="*/ 52 h 85"/>
                <a:gd name="T14" fmla="*/ 8 w 19"/>
                <a:gd name="T15" fmla="*/ 28 h 85"/>
                <a:gd name="T16" fmla="*/ 8 w 19"/>
                <a:gd name="T17" fmla="*/ 18 h 85"/>
                <a:gd name="T18" fmla="*/ 8 w 19"/>
                <a:gd name="T19" fmla="*/ 18 h 85"/>
                <a:gd name="T20" fmla="*/ 9 w 19"/>
                <a:gd name="T21" fmla="*/ 28 h 85"/>
                <a:gd name="T22" fmla="*/ 12 w 19"/>
                <a:gd name="T23" fmla="*/ 52 h 85"/>
                <a:gd name="T24" fmla="*/ 12 w 19"/>
                <a:gd name="T25" fmla="*/ 75 h 85"/>
                <a:gd name="T26" fmla="*/ 12 w 19"/>
                <a:gd name="T27" fmla="*/ 83 h 85"/>
                <a:gd name="T28" fmla="*/ 19 w 19"/>
                <a:gd name="T29" fmla="*/ 43 h 85"/>
                <a:gd name="T30" fmla="*/ 6 w 19"/>
                <a:gd name="T31" fmla="*/ 1 h 85"/>
                <a:gd name="T32" fmla="*/ 5 w 19"/>
                <a:gd name="T3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85">
                  <a:moveTo>
                    <a:pt x="5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2" y="5"/>
                    <a:pt x="0" y="12"/>
                    <a:pt x="0" y="23"/>
                  </a:cubicBezTo>
                  <a:cubicBezTo>
                    <a:pt x="0" y="37"/>
                    <a:pt x="3" y="57"/>
                    <a:pt x="11" y="85"/>
                  </a:cubicBezTo>
                  <a:cubicBezTo>
                    <a:pt x="11" y="85"/>
                    <a:pt x="12" y="85"/>
                    <a:pt x="12" y="85"/>
                  </a:cubicBezTo>
                  <a:cubicBezTo>
                    <a:pt x="12" y="84"/>
                    <a:pt x="11" y="80"/>
                    <a:pt x="11" y="75"/>
                  </a:cubicBezTo>
                  <a:cubicBezTo>
                    <a:pt x="11" y="69"/>
                    <a:pt x="10" y="61"/>
                    <a:pt x="9" y="52"/>
                  </a:cubicBezTo>
                  <a:cubicBezTo>
                    <a:pt x="9" y="43"/>
                    <a:pt x="8" y="35"/>
                    <a:pt x="8" y="28"/>
                  </a:cubicBezTo>
                  <a:cubicBezTo>
                    <a:pt x="7" y="22"/>
                    <a:pt x="7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9" y="22"/>
                    <a:pt x="9" y="28"/>
                  </a:cubicBezTo>
                  <a:cubicBezTo>
                    <a:pt x="10" y="34"/>
                    <a:pt x="11" y="43"/>
                    <a:pt x="12" y="52"/>
                  </a:cubicBezTo>
                  <a:cubicBezTo>
                    <a:pt x="12" y="61"/>
                    <a:pt x="12" y="69"/>
                    <a:pt x="12" y="75"/>
                  </a:cubicBezTo>
                  <a:cubicBezTo>
                    <a:pt x="12" y="79"/>
                    <a:pt x="12" y="82"/>
                    <a:pt x="12" y="83"/>
                  </a:cubicBezTo>
                  <a:cubicBezTo>
                    <a:pt x="14" y="78"/>
                    <a:pt x="19" y="62"/>
                    <a:pt x="19" y="43"/>
                  </a:cubicBezTo>
                  <a:cubicBezTo>
                    <a:pt x="19" y="29"/>
                    <a:pt x="16" y="14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5">
              <a:extLst>
                <a:ext uri="{FF2B5EF4-FFF2-40B4-BE49-F238E27FC236}">
                  <a16:creationId xmlns:a16="http://schemas.microsoft.com/office/drawing/2014/main" id="{98AA3E0E-8D58-4974-AD3E-94CA4D948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3554"/>
              <a:ext cx="12" cy="159"/>
            </a:xfrm>
            <a:custGeom>
              <a:avLst/>
              <a:gdLst>
                <a:gd name="T0" fmla="*/ 1 w 5"/>
                <a:gd name="T1" fmla="*/ 0 h 67"/>
                <a:gd name="T2" fmla="*/ 1 w 5"/>
                <a:gd name="T3" fmla="*/ 0 h 67"/>
                <a:gd name="T4" fmla="*/ 1 w 5"/>
                <a:gd name="T5" fmla="*/ 10 h 67"/>
                <a:gd name="T6" fmla="*/ 2 w 5"/>
                <a:gd name="T7" fmla="*/ 34 h 67"/>
                <a:gd name="T8" fmla="*/ 4 w 5"/>
                <a:gd name="T9" fmla="*/ 57 h 67"/>
                <a:gd name="T10" fmla="*/ 5 w 5"/>
                <a:gd name="T11" fmla="*/ 67 h 67"/>
                <a:gd name="T12" fmla="*/ 5 w 5"/>
                <a:gd name="T13" fmla="*/ 65 h 67"/>
                <a:gd name="T14" fmla="*/ 5 w 5"/>
                <a:gd name="T15" fmla="*/ 57 h 67"/>
                <a:gd name="T16" fmla="*/ 5 w 5"/>
                <a:gd name="T17" fmla="*/ 34 h 67"/>
                <a:gd name="T18" fmla="*/ 2 w 5"/>
                <a:gd name="T19" fmla="*/ 10 h 67"/>
                <a:gd name="T20" fmla="*/ 1 w 5"/>
                <a:gd name="T2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6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4"/>
                    <a:pt x="1" y="10"/>
                  </a:cubicBezTo>
                  <a:cubicBezTo>
                    <a:pt x="1" y="17"/>
                    <a:pt x="2" y="25"/>
                    <a:pt x="2" y="34"/>
                  </a:cubicBezTo>
                  <a:cubicBezTo>
                    <a:pt x="3" y="43"/>
                    <a:pt x="4" y="51"/>
                    <a:pt x="4" y="57"/>
                  </a:cubicBezTo>
                  <a:cubicBezTo>
                    <a:pt x="4" y="62"/>
                    <a:pt x="5" y="66"/>
                    <a:pt x="5" y="67"/>
                  </a:cubicBezTo>
                  <a:cubicBezTo>
                    <a:pt x="5" y="66"/>
                    <a:pt x="5" y="66"/>
                    <a:pt x="5" y="65"/>
                  </a:cubicBezTo>
                  <a:cubicBezTo>
                    <a:pt x="5" y="64"/>
                    <a:pt x="5" y="61"/>
                    <a:pt x="5" y="57"/>
                  </a:cubicBezTo>
                  <a:cubicBezTo>
                    <a:pt x="5" y="51"/>
                    <a:pt x="5" y="43"/>
                    <a:pt x="5" y="34"/>
                  </a:cubicBezTo>
                  <a:cubicBezTo>
                    <a:pt x="4" y="25"/>
                    <a:pt x="3" y="16"/>
                    <a:pt x="2" y="10"/>
                  </a:cubicBezTo>
                  <a:cubicBezTo>
                    <a:pt x="2" y="4"/>
                    <a:pt x="1" y="0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6">
              <a:extLst>
                <a:ext uri="{FF2B5EF4-FFF2-40B4-BE49-F238E27FC236}">
                  <a16:creationId xmlns:a16="http://schemas.microsoft.com/office/drawing/2014/main" id="{57415DBA-1B20-45CC-ADAB-97D5EE795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3805"/>
              <a:ext cx="88" cy="202"/>
            </a:xfrm>
            <a:custGeom>
              <a:avLst/>
              <a:gdLst>
                <a:gd name="T0" fmla="*/ 20 w 37"/>
                <a:gd name="T1" fmla="*/ 85 h 85"/>
                <a:gd name="T2" fmla="*/ 7 w 37"/>
                <a:gd name="T3" fmla="*/ 1 h 85"/>
                <a:gd name="T4" fmla="*/ 4 w 37"/>
                <a:gd name="T5" fmla="*/ 2 h 85"/>
                <a:gd name="T6" fmla="*/ 20 w 37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85">
                  <a:moveTo>
                    <a:pt x="20" y="85"/>
                  </a:moveTo>
                  <a:cubicBezTo>
                    <a:pt x="20" y="85"/>
                    <a:pt x="37" y="32"/>
                    <a:pt x="7" y="1"/>
                  </a:cubicBezTo>
                  <a:cubicBezTo>
                    <a:pt x="6" y="0"/>
                    <a:pt x="4" y="0"/>
                    <a:pt x="4" y="2"/>
                  </a:cubicBezTo>
                  <a:cubicBezTo>
                    <a:pt x="2" y="10"/>
                    <a:pt x="0" y="37"/>
                    <a:pt x="20" y="85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7">
              <a:extLst>
                <a:ext uri="{FF2B5EF4-FFF2-40B4-BE49-F238E27FC236}">
                  <a16:creationId xmlns:a16="http://schemas.microsoft.com/office/drawing/2014/main" id="{BD865BBC-1F19-4BD1-977F-3B34FE35A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" y="3848"/>
              <a:ext cx="24" cy="159"/>
            </a:xfrm>
            <a:custGeom>
              <a:avLst/>
              <a:gdLst>
                <a:gd name="T0" fmla="*/ 0 w 10"/>
                <a:gd name="T1" fmla="*/ 0 h 67"/>
                <a:gd name="T2" fmla="*/ 3 w 10"/>
                <a:gd name="T3" fmla="*/ 10 h 67"/>
                <a:gd name="T4" fmla="*/ 7 w 10"/>
                <a:gd name="T5" fmla="*/ 33 h 67"/>
                <a:gd name="T6" fmla="*/ 10 w 10"/>
                <a:gd name="T7" fmla="*/ 57 h 67"/>
                <a:gd name="T8" fmla="*/ 10 w 10"/>
                <a:gd name="T9" fmla="*/ 67 h 67"/>
                <a:gd name="T10" fmla="*/ 8 w 10"/>
                <a:gd name="T11" fmla="*/ 57 h 67"/>
                <a:gd name="T12" fmla="*/ 5 w 10"/>
                <a:gd name="T13" fmla="*/ 34 h 67"/>
                <a:gd name="T14" fmla="*/ 1 w 10"/>
                <a:gd name="T15" fmla="*/ 10 h 67"/>
                <a:gd name="T16" fmla="*/ 0 w 10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7">
                  <a:moveTo>
                    <a:pt x="0" y="0"/>
                  </a:moveTo>
                  <a:cubicBezTo>
                    <a:pt x="1" y="0"/>
                    <a:pt x="1" y="4"/>
                    <a:pt x="3" y="10"/>
                  </a:cubicBezTo>
                  <a:cubicBezTo>
                    <a:pt x="4" y="16"/>
                    <a:pt x="5" y="24"/>
                    <a:pt x="7" y="33"/>
                  </a:cubicBezTo>
                  <a:cubicBezTo>
                    <a:pt x="8" y="42"/>
                    <a:pt x="9" y="51"/>
                    <a:pt x="10" y="57"/>
                  </a:cubicBezTo>
                  <a:cubicBezTo>
                    <a:pt x="10" y="63"/>
                    <a:pt x="10" y="67"/>
                    <a:pt x="10" y="67"/>
                  </a:cubicBezTo>
                  <a:cubicBezTo>
                    <a:pt x="10" y="67"/>
                    <a:pt x="9" y="63"/>
                    <a:pt x="8" y="57"/>
                  </a:cubicBezTo>
                  <a:cubicBezTo>
                    <a:pt x="7" y="50"/>
                    <a:pt x="6" y="42"/>
                    <a:pt x="5" y="34"/>
                  </a:cubicBezTo>
                  <a:cubicBezTo>
                    <a:pt x="4" y="25"/>
                    <a:pt x="2" y="17"/>
                    <a:pt x="1" y="10"/>
                  </a:cubicBezTo>
                  <a:cubicBezTo>
                    <a:pt x="0" y="4"/>
                    <a:pt x="0" y="0"/>
                    <a:pt x="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8">
              <a:extLst>
                <a:ext uri="{FF2B5EF4-FFF2-40B4-BE49-F238E27FC236}">
                  <a16:creationId xmlns:a16="http://schemas.microsoft.com/office/drawing/2014/main" id="{CC978D46-EEAF-4401-888B-0BBDFC82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" y="3805"/>
              <a:ext cx="50" cy="202"/>
            </a:xfrm>
            <a:custGeom>
              <a:avLst/>
              <a:gdLst>
                <a:gd name="T0" fmla="*/ 3 w 21"/>
                <a:gd name="T1" fmla="*/ 0 h 85"/>
                <a:gd name="T2" fmla="*/ 1 w 21"/>
                <a:gd name="T3" fmla="*/ 2 h 85"/>
                <a:gd name="T4" fmla="*/ 0 w 21"/>
                <a:gd name="T5" fmla="*/ 13 h 85"/>
                <a:gd name="T6" fmla="*/ 0 w 21"/>
                <a:gd name="T7" fmla="*/ 14 h 85"/>
                <a:gd name="T8" fmla="*/ 17 w 21"/>
                <a:gd name="T9" fmla="*/ 85 h 85"/>
                <a:gd name="T10" fmla="*/ 17 w 21"/>
                <a:gd name="T11" fmla="*/ 84 h 85"/>
                <a:gd name="T12" fmla="*/ 15 w 21"/>
                <a:gd name="T13" fmla="*/ 75 h 85"/>
                <a:gd name="T14" fmla="*/ 12 w 21"/>
                <a:gd name="T15" fmla="*/ 52 h 85"/>
                <a:gd name="T16" fmla="*/ 8 w 21"/>
                <a:gd name="T17" fmla="*/ 28 h 85"/>
                <a:gd name="T18" fmla="*/ 7 w 21"/>
                <a:gd name="T19" fmla="*/ 18 h 85"/>
                <a:gd name="T20" fmla="*/ 7 w 21"/>
                <a:gd name="T21" fmla="*/ 18 h 85"/>
                <a:gd name="T22" fmla="*/ 10 w 21"/>
                <a:gd name="T23" fmla="*/ 28 h 85"/>
                <a:gd name="T24" fmla="*/ 14 w 21"/>
                <a:gd name="T25" fmla="*/ 51 h 85"/>
                <a:gd name="T26" fmla="*/ 17 w 21"/>
                <a:gd name="T27" fmla="*/ 75 h 85"/>
                <a:gd name="T28" fmla="*/ 17 w 21"/>
                <a:gd name="T29" fmla="*/ 83 h 85"/>
                <a:gd name="T30" fmla="*/ 21 w 21"/>
                <a:gd name="T31" fmla="*/ 51 h 85"/>
                <a:gd name="T32" fmla="*/ 4 w 21"/>
                <a:gd name="T33" fmla="*/ 1 h 85"/>
                <a:gd name="T34" fmla="*/ 3 w 21"/>
                <a:gd name="T3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8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4"/>
                    <a:pt x="0" y="8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28"/>
                    <a:pt x="3" y="51"/>
                    <a:pt x="17" y="85"/>
                  </a:cubicBezTo>
                  <a:cubicBezTo>
                    <a:pt x="17" y="85"/>
                    <a:pt x="17" y="85"/>
                    <a:pt x="17" y="84"/>
                  </a:cubicBezTo>
                  <a:cubicBezTo>
                    <a:pt x="16" y="83"/>
                    <a:pt x="16" y="80"/>
                    <a:pt x="15" y="75"/>
                  </a:cubicBezTo>
                  <a:cubicBezTo>
                    <a:pt x="14" y="68"/>
                    <a:pt x="13" y="60"/>
                    <a:pt x="12" y="52"/>
                  </a:cubicBezTo>
                  <a:cubicBezTo>
                    <a:pt x="11" y="43"/>
                    <a:pt x="9" y="35"/>
                    <a:pt x="8" y="28"/>
                  </a:cubicBezTo>
                  <a:cubicBezTo>
                    <a:pt x="7" y="22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22"/>
                    <a:pt x="10" y="28"/>
                  </a:cubicBezTo>
                  <a:cubicBezTo>
                    <a:pt x="11" y="34"/>
                    <a:pt x="12" y="42"/>
                    <a:pt x="14" y="51"/>
                  </a:cubicBezTo>
                  <a:cubicBezTo>
                    <a:pt x="15" y="60"/>
                    <a:pt x="16" y="69"/>
                    <a:pt x="17" y="75"/>
                  </a:cubicBezTo>
                  <a:cubicBezTo>
                    <a:pt x="17" y="78"/>
                    <a:pt x="17" y="81"/>
                    <a:pt x="17" y="83"/>
                  </a:cubicBezTo>
                  <a:cubicBezTo>
                    <a:pt x="18" y="78"/>
                    <a:pt x="21" y="65"/>
                    <a:pt x="21" y="51"/>
                  </a:cubicBezTo>
                  <a:cubicBezTo>
                    <a:pt x="21" y="34"/>
                    <a:pt x="18" y="15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9">
              <a:extLst>
                <a:ext uri="{FF2B5EF4-FFF2-40B4-BE49-F238E27FC236}">
                  <a16:creationId xmlns:a16="http://schemas.microsoft.com/office/drawing/2014/main" id="{7CB71AD7-699C-42C9-BD7F-E8A6A7686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" y="3848"/>
              <a:ext cx="24" cy="157"/>
            </a:xfrm>
            <a:custGeom>
              <a:avLst/>
              <a:gdLst>
                <a:gd name="T0" fmla="*/ 0 w 10"/>
                <a:gd name="T1" fmla="*/ 0 h 66"/>
                <a:gd name="T2" fmla="*/ 0 w 10"/>
                <a:gd name="T3" fmla="*/ 0 h 66"/>
                <a:gd name="T4" fmla="*/ 1 w 10"/>
                <a:gd name="T5" fmla="*/ 10 h 66"/>
                <a:gd name="T6" fmla="*/ 5 w 10"/>
                <a:gd name="T7" fmla="*/ 34 h 66"/>
                <a:gd name="T8" fmla="*/ 8 w 10"/>
                <a:gd name="T9" fmla="*/ 57 h 66"/>
                <a:gd name="T10" fmla="*/ 10 w 10"/>
                <a:gd name="T11" fmla="*/ 66 h 66"/>
                <a:gd name="T12" fmla="*/ 10 w 10"/>
                <a:gd name="T13" fmla="*/ 65 h 66"/>
                <a:gd name="T14" fmla="*/ 10 w 10"/>
                <a:gd name="T15" fmla="*/ 57 h 66"/>
                <a:gd name="T16" fmla="*/ 7 w 10"/>
                <a:gd name="T17" fmla="*/ 33 h 66"/>
                <a:gd name="T18" fmla="*/ 3 w 10"/>
                <a:gd name="T19" fmla="*/ 10 h 66"/>
                <a:gd name="T20" fmla="*/ 0 w 10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"/>
                    <a:pt x="1" y="10"/>
                  </a:cubicBezTo>
                  <a:cubicBezTo>
                    <a:pt x="2" y="17"/>
                    <a:pt x="4" y="25"/>
                    <a:pt x="5" y="34"/>
                  </a:cubicBezTo>
                  <a:cubicBezTo>
                    <a:pt x="6" y="42"/>
                    <a:pt x="7" y="50"/>
                    <a:pt x="8" y="57"/>
                  </a:cubicBezTo>
                  <a:cubicBezTo>
                    <a:pt x="9" y="62"/>
                    <a:pt x="9" y="65"/>
                    <a:pt x="10" y="66"/>
                  </a:cubicBezTo>
                  <a:cubicBezTo>
                    <a:pt x="10" y="66"/>
                    <a:pt x="10" y="65"/>
                    <a:pt x="10" y="65"/>
                  </a:cubicBezTo>
                  <a:cubicBezTo>
                    <a:pt x="10" y="63"/>
                    <a:pt x="10" y="60"/>
                    <a:pt x="10" y="57"/>
                  </a:cubicBezTo>
                  <a:cubicBezTo>
                    <a:pt x="9" y="51"/>
                    <a:pt x="8" y="42"/>
                    <a:pt x="7" y="33"/>
                  </a:cubicBezTo>
                  <a:cubicBezTo>
                    <a:pt x="5" y="24"/>
                    <a:pt x="4" y="16"/>
                    <a:pt x="3" y="10"/>
                  </a:cubicBezTo>
                  <a:cubicBezTo>
                    <a:pt x="1" y="4"/>
                    <a:pt x="1" y="0"/>
                    <a:pt x="0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50">
              <a:extLst>
                <a:ext uri="{FF2B5EF4-FFF2-40B4-BE49-F238E27FC236}">
                  <a16:creationId xmlns:a16="http://schemas.microsoft.com/office/drawing/2014/main" id="{82CB33BA-67B1-43AA-B578-907E86FDA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" y="3383"/>
              <a:ext cx="107" cy="182"/>
            </a:xfrm>
            <a:custGeom>
              <a:avLst/>
              <a:gdLst>
                <a:gd name="T0" fmla="*/ 0 w 45"/>
                <a:gd name="T1" fmla="*/ 77 h 77"/>
                <a:gd name="T2" fmla="*/ 40 w 45"/>
                <a:gd name="T3" fmla="*/ 2 h 77"/>
                <a:gd name="T4" fmla="*/ 37 w 45"/>
                <a:gd name="T5" fmla="*/ 1 h 77"/>
                <a:gd name="T6" fmla="*/ 0 w 45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77">
                  <a:moveTo>
                    <a:pt x="0" y="77"/>
                  </a:moveTo>
                  <a:cubicBezTo>
                    <a:pt x="0" y="77"/>
                    <a:pt x="45" y="45"/>
                    <a:pt x="40" y="2"/>
                  </a:cubicBezTo>
                  <a:cubicBezTo>
                    <a:pt x="40" y="1"/>
                    <a:pt x="38" y="0"/>
                    <a:pt x="37" y="1"/>
                  </a:cubicBezTo>
                  <a:cubicBezTo>
                    <a:pt x="31" y="7"/>
                    <a:pt x="13" y="27"/>
                    <a:pt x="0" y="77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51">
              <a:extLst>
                <a:ext uri="{FF2B5EF4-FFF2-40B4-BE49-F238E27FC236}">
                  <a16:creationId xmlns:a16="http://schemas.microsoft.com/office/drawing/2014/main" id="{B8C15DDF-3654-434E-8CEF-4FB65E358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" y="3385"/>
              <a:ext cx="98" cy="180"/>
            </a:xfrm>
            <a:custGeom>
              <a:avLst/>
              <a:gdLst>
                <a:gd name="T0" fmla="*/ 39 w 41"/>
                <a:gd name="T1" fmla="*/ 0 h 76"/>
                <a:gd name="T2" fmla="*/ 37 w 41"/>
                <a:gd name="T3" fmla="*/ 0 h 76"/>
                <a:gd name="T4" fmla="*/ 0 w 41"/>
                <a:gd name="T5" fmla="*/ 76 h 76"/>
                <a:gd name="T6" fmla="*/ 41 w 41"/>
                <a:gd name="T7" fmla="*/ 7 h 76"/>
                <a:gd name="T8" fmla="*/ 40 w 41"/>
                <a:gd name="T9" fmla="*/ 1 h 76"/>
                <a:gd name="T10" fmla="*/ 39 w 41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76">
                  <a:moveTo>
                    <a:pt x="39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1" y="6"/>
                    <a:pt x="13" y="26"/>
                    <a:pt x="0" y="76"/>
                  </a:cubicBezTo>
                  <a:cubicBezTo>
                    <a:pt x="0" y="76"/>
                    <a:pt x="41" y="47"/>
                    <a:pt x="41" y="7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40" y="0"/>
                    <a:pt x="39" y="0"/>
                    <a:pt x="39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52">
              <a:extLst>
                <a:ext uri="{FF2B5EF4-FFF2-40B4-BE49-F238E27FC236}">
                  <a16:creationId xmlns:a16="http://schemas.microsoft.com/office/drawing/2014/main" id="{A2CCB872-106E-4DFC-8021-2FC253106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" y="3425"/>
              <a:ext cx="76" cy="140"/>
            </a:xfrm>
            <a:custGeom>
              <a:avLst/>
              <a:gdLst>
                <a:gd name="T0" fmla="*/ 32 w 32"/>
                <a:gd name="T1" fmla="*/ 0 h 59"/>
                <a:gd name="T2" fmla="*/ 28 w 32"/>
                <a:gd name="T3" fmla="*/ 9 h 59"/>
                <a:gd name="T4" fmla="*/ 18 w 32"/>
                <a:gd name="T5" fmla="*/ 30 h 59"/>
                <a:gd name="T6" fmla="*/ 6 w 32"/>
                <a:gd name="T7" fmla="*/ 51 h 59"/>
                <a:gd name="T8" fmla="*/ 0 w 32"/>
                <a:gd name="T9" fmla="*/ 59 h 59"/>
                <a:gd name="T10" fmla="*/ 5 w 32"/>
                <a:gd name="T11" fmla="*/ 50 h 59"/>
                <a:gd name="T12" fmla="*/ 16 w 32"/>
                <a:gd name="T13" fmla="*/ 29 h 59"/>
                <a:gd name="T14" fmla="*/ 27 w 32"/>
                <a:gd name="T15" fmla="*/ 9 h 59"/>
                <a:gd name="T16" fmla="*/ 32 w 32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9">
                  <a:moveTo>
                    <a:pt x="32" y="0"/>
                  </a:moveTo>
                  <a:cubicBezTo>
                    <a:pt x="32" y="0"/>
                    <a:pt x="31" y="4"/>
                    <a:pt x="28" y="9"/>
                  </a:cubicBezTo>
                  <a:cubicBezTo>
                    <a:pt x="26" y="15"/>
                    <a:pt x="22" y="22"/>
                    <a:pt x="18" y="30"/>
                  </a:cubicBezTo>
                  <a:cubicBezTo>
                    <a:pt x="13" y="39"/>
                    <a:pt x="9" y="46"/>
                    <a:pt x="6" y="51"/>
                  </a:cubicBezTo>
                  <a:cubicBezTo>
                    <a:pt x="3" y="56"/>
                    <a:pt x="0" y="59"/>
                    <a:pt x="0" y="59"/>
                  </a:cubicBezTo>
                  <a:cubicBezTo>
                    <a:pt x="0" y="59"/>
                    <a:pt x="2" y="55"/>
                    <a:pt x="5" y="50"/>
                  </a:cubicBezTo>
                  <a:cubicBezTo>
                    <a:pt x="8" y="44"/>
                    <a:pt x="12" y="37"/>
                    <a:pt x="16" y="29"/>
                  </a:cubicBezTo>
                  <a:cubicBezTo>
                    <a:pt x="20" y="22"/>
                    <a:pt x="24" y="15"/>
                    <a:pt x="27" y="9"/>
                  </a:cubicBezTo>
                  <a:cubicBezTo>
                    <a:pt x="30" y="3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53">
              <a:extLst>
                <a:ext uri="{FF2B5EF4-FFF2-40B4-BE49-F238E27FC236}">
                  <a16:creationId xmlns:a16="http://schemas.microsoft.com/office/drawing/2014/main" id="{239E074B-D869-4BB1-8159-84CD723D1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" y="3760"/>
              <a:ext cx="166" cy="124"/>
            </a:xfrm>
            <a:custGeom>
              <a:avLst/>
              <a:gdLst>
                <a:gd name="T0" fmla="*/ 0 w 70"/>
                <a:gd name="T1" fmla="*/ 52 h 52"/>
                <a:gd name="T2" fmla="*/ 69 w 70"/>
                <a:gd name="T3" fmla="*/ 3 h 52"/>
                <a:gd name="T4" fmla="*/ 67 w 70"/>
                <a:gd name="T5" fmla="*/ 0 h 52"/>
                <a:gd name="T6" fmla="*/ 0 w 70"/>
                <a:gd name="T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2">
                  <a:moveTo>
                    <a:pt x="0" y="52"/>
                  </a:moveTo>
                  <a:cubicBezTo>
                    <a:pt x="0" y="52"/>
                    <a:pt x="55" y="43"/>
                    <a:pt x="69" y="3"/>
                  </a:cubicBezTo>
                  <a:cubicBezTo>
                    <a:pt x="70" y="1"/>
                    <a:pt x="69" y="0"/>
                    <a:pt x="67" y="0"/>
                  </a:cubicBezTo>
                  <a:cubicBezTo>
                    <a:pt x="59" y="3"/>
                    <a:pt x="34" y="13"/>
                    <a:pt x="0" y="5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4">
              <a:extLst>
                <a:ext uri="{FF2B5EF4-FFF2-40B4-BE49-F238E27FC236}">
                  <a16:creationId xmlns:a16="http://schemas.microsoft.com/office/drawing/2014/main" id="{637E9A65-33AB-4082-86F2-5D77CD7A0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" y="3760"/>
              <a:ext cx="164" cy="124"/>
            </a:xfrm>
            <a:custGeom>
              <a:avLst/>
              <a:gdLst>
                <a:gd name="T0" fmla="*/ 68 w 69"/>
                <a:gd name="T1" fmla="*/ 0 h 52"/>
                <a:gd name="T2" fmla="*/ 67 w 69"/>
                <a:gd name="T3" fmla="*/ 0 h 52"/>
                <a:gd name="T4" fmla="*/ 6 w 69"/>
                <a:gd name="T5" fmla="*/ 44 h 52"/>
                <a:gd name="T6" fmla="*/ 0 w 69"/>
                <a:gd name="T7" fmla="*/ 51 h 52"/>
                <a:gd name="T8" fmla="*/ 0 w 69"/>
                <a:gd name="T9" fmla="*/ 52 h 52"/>
                <a:gd name="T10" fmla="*/ 69 w 69"/>
                <a:gd name="T11" fmla="*/ 3 h 52"/>
                <a:gd name="T12" fmla="*/ 69 w 69"/>
                <a:gd name="T13" fmla="*/ 2 h 52"/>
                <a:gd name="T14" fmla="*/ 68 w 69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52"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59" y="2"/>
                    <a:pt x="37" y="11"/>
                    <a:pt x="6" y="44"/>
                  </a:cubicBezTo>
                  <a:cubicBezTo>
                    <a:pt x="4" y="46"/>
                    <a:pt x="2" y="49"/>
                    <a:pt x="0" y="51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2"/>
                    <a:pt x="55" y="43"/>
                    <a:pt x="69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69" y="0"/>
                    <a:pt x="68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5">
              <a:extLst>
                <a:ext uri="{FF2B5EF4-FFF2-40B4-BE49-F238E27FC236}">
                  <a16:creationId xmlns:a16="http://schemas.microsoft.com/office/drawing/2014/main" id="{ACD87E4E-2568-4EBD-98FF-26C5F8E7C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" y="3791"/>
              <a:ext cx="131" cy="93"/>
            </a:xfrm>
            <a:custGeom>
              <a:avLst/>
              <a:gdLst>
                <a:gd name="T0" fmla="*/ 55 w 55"/>
                <a:gd name="T1" fmla="*/ 0 h 39"/>
                <a:gd name="T2" fmla="*/ 48 w 55"/>
                <a:gd name="T3" fmla="*/ 7 h 39"/>
                <a:gd name="T4" fmla="*/ 29 w 55"/>
                <a:gd name="T5" fmla="*/ 21 h 39"/>
                <a:gd name="T6" fmla="*/ 9 w 55"/>
                <a:gd name="T7" fmla="*/ 34 h 39"/>
                <a:gd name="T8" fmla="*/ 0 w 55"/>
                <a:gd name="T9" fmla="*/ 39 h 39"/>
                <a:gd name="T10" fmla="*/ 8 w 55"/>
                <a:gd name="T11" fmla="*/ 33 h 39"/>
                <a:gd name="T12" fmla="*/ 27 w 55"/>
                <a:gd name="T13" fmla="*/ 19 h 39"/>
                <a:gd name="T14" fmla="*/ 47 w 55"/>
                <a:gd name="T15" fmla="*/ 6 h 39"/>
                <a:gd name="T16" fmla="*/ 55 w 55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9">
                  <a:moveTo>
                    <a:pt x="55" y="0"/>
                  </a:moveTo>
                  <a:cubicBezTo>
                    <a:pt x="55" y="1"/>
                    <a:pt x="52" y="3"/>
                    <a:pt x="48" y="7"/>
                  </a:cubicBezTo>
                  <a:cubicBezTo>
                    <a:pt x="43" y="11"/>
                    <a:pt x="36" y="16"/>
                    <a:pt x="29" y="21"/>
                  </a:cubicBezTo>
                  <a:cubicBezTo>
                    <a:pt x="21" y="26"/>
                    <a:pt x="14" y="31"/>
                    <a:pt x="9" y="34"/>
                  </a:cubicBezTo>
                  <a:cubicBezTo>
                    <a:pt x="4" y="37"/>
                    <a:pt x="0" y="39"/>
                    <a:pt x="0" y="39"/>
                  </a:cubicBezTo>
                  <a:cubicBezTo>
                    <a:pt x="0" y="39"/>
                    <a:pt x="3" y="36"/>
                    <a:pt x="8" y="33"/>
                  </a:cubicBezTo>
                  <a:cubicBezTo>
                    <a:pt x="14" y="29"/>
                    <a:pt x="20" y="24"/>
                    <a:pt x="27" y="19"/>
                  </a:cubicBezTo>
                  <a:cubicBezTo>
                    <a:pt x="35" y="14"/>
                    <a:pt x="41" y="10"/>
                    <a:pt x="47" y="6"/>
                  </a:cubicBezTo>
                  <a:cubicBezTo>
                    <a:pt x="52" y="2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6">
              <a:extLst>
                <a:ext uri="{FF2B5EF4-FFF2-40B4-BE49-F238E27FC236}">
                  <a16:creationId xmlns:a16="http://schemas.microsoft.com/office/drawing/2014/main" id="{2B2EEA99-9959-4D22-A815-783B7EEE6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" y="4121"/>
              <a:ext cx="235" cy="257"/>
            </a:xfrm>
            <a:custGeom>
              <a:avLst/>
              <a:gdLst>
                <a:gd name="T0" fmla="*/ 38 w 235"/>
                <a:gd name="T1" fmla="*/ 0 h 257"/>
                <a:gd name="T2" fmla="*/ 0 w 235"/>
                <a:gd name="T3" fmla="*/ 257 h 257"/>
                <a:gd name="T4" fmla="*/ 235 w 235"/>
                <a:gd name="T5" fmla="*/ 257 h 257"/>
                <a:gd name="T6" fmla="*/ 204 w 235"/>
                <a:gd name="T7" fmla="*/ 0 h 257"/>
                <a:gd name="T8" fmla="*/ 38 w 235"/>
                <a:gd name="T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57">
                  <a:moveTo>
                    <a:pt x="38" y="0"/>
                  </a:moveTo>
                  <a:lnTo>
                    <a:pt x="0" y="257"/>
                  </a:lnTo>
                  <a:lnTo>
                    <a:pt x="235" y="257"/>
                  </a:lnTo>
                  <a:lnTo>
                    <a:pt x="204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57">
              <a:extLst>
                <a:ext uri="{FF2B5EF4-FFF2-40B4-BE49-F238E27FC236}">
                  <a16:creationId xmlns:a16="http://schemas.microsoft.com/office/drawing/2014/main" id="{35C6D071-9FED-49E6-87A5-9D26E4370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" y="4200"/>
              <a:ext cx="189" cy="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58">
              <a:extLst>
                <a:ext uri="{FF2B5EF4-FFF2-40B4-BE49-F238E27FC236}">
                  <a16:creationId xmlns:a16="http://schemas.microsoft.com/office/drawing/2014/main" id="{4075BA29-46B4-48D5-82E6-7F24951F9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" y="4219"/>
              <a:ext cx="197" cy="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3" name="Rectangle 362">
            <a:extLst>
              <a:ext uri="{FF2B5EF4-FFF2-40B4-BE49-F238E27FC236}">
                <a16:creationId xmlns:a16="http://schemas.microsoft.com/office/drawing/2014/main" id="{480C76EF-4A77-419C-A57A-199364B186CD}"/>
              </a:ext>
            </a:extLst>
          </p:cNvPr>
          <p:cNvSpPr/>
          <p:nvPr/>
        </p:nvSpPr>
        <p:spPr>
          <a:xfrm>
            <a:off x="0" y="1687946"/>
            <a:ext cx="473724" cy="4294909"/>
          </a:xfrm>
          <a:prstGeom prst="rect">
            <a:avLst/>
          </a:prstGeom>
          <a:solidFill>
            <a:srgbClr val="2C8DBF"/>
          </a:solidFill>
          <a:ln>
            <a:noFill/>
          </a:ln>
          <a:effectLst>
            <a:innerShdw blurRad="63500" dist="50800" dir="108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FA1EDF59-4D2A-4B39-9777-D0A8CC62ECCE}"/>
              </a:ext>
            </a:extLst>
          </p:cNvPr>
          <p:cNvSpPr txBox="1"/>
          <p:nvPr/>
        </p:nvSpPr>
        <p:spPr>
          <a:xfrm>
            <a:off x="11601802" y="6374367"/>
            <a:ext cx="6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-28-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88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7255" y="2013301"/>
            <a:ext cx="9636829" cy="3375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400" b="1" dirty="0">
                <a:latin typeface="Cafe24 Dangdanghae"/>
              </a:rPr>
              <a:t>Tabular Playground Series  Dec 2021</a:t>
            </a:r>
          </a:p>
          <a:p>
            <a:endParaRPr lang="en-US" sz="8534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5600" y="4019764"/>
            <a:ext cx="8908753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b="1" dirty="0">
                <a:latin typeface="Cafe24 Dangdangha"/>
              </a:rPr>
              <a:t>Forest Cover Type Prediction</a:t>
            </a:r>
          </a:p>
          <a:p>
            <a:endParaRPr lang="en-US" altLang="ko-KR" sz="3600" b="1" dirty="0">
              <a:latin typeface="Cafe24 Dangdangha"/>
            </a:endParaRPr>
          </a:p>
          <a:p>
            <a:pPr algn="ctr"/>
            <a:r>
              <a:rPr lang="ko-KR" altLang="en-US" sz="1600" dirty="0">
                <a:latin typeface="Cafe24 Dangdanghae"/>
              </a:rPr>
              <a:t>              </a:t>
            </a:r>
            <a:r>
              <a:rPr lang="en-US" altLang="ko-KR" sz="1600" b="1" dirty="0">
                <a:latin typeface="Cafe24 Dangdanghae"/>
              </a:rPr>
              <a:t>                 </a:t>
            </a:r>
            <a:r>
              <a:rPr lang="ko-KR" altLang="en-US" sz="1600" b="1" dirty="0">
                <a:latin typeface="Cafe24 Dangdanghae"/>
              </a:rPr>
              <a:t>김형준</a:t>
            </a:r>
            <a:endParaRPr lang="en-US" altLang="ko-KR" sz="1600" b="1" dirty="0">
              <a:latin typeface="Cafe24 Dangdanghae"/>
            </a:endParaRPr>
          </a:p>
          <a:p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257245" y="3503086"/>
            <a:ext cx="7487289" cy="109714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9655" y="4378450"/>
            <a:ext cx="1875864" cy="82850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162300" y="563308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sz="1200" dirty="0"/>
          </a:p>
        </p:txBody>
      </p:sp>
      <p:sp>
        <p:nvSpPr>
          <p:cNvPr id="14" name="Object 14"/>
          <p:cNvSpPr txBox="1"/>
          <p:nvPr/>
        </p:nvSpPr>
        <p:spPr>
          <a:xfrm>
            <a:off x="11312271" y="46100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7245" y="3503086"/>
            <a:ext cx="7487289" cy="109714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9655" y="4378450"/>
            <a:ext cx="1875864" cy="82850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162300" y="563308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12271" y="46100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DDC7A94-646A-4B4F-85B1-50ABD20E6B30}"/>
              </a:ext>
            </a:extLst>
          </p:cNvPr>
          <p:cNvSpPr txBox="1"/>
          <p:nvPr/>
        </p:nvSpPr>
        <p:spPr>
          <a:xfrm>
            <a:off x="3098800" y="838201"/>
            <a:ext cx="3104996" cy="10670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3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목차</a:t>
            </a:r>
            <a:endParaRPr lang="en-US" sz="1200" dirty="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E7F3079B-06A8-4EC1-B6EB-E857653E9AF3}"/>
              </a:ext>
            </a:extLst>
          </p:cNvPr>
          <p:cNvSpPr txBox="1"/>
          <p:nvPr/>
        </p:nvSpPr>
        <p:spPr>
          <a:xfrm>
            <a:off x="3124193" y="2251563"/>
            <a:ext cx="922631" cy="718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67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sz="1200" dirty="0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C56E08CF-846C-406D-9D5A-59E22D52AB0C}"/>
              </a:ext>
            </a:extLst>
          </p:cNvPr>
          <p:cNvSpPr txBox="1"/>
          <p:nvPr/>
        </p:nvSpPr>
        <p:spPr>
          <a:xfrm>
            <a:off x="3124193" y="2930523"/>
            <a:ext cx="3128826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67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서론</a:t>
            </a:r>
            <a:endParaRPr lang="en-US" sz="1200" dirty="0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15D0E10A-CB2F-40BD-B595-8974F9CBAA53}"/>
              </a:ext>
            </a:extLst>
          </p:cNvPr>
          <p:cNvSpPr txBox="1"/>
          <p:nvPr/>
        </p:nvSpPr>
        <p:spPr>
          <a:xfrm>
            <a:off x="3124193" y="3316663"/>
            <a:ext cx="30573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buFontTx/>
              <a:buChar char="-"/>
            </a:pPr>
            <a:r>
              <a:rPr lang="ko-KR" altLang="en-US" sz="12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대회개요</a:t>
            </a:r>
            <a:endParaRPr lang="en-US" altLang="ko-KR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190510" indent="-190510">
              <a:buFontTx/>
              <a:buChar char="-"/>
            </a:pPr>
            <a:r>
              <a:rPr lang="ko-KR" altLang="en-US" sz="12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순서도</a:t>
            </a:r>
            <a:endParaRPr lang="en-US" altLang="ko-KR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190510" indent="-190510">
              <a:buFontTx/>
              <a:buChar char="-"/>
            </a:pPr>
            <a:r>
              <a:rPr lang="ko-KR" altLang="en-US" sz="12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사용 데이터</a:t>
            </a:r>
            <a:endParaRPr lang="en-US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88BED946-5422-4F1D-AABC-FEAAED19AF12}"/>
              </a:ext>
            </a:extLst>
          </p:cNvPr>
          <p:cNvSpPr txBox="1"/>
          <p:nvPr/>
        </p:nvSpPr>
        <p:spPr>
          <a:xfrm>
            <a:off x="5700032" y="2251563"/>
            <a:ext cx="922631" cy="718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67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sz="1200" dirty="0"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857C634A-A7DF-4FC7-AB78-90281DE3565C}"/>
              </a:ext>
            </a:extLst>
          </p:cNvPr>
          <p:cNvSpPr txBox="1"/>
          <p:nvPr/>
        </p:nvSpPr>
        <p:spPr>
          <a:xfrm>
            <a:off x="5700032" y="2930523"/>
            <a:ext cx="3128826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67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EDA</a:t>
            </a:r>
            <a:endParaRPr lang="en-US" sz="1200" dirty="0"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5D13F2FA-E0A8-453A-A00B-2F852328A9AE}"/>
              </a:ext>
            </a:extLst>
          </p:cNvPr>
          <p:cNvSpPr txBox="1"/>
          <p:nvPr/>
        </p:nvSpPr>
        <p:spPr>
          <a:xfrm>
            <a:off x="5700032" y="3316663"/>
            <a:ext cx="305733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buFontTx/>
              <a:buChar char="-"/>
            </a:pPr>
            <a:r>
              <a:rPr lang="ko-KR" altLang="en-US" sz="12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데이터 둘러보기</a:t>
            </a:r>
            <a:endParaRPr lang="en-US" altLang="ko-KR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190510" indent="-190510">
              <a:buFontTx/>
              <a:buChar char="-"/>
            </a:pPr>
            <a:r>
              <a:rPr lang="ko-KR" altLang="en-US" sz="12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변수 설정</a:t>
            </a:r>
            <a:endParaRPr lang="en-US" altLang="ko-KR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190510" indent="-190510">
              <a:buFontTx/>
              <a:buChar char="-"/>
            </a:pPr>
            <a:r>
              <a:rPr lang="ko-KR" altLang="en-US" sz="12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데이터 </a:t>
            </a:r>
            <a:r>
              <a:rPr lang="ko-KR" altLang="en-US" sz="1200" dirty="0" err="1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전처리</a:t>
            </a:r>
            <a:endParaRPr lang="en-US" altLang="ko-KR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190510" indent="-190510">
              <a:buFontTx/>
              <a:buChar char="-"/>
            </a:pPr>
            <a:endParaRPr lang="en-US" altLang="ko-KR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9D991AA8-3E54-43F1-99D4-0B5E41BABEF0}"/>
              </a:ext>
            </a:extLst>
          </p:cNvPr>
          <p:cNvSpPr txBox="1"/>
          <p:nvPr/>
        </p:nvSpPr>
        <p:spPr>
          <a:xfrm>
            <a:off x="3124193" y="4137411"/>
            <a:ext cx="922631" cy="718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67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sz="1200" dirty="0"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D7076FE7-33EC-4E84-8F6C-AE0D8B6A347B}"/>
              </a:ext>
            </a:extLst>
          </p:cNvPr>
          <p:cNvSpPr txBox="1"/>
          <p:nvPr/>
        </p:nvSpPr>
        <p:spPr>
          <a:xfrm>
            <a:off x="3124193" y="4816372"/>
            <a:ext cx="3128826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67" dirty="0" err="1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머신러닝</a:t>
            </a:r>
            <a:r>
              <a:rPr lang="ko-KR" altLang="en-US" sz="1867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 </a:t>
            </a:r>
            <a:endParaRPr lang="en-US" sz="1200" dirty="0"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949F4E03-D620-4094-B5BA-5A3F564AD089}"/>
              </a:ext>
            </a:extLst>
          </p:cNvPr>
          <p:cNvSpPr txBox="1"/>
          <p:nvPr/>
        </p:nvSpPr>
        <p:spPr>
          <a:xfrm>
            <a:off x="3124193" y="5202512"/>
            <a:ext cx="30573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buFontTx/>
              <a:buChar char="-"/>
            </a:pPr>
            <a:r>
              <a:rPr lang="ko-KR" altLang="en-US" sz="12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모델링</a:t>
            </a:r>
            <a:endParaRPr lang="en-US" altLang="ko-KR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190510" indent="-190510">
              <a:buFontTx/>
              <a:buChar char="-"/>
            </a:pPr>
            <a:r>
              <a:rPr lang="ko-KR" altLang="en-US" sz="12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사용 알고리즘</a:t>
            </a:r>
            <a:endParaRPr lang="en-US" altLang="ko-KR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7FD1401D-FB32-458B-9BEB-676212A783A0}"/>
              </a:ext>
            </a:extLst>
          </p:cNvPr>
          <p:cNvSpPr txBox="1"/>
          <p:nvPr/>
        </p:nvSpPr>
        <p:spPr>
          <a:xfrm>
            <a:off x="5700032" y="4137411"/>
            <a:ext cx="922631" cy="718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67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sz="1200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FB0685AA-E02E-4FD4-97BB-EACC5C990F87}"/>
              </a:ext>
            </a:extLst>
          </p:cNvPr>
          <p:cNvSpPr txBox="1"/>
          <p:nvPr/>
        </p:nvSpPr>
        <p:spPr>
          <a:xfrm>
            <a:off x="5700032" y="4816372"/>
            <a:ext cx="3128826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67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결론</a:t>
            </a:r>
            <a:endParaRPr lang="en-US" sz="1200" dirty="0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1688EA52-687D-46BF-9CDA-BF100B8D6E31}"/>
              </a:ext>
            </a:extLst>
          </p:cNvPr>
          <p:cNvSpPr txBox="1"/>
          <p:nvPr/>
        </p:nvSpPr>
        <p:spPr>
          <a:xfrm>
            <a:off x="5700032" y="5202512"/>
            <a:ext cx="30573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buFontTx/>
              <a:buChar char="-"/>
            </a:pPr>
            <a:r>
              <a:rPr lang="ko-KR" altLang="en-US" sz="1200" dirty="0" err="1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머신러닝</a:t>
            </a:r>
            <a:r>
              <a:rPr lang="ko-KR" altLang="en-US" sz="12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결과</a:t>
            </a:r>
            <a:endParaRPr lang="en-US" altLang="ko-KR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190510" indent="-190510">
              <a:buFontTx/>
              <a:buChar char="-"/>
            </a:pPr>
            <a:r>
              <a:rPr lang="ko-KR" altLang="en-US" sz="12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점수 제출</a:t>
            </a:r>
            <a:endParaRPr lang="en-US" altLang="ko-KR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endParaRPr lang="en-US" sz="1200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41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7245" y="3503086"/>
            <a:ext cx="7487289" cy="109714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9655" y="4378450"/>
            <a:ext cx="1875864" cy="82850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62300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sz="1200" dirty="0"/>
          </a:p>
        </p:txBody>
      </p:sp>
      <p:sp>
        <p:nvSpPr>
          <p:cNvPr id="9" name="Object 9"/>
          <p:cNvSpPr txBox="1"/>
          <p:nvPr/>
        </p:nvSpPr>
        <p:spPr>
          <a:xfrm>
            <a:off x="11312271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212549" y="6307048"/>
            <a:ext cx="11222073" cy="109714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FDDF749-52CE-47B6-937A-4774217160F4}"/>
              </a:ext>
            </a:extLst>
          </p:cNvPr>
          <p:cNvSpPr txBox="1"/>
          <p:nvPr/>
        </p:nvSpPr>
        <p:spPr>
          <a:xfrm>
            <a:off x="914736" y="6489990"/>
            <a:ext cx="2780487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01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대회 개요 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순서도 사용 데이터</a:t>
            </a:r>
            <a:endParaRPr lang="en-US" sz="1200" dirty="0"/>
          </a:p>
        </p:txBody>
      </p:sp>
      <p:pic>
        <p:nvPicPr>
          <p:cNvPr id="2050" name="Picture 2" descr="Tabular Playground Series - Feb 2021 | Kaggle">
            <a:extLst>
              <a:ext uri="{FF2B5EF4-FFF2-40B4-BE49-F238E27FC236}">
                <a16:creationId xmlns:a16="http://schemas.microsoft.com/office/drawing/2014/main" id="{01173E86-AAE2-426F-80F2-9AA203EB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5" y="913744"/>
            <a:ext cx="11009524" cy="20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F02166-F552-498B-B1C2-2086EF43EA82}"/>
              </a:ext>
            </a:extLst>
          </p:cNvPr>
          <p:cNvSpPr txBox="1"/>
          <p:nvPr/>
        </p:nvSpPr>
        <p:spPr>
          <a:xfrm>
            <a:off x="285565" y="3371103"/>
            <a:ext cx="890923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555555"/>
                </a:solidFill>
                <a:latin typeface="Cafe24 Dangdanghae"/>
              </a:rPr>
              <a:t>Tabular Playground Series</a:t>
            </a:r>
            <a:endParaRPr lang="en-US" altLang="ko-KR" sz="1600" dirty="0">
              <a:solidFill>
                <a:srgbClr val="555555"/>
              </a:solidFill>
              <a:latin typeface="Cafe24 Dangdanghae"/>
            </a:endParaRPr>
          </a:p>
          <a:p>
            <a:pPr marL="190510" indent="-19051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solidFill>
                  <a:srgbClr val="00B0F0"/>
                </a:solidFill>
                <a:latin typeface="Cafe24 Dangdanghae"/>
              </a:rPr>
              <a:t>Kaggle</a:t>
            </a:r>
            <a:r>
              <a:rPr lang="ko-KR" altLang="en-US" sz="1200" dirty="0">
                <a:latin typeface="Cafe24 Dangdanghae"/>
              </a:rPr>
              <a:t>에서 진행되는 빅데이터 학습 대회</a:t>
            </a:r>
            <a:endParaRPr lang="en-US" altLang="ko-KR" sz="1200" dirty="0">
              <a:latin typeface="Cafe24 Dangdanghae"/>
            </a:endParaRPr>
          </a:p>
          <a:p>
            <a:pPr marL="190510" indent="-19051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atin typeface="Cafe24 Dangdanghae"/>
              </a:rPr>
              <a:t>정제된 데이터를 이용해 사용자가 다양한 알고리즘을 활용할 수 있게 한다</a:t>
            </a:r>
            <a:r>
              <a:rPr lang="en-US" altLang="ko-KR" sz="1200" dirty="0">
                <a:latin typeface="Cafe24 Dangdanghae"/>
              </a:rPr>
              <a:t>.</a:t>
            </a:r>
          </a:p>
          <a:p>
            <a:pPr marL="190510" indent="-19051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atin typeface="Cafe24 Dangdanghae"/>
              </a:rPr>
              <a:t>머신러닝</a:t>
            </a:r>
            <a:r>
              <a:rPr lang="ko-KR" altLang="en-US" sz="1200" dirty="0">
                <a:latin typeface="Cafe24 Dangdanghae"/>
              </a:rPr>
              <a:t> 점수를 통해 유저간 경쟁을 통해 더 높은 스코어를 달성 하는 것이 대회의 목적</a:t>
            </a:r>
            <a:endParaRPr lang="en-US" altLang="ko-KR" sz="1200" dirty="0">
              <a:latin typeface="Cafe24 Dangdanghae"/>
            </a:endParaRPr>
          </a:p>
          <a:p>
            <a:pPr marL="190510" indent="-190510">
              <a:buFontTx/>
              <a:buChar char="-"/>
            </a:pPr>
            <a:endParaRPr lang="en-US" altLang="ko-KR" sz="1200" dirty="0">
              <a:latin typeface="Titillium Web" panose="020B0604020202020204" pitchFamily="2" charset="0"/>
            </a:endParaRPr>
          </a:p>
          <a:p>
            <a:pPr marL="190510" indent="-190510">
              <a:buFontTx/>
              <a:buChar char="-"/>
            </a:pPr>
            <a:endParaRPr lang="en-US" altLang="ko-KR" sz="1200" dirty="0">
              <a:latin typeface="Titillium Web" panose="020B0604020202020204" pitchFamily="2" charset="0"/>
            </a:endParaRPr>
          </a:p>
          <a:p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5276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대회 개요</a:t>
            </a:r>
            <a:endParaRPr lang="en-US" sz="32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8021" y="0"/>
            <a:ext cx="12192000" cy="6871503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-1215" y="0"/>
            <a:ext cx="128337" cy="1203155"/>
          </a:xfrm>
          <a:prstGeom prst="rect">
            <a:avLst/>
          </a:prstGeom>
          <a:solidFill>
            <a:srgbClr val="C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대회 개요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방향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190B5BB-5F29-42C4-A4B0-0AAFE8D8E3AA}"/>
              </a:ext>
            </a:extLst>
          </p:cNvPr>
          <p:cNvSpPr/>
          <p:nvPr/>
        </p:nvSpPr>
        <p:spPr>
          <a:xfrm>
            <a:off x="44481" y="1386727"/>
            <a:ext cx="6345990" cy="5232500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8DFB8-8FC2-43A5-B863-1494B5BBF5FF}"/>
              </a:ext>
            </a:extLst>
          </p:cNvPr>
          <p:cNvSpPr txBox="1"/>
          <p:nvPr/>
        </p:nvSpPr>
        <p:spPr>
          <a:xfrm>
            <a:off x="265665" y="1537495"/>
            <a:ext cx="544896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포스트 코로나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시대 취업시장 또한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청년 구직자에게 점점 힘든 상황이 되고 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취업 플랫폼에서 많은 취업 정보가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올라오고 있지만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이용자의 접근이 쉽지 않다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이러한 상황에서 구직자의 취업을 위해 정부와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플랫폼에서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지원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하고 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이러한 지원과 다양한 채용정보들을 이용자가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접근하기 쉽고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시각화를 통해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직관적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받아 들이기 위해 데이터를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가공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코로나바이러스감염증-19 &amp;gt; &amp;quot; [카드뉴스] 노동자_구직자 지원 &amp;quot; 공유하기">
            <a:extLst>
              <a:ext uri="{FF2B5EF4-FFF2-40B4-BE49-F238E27FC236}">
                <a16:creationId xmlns:a16="http://schemas.microsoft.com/office/drawing/2014/main" id="{588F2599-9ADD-4D52-8D72-B722CD0F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67" y="4804864"/>
            <a:ext cx="2188046" cy="2143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8" name="Picture 4" descr="구직 중 얻기 어려운 정보 2위가 `연봉`…1위는? - 매일경제">
            <a:extLst>
              <a:ext uri="{FF2B5EF4-FFF2-40B4-BE49-F238E27FC236}">
                <a16:creationId xmlns:a16="http://schemas.microsoft.com/office/drawing/2014/main" id="{A87CB895-106B-44F4-AB12-15FD88C6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51" y="2293286"/>
            <a:ext cx="4584492" cy="49075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24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7245" y="3503086"/>
            <a:ext cx="7487289" cy="109714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9655" y="4378450"/>
            <a:ext cx="1875864" cy="82850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62300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2271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12549" y="6307048"/>
            <a:ext cx="11222073" cy="109714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FDDF749-52CE-47B6-937A-4774217160F4}"/>
              </a:ext>
            </a:extLst>
          </p:cNvPr>
          <p:cNvSpPr txBox="1"/>
          <p:nvPr/>
        </p:nvSpPr>
        <p:spPr>
          <a:xfrm>
            <a:off x="914736" y="6489990"/>
            <a:ext cx="2780487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01 </a:t>
            </a:r>
            <a:r>
              <a:rPr lang="ko-KR" altLang="en-US" sz="1067" dirty="0">
                <a:latin typeface="S-Core Dream 4 Regular" pitchFamily="34" charset="0"/>
                <a:cs typeface="S-Core Dream 4 Regular" pitchFamily="34" charset="0"/>
              </a:rPr>
              <a:t>대회 개요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순서도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사용 데이터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288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순서도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D5539F-C5B9-4B51-9C40-FFAFE9F3F013}"/>
              </a:ext>
            </a:extLst>
          </p:cNvPr>
          <p:cNvGrpSpPr/>
          <p:nvPr/>
        </p:nvGrpSpPr>
        <p:grpSpPr>
          <a:xfrm>
            <a:off x="633215" y="1011624"/>
            <a:ext cx="2286000" cy="4405835"/>
            <a:chOff x="685800" y="2138537"/>
            <a:chExt cx="3429000" cy="660875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94139E5-6C0F-4BA4-868C-000663EC65C0}"/>
                </a:ext>
              </a:extLst>
            </p:cNvPr>
            <p:cNvSpPr/>
            <p:nvPr/>
          </p:nvSpPr>
          <p:spPr>
            <a:xfrm>
              <a:off x="685800" y="2352482"/>
              <a:ext cx="3429000" cy="6394807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F6DD6BC-A162-439B-A685-E5D6387450EC}"/>
                </a:ext>
              </a:extLst>
            </p:cNvPr>
            <p:cNvSpPr/>
            <p:nvPr/>
          </p:nvSpPr>
          <p:spPr>
            <a:xfrm>
              <a:off x="685800" y="2138537"/>
              <a:ext cx="3429000" cy="830997"/>
            </a:xfrm>
            <a:prstGeom prst="rect">
              <a:avLst/>
            </a:prstGeom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학습을 위해 수집된 데이터를 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TRAIN, TEST </a:t>
              </a:r>
              <a:r>
                <a:rPr lang="ko-KR" altLang="en-US" sz="1200" b="1" dirty="0"/>
                <a:t>데이터로 분리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929DDC-AE2A-4919-AB2F-6E20220829DF}"/>
              </a:ext>
            </a:extLst>
          </p:cNvPr>
          <p:cNvGrpSpPr/>
          <p:nvPr/>
        </p:nvGrpSpPr>
        <p:grpSpPr>
          <a:xfrm>
            <a:off x="3076226" y="1011624"/>
            <a:ext cx="2407720" cy="4426935"/>
            <a:chOff x="685800" y="2106887"/>
            <a:chExt cx="3429000" cy="66404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E9ED479-C976-44F6-A414-1953B4D4CDAC}"/>
                </a:ext>
              </a:extLst>
            </p:cNvPr>
            <p:cNvSpPr/>
            <p:nvPr/>
          </p:nvSpPr>
          <p:spPr>
            <a:xfrm>
              <a:off x="685800" y="2352482"/>
              <a:ext cx="3429000" cy="6394807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C064BA0-F62C-443D-8B39-3C42CCF2A325}"/>
                </a:ext>
              </a:extLst>
            </p:cNvPr>
            <p:cNvSpPr/>
            <p:nvPr/>
          </p:nvSpPr>
          <p:spPr>
            <a:xfrm>
              <a:off x="685800" y="2106887"/>
              <a:ext cx="3429000" cy="830997"/>
            </a:xfrm>
            <a:prstGeom prst="rect">
              <a:avLst/>
            </a:prstGeom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학습데이터</a:t>
              </a:r>
              <a:r>
                <a:rPr lang="en-US" altLang="ko-KR" sz="1200" b="1" dirty="0"/>
                <a:t>(TRAIN)</a:t>
              </a:r>
              <a:r>
                <a:rPr lang="ko-KR" altLang="en-US" sz="1200" b="1" dirty="0"/>
                <a:t>를 </a:t>
              </a:r>
              <a:r>
                <a:rPr lang="en-US" altLang="ko-KR" sz="1200" b="1" dirty="0"/>
                <a:t>TARGET, FEATURES </a:t>
              </a:r>
              <a:r>
                <a:rPr lang="ko-KR" altLang="en-US" sz="1200" b="1" dirty="0"/>
                <a:t>데이터로 분리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2126CC-97CD-4BC9-B606-EDDD507D9C65}"/>
              </a:ext>
            </a:extLst>
          </p:cNvPr>
          <p:cNvGrpSpPr/>
          <p:nvPr/>
        </p:nvGrpSpPr>
        <p:grpSpPr>
          <a:xfrm>
            <a:off x="7773768" y="1011624"/>
            <a:ext cx="2631848" cy="4426935"/>
            <a:chOff x="685800" y="2106887"/>
            <a:chExt cx="3429000" cy="664040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E2115C4-EE52-474E-967D-0E4376FF1F2B}"/>
                </a:ext>
              </a:extLst>
            </p:cNvPr>
            <p:cNvSpPr/>
            <p:nvPr/>
          </p:nvSpPr>
          <p:spPr>
            <a:xfrm>
              <a:off x="685800" y="2352482"/>
              <a:ext cx="3429000" cy="6394807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F51E253-F63E-4CB6-B09C-09BBAEC14B7B}"/>
                </a:ext>
              </a:extLst>
            </p:cNvPr>
            <p:cNvSpPr/>
            <p:nvPr/>
          </p:nvSpPr>
          <p:spPr>
            <a:xfrm>
              <a:off x="685800" y="2106887"/>
              <a:ext cx="3429000" cy="8309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모델링 </a:t>
              </a:r>
              <a:r>
                <a:rPr lang="en-US" altLang="ko-KR" sz="1200" b="1" dirty="0"/>
                <a:t>&amp; </a:t>
              </a:r>
              <a:r>
                <a:rPr lang="ko-KR" altLang="en-US" sz="1200" b="1" dirty="0" err="1"/>
                <a:t>머신러닝</a:t>
              </a:r>
              <a:endParaRPr lang="ko-KR" altLang="en-US" sz="1200" b="1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DADD4B-259F-41CD-83DD-41E689A7AC16}"/>
              </a:ext>
            </a:extLst>
          </p:cNvPr>
          <p:cNvSpPr/>
          <p:nvPr/>
        </p:nvSpPr>
        <p:spPr>
          <a:xfrm>
            <a:off x="757443" y="2987800"/>
            <a:ext cx="1010305" cy="553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67" b="1" dirty="0">
                <a:solidFill>
                  <a:schemeClr val="tx1"/>
                </a:solidFill>
                <a:latin typeface="Cafe24 Dangdanghae"/>
              </a:rPr>
              <a:t>Forest Cover Type Prediction</a:t>
            </a:r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8EF28A76-A620-41EA-A8EE-97A2C5F2BB93}"/>
              </a:ext>
            </a:extLst>
          </p:cNvPr>
          <p:cNvSpPr/>
          <p:nvPr/>
        </p:nvSpPr>
        <p:spPr>
          <a:xfrm>
            <a:off x="1995623" y="2292812"/>
            <a:ext cx="762000" cy="360402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Cafe24 Dangdanghae"/>
              </a:rPr>
              <a:t>TRAIN</a:t>
            </a:r>
            <a:endParaRPr lang="ko-KR" altLang="en-US" sz="1200" dirty="0">
              <a:solidFill>
                <a:schemeClr val="tx1"/>
              </a:solidFill>
              <a:latin typeface="Cafe24 Dangdanghae"/>
            </a:endParaRP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F7429F87-13CD-4D86-A275-BFBC7D07AA7C}"/>
              </a:ext>
            </a:extLst>
          </p:cNvPr>
          <p:cNvSpPr/>
          <p:nvPr/>
        </p:nvSpPr>
        <p:spPr>
          <a:xfrm>
            <a:off x="1995623" y="3937000"/>
            <a:ext cx="762000" cy="360402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Cafe24 Dangdanghae"/>
              </a:rPr>
              <a:t>TEST</a:t>
            </a:r>
            <a:endParaRPr lang="ko-KR" altLang="en-US" sz="1200" dirty="0">
              <a:solidFill>
                <a:schemeClr val="tx1"/>
              </a:solidFill>
              <a:latin typeface="Cafe24 Dangdanghae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D4FD783-9EEE-4D18-AEB7-9CB52C757AD7}"/>
              </a:ext>
            </a:extLst>
          </p:cNvPr>
          <p:cNvCxnSpPr>
            <a:stCxn id="10" idx="0"/>
            <a:endCxn id="11" idx="3"/>
          </p:cNvCxnSpPr>
          <p:nvPr/>
        </p:nvCxnSpPr>
        <p:spPr>
          <a:xfrm flipV="1">
            <a:off x="1262596" y="2473014"/>
            <a:ext cx="733027" cy="5147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964BF4-405E-43F6-920F-A19FD2B36597}"/>
              </a:ext>
            </a:extLst>
          </p:cNvPr>
          <p:cNvCxnSpPr>
            <a:stCxn id="10" idx="2"/>
            <a:endCxn id="29" idx="3"/>
          </p:cNvCxnSpPr>
          <p:nvPr/>
        </p:nvCxnSpPr>
        <p:spPr>
          <a:xfrm>
            <a:off x="1262596" y="3541797"/>
            <a:ext cx="733027" cy="575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60D1C6B-4CA3-4FBF-8801-8C2D9906D5C0}"/>
              </a:ext>
            </a:extLst>
          </p:cNvPr>
          <p:cNvCxnSpPr>
            <a:cxnSpLocks/>
            <a:stCxn id="11" idx="0"/>
            <a:endCxn id="42" idx="3"/>
          </p:cNvCxnSpPr>
          <p:nvPr/>
        </p:nvCxnSpPr>
        <p:spPr>
          <a:xfrm>
            <a:off x="2757623" y="2473013"/>
            <a:ext cx="566359" cy="234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육각형 41">
            <a:extLst>
              <a:ext uri="{FF2B5EF4-FFF2-40B4-BE49-F238E27FC236}">
                <a16:creationId xmlns:a16="http://schemas.microsoft.com/office/drawing/2014/main" id="{246B3E5C-4C74-40C9-B404-5590603993A4}"/>
              </a:ext>
            </a:extLst>
          </p:cNvPr>
          <p:cNvSpPr/>
          <p:nvPr/>
        </p:nvSpPr>
        <p:spPr>
          <a:xfrm>
            <a:off x="3323981" y="2527155"/>
            <a:ext cx="762000" cy="360402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Cafe24 Dangdanghae"/>
              </a:rPr>
              <a:t>TRAIN</a:t>
            </a:r>
            <a:endParaRPr lang="ko-KR" altLang="en-US" sz="1200" dirty="0">
              <a:solidFill>
                <a:schemeClr val="tx1"/>
              </a:solidFill>
              <a:latin typeface="Cafe24 Dangdanghae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731EB72-35BD-40E6-8BC0-CFA0207FCAAE}"/>
              </a:ext>
            </a:extLst>
          </p:cNvPr>
          <p:cNvSpPr/>
          <p:nvPr/>
        </p:nvSpPr>
        <p:spPr>
          <a:xfrm>
            <a:off x="4364398" y="4255783"/>
            <a:ext cx="976161" cy="5626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TARGET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E0E36EB-A9E1-4ABD-A62C-230A6AA3D899}"/>
              </a:ext>
            </a:extLst>
          </p:cNvPr>
          <p:cNvSpPr/>
          <p:nvPr/>
        </p:nvSpPr>
        <p:spPr>
          <a:xfrm>
            <a:off x="4359901" y="2697272"/>
            <a:ext cx="976161" cy="5626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FEATURES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6CB4271-2EDD-4035-8A30-3FC1C049DF97}"/>
              </a:ext>
            </a:extLst>
          </p:cNvPr>
          <p:cNvCxnSpPr>
            <a:stCxn id="42" idx="0"/>
            <a:endCxn id="49" idx="1"/>
          </p:cNvCxnSpPr>
          <p:nvPr/>
        </p:nvCxnSpPr>
        <p:spPr>
          <a:xfrm>
            <a:off x="4085981" y="2707356"/>
            <a:ext cx="278416" cy="1829737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E9BA977A-5D6B-4F55-9E70-36473A9A7901}"/>
              </a:ext>
            </a:extLst>
          </p:cNvPr>
          <p:cNvCxnSpPr>
            <a:stCxn id="42" idx="0"/>
            <a:endCxn id="54" idx="1"/>
          </p:cNvCxnSpPr>
          <p:nvPr/>
        </p:nvCxnSpPr>
        <p:spPr>
          <a:xfrm>
            <a:off x="4085982" y="2707356"/>
            <a:ext cx="273919" cy="27122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5136D7B-F858-40C5-8BAA-D7AF99B660C9}"/>
              </a:ext>
            </a:extLst>
          </p:cNvPr>
          <p:cNvSpPr/>
          <p:nvPr/>
        </p:nvSpPr>
        <p:spPr>
          <a:xfrm>
            <a:off x="7985018" y="2462493"/>
            <a:ext cx="976161" cy="562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LGBM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338503B-EBE0-40C6-ADEF-3DE2BB5CF262}"/>
              </a:ext>
            </a:extLst>
          </p:cNvPr>
          <p:cNvSpPr/>
          <p:nvPr/>
        </p:nvSpPr>
        <p:spPr>
          <a:xfrm>
            <a:off x="9644782" y="3080169"/>
            <a:ext cx="976161" cy="803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최종 점수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7FFB77A-0F6C-4983-A050-B54E4EBA0C0B}"/>
              </a:ext>
            </a:extLst>
          </p:cNvPr>
          <p:cNvSpPr/>
          <p:nvPr/>
        </p:nvSpPr>
        <p:spPr>
          <a:xfrm>
            <a:off x="7985018" y="3974473"/>
            <a:ext cx="976161" cy="562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XGBOOST</a:t>
            </a:r>
            <a:endParaRPr lang="ko-KR" altLang="en-US" sz="1200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A817F7E-2C1F-47FE-BD37-339D5BEF108D}"/>
              </a:ext>
            </a:extLst>
          </p:cNvPr>
          <p:cNvGrpSpPr/>
          <p:nvPr/>
        </p:nvGrpSpPr>
        <p:grpSpPr>
          <a:xfrm>
            <a:off x="5640958" y="1011624"/>
            <a:ext cx="1975799" cy="4426935"/>
            <a:chOff x="685800" y="2106887"/>
            <a:chExt cx="3429000" cy="6640402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83DE9650-DA78-4540-8728-96BA46D8B108}"/>
                </a:ext>
              </a:extLst>
            </p:cNvPr>
            <p:cNvSpPr/>
            <p:nvPr/>
          </p:nvSpPr>
          <p:spPr>
            <a:xfrm>
              <a:off x="685800" y="2352482"/>
              <a:ext cx="3429000" cy="6394807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7897255-7353-42CC-B1AF-30A6E52C0E95}"/>
                </a:ext>
              </a:extLst>
            </p:cNvPr>
            <p:cNvSpPr/>
            <p:nvPr/>
          </p:nvSpPr>
          <p:spPr>
            <a:xfrm>
              <a:off x="685800" y="2106887"/>
              <a:ext cx="3429000" cy="8309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EDA</a:t>
              </a:r>
              <a:endParaRPr lang="ko-KR" altLang="en-US" sz="1200" b="1" dirty="0"/>
            </a:p>
          </p:txBody>
        </p:sp>
      </p:grpSp>
      <p:sp>
        <p:nvSpPr>
          <p:cNvPr id="94" name="육각형 93">
            <a:extLst>
              <a:ext uri="{FF2B5EF4-FFF2-40B4-BE49-F238E27FC236}">
                <a16:creationId xmlns:a16="http://schemas.microsoft.com/office/drawing/2014/main" id="{506C4C22-F8A6-404E-A021-13BB798726BE}"/>
              </a:ext>
            </a:extLst>
          </p:cNvPr>
          <p:cNvSpPr/>
          <p:nvPr/>
        </p:nvSpPr>
        <p:spPr>
          <a:xfrm>
            <a:off x="6210167" y="2723351"/>
            <a:ext cx="1097472" cy="520629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Cafe24 Dangdanghae"/>
              </a:rPr>
              <a:t>데이터 특성 확인</a:t>
            </a:r>
            <a:endParaRPr lang="ko-KR" altLang="en-US" sz="1200" dirty="0">
              <a:solidFill>
                <a:schemeClr val="tx1"/>
              </a:solidFill>
              <a:latin typeface="Cafe24 Dangdanghae"/>
            </a:endParaRPr>
          </a:p>
        </p:txBody>
      </p:sp>
      <p:sp>
        <p:nvSpPr>
          <p:cNvPr id="96" name="육각형 95">
            <a:extLst>
              <a:ext uri="{FF2B5EF4-FFF2-40B4-BE49-F238E27FC236}">
                <a16:creationId xmlns:a16="http://schemas.microsoft.com/office/drawing/2014/main" id="{303F3CD1-E41C-42B4-AF2A-2BA670BF9A42}"/>
              </a:ext>
            </a:extLst>
          </p:cNvPr>
          <p:cNvSpPr/>
          <p:nvPr/>
        </p:nvSpPr>
        <p:spPr>
          <a:xfrm>
            <a:off x="6206477" y="3311298"/>
            <a:ext cx="1097472" cy="520629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Cafe24 Dangdanghae"/>
              </a:rPr>
              <a:t>데이터 </a:t>
            </a:r>
            <a:r>
              <a:rPr lang="ko-KR" altLang="en-US" sz="1200" dirty="0" err="1">
                <a:solidFill>
                  <a:schemeClr val="tx1"/>
                </a:solidFill>
                <a:latin typeface="Cafe24 Dangdanghae"/>
              </a:rPr>
              <a:t>전처리</a:t>
            </a:r>
            <a:endParaRPr lang="ko-KR" altLang="en-US" sz="1200" dirty="0">
              <a:solidFill>
                <a:schemeClr val="tx1"/>
              </a:solidFill>
              <a:latin typeface="Cafe24 Dangdanghae"/>
            </a:endParaRPr>
          </a:p>
        </p:txBody>
      </p:sp>
      <p:sp>
        <p:nvSpPr>
          <p:cNvPr id="97" name="육각형 96">
            <a:extLst>
              <a:ext uri="{FF2B5EF4-FFF2-40B4-BE49-F238E27FC236}">
                <a16:creationId xmlns:a16="http://schemas.microsoft.com/office/drawing/2014/main" id="{D3C72B2B-8ABE-4754-B05D-70AA43B216D7}"/>
              </a:ext>
            </a:extLst>
          </p:cNvPr>
          <p:cNvSpPr/>
          <p:nvPr/>
        </p:nvSpPr>
        <p:spPr>
          <a:xfrm>
            <a:off x="6206477" y="3899246"/>
            <a:ext cx="1097472" cy="520629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Cafe24 Dangdanghae"/>
              </a:rPr>
              <a:t>데이터 시각화</a:t>
            </a:r>
          </a:p>
        </p:txBody>
      </p:sp>
      <p:cxnSp>
        <p:nvCxnSpPr>
          <p:cNvPr id="976" name="직선 화살표 연결선 975">
            <a:extLst>
              <a:ext uri="{FF2B5EF4-FFF2-40B4-BE49-F238E27FC236}">
                <a16:creationId xmlns:a16="http://schemas.microsoft.com/office/drawing/2014/main" id="{93B29E8B-F514-4F64-AAF6-90E871EB72FF}"/>
              </a:ext>
            </a:extLst>
          </p:cNvPr>
          <p:cNvCxnSpPr>
            <a:stCxn id="54" idx="3"/>
            <a:endCxn id="94" idx="3"/>
          </p:cNvCxnSpPr>
          <p:nvPr/>
        </p:nvCxnSpPr>
        <p:spPr>
          <a:xfrm>
            <a:off x="5336062" y="2978583"/>
            <a:ext cx="874105" cy="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9" name="연결선: 꺾임 978">
            <a:extLst>
              <a:ext uri="{FF2B5EF4-FFF2-40B4-BE49-F238E27FC236}">
                <a16:creationId xmlns:a16="http://schemas.microsoft.com/office/drawing/2014/main" id="{D94EAA78-5B76-422C-9B1E-9D6973AD3726}"/>
              </a:ext>
            </a:extLst>
          </p:cNvPr>
          <p:cNvCxnSpPr>
            <a:stCxn id="54" idx="3"/>
            <a:endCxn id="96" idx="3"/>
          </p:cNvCxnSpPr>
          <p:nvPr/>
        </p:nvCxnSpPr>
        <p:spPr>
          <a:xfrm>
            <a:off x="5336062" y="2978582"/>
            <a:ext cx="870415" cy="59303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1" name="연결선: 꺾임 980">
            <a:extLst>
              <a:ext uri="{FF2B5EF4-FFF2-40B4-BE49-F238E27FC236}">
                <a16:creationId xmlns:a16="http://schemas.microsoft.com/office/drawing/2014/main" id="{DAE5BBA8-ECD0-40D9-9654-F6A7551833AA}"/>
              </a:ext>
            </a:extLst>
          </p:cNvPr>
          <p:cNvCxnSpPr>
            <a:stCxn id="54" idx="3"/>
            <a:endCxn id="97" idx="3"/>
          </p:cNvCxnSpPr>
          <p:nvPr/>
        </p:nvCxnSpPr>
        <p:spPr>
          <a:xfrm>
            <a:off x="5336062" y="2978582"/>
            <a:ext cx="870415" cy="118097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88C96B03-2339-498C-8978-A36BE903D938}"/>
              </a:ext>
            </a:extLst>
          </p:cNvPr>
          <p:cNvCxnSpPr>
            <a:stCxn id="96" idx="0"/>
            <a:endCxn id="74" idx="1"/>
          </p:cNvCxnSpPr>
          <p:nvPr/>
        </p:nvCxnSpPr>
        <p:spPr>
          <a:xfrm flipV="1">
            <a:off x="7303949" y="2743803"/>
            <a:ext cx="681069" cy="827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5" name="직선 화살표 연결선 984">
            <a:extLst>
              <a:ext uri="{FF2B5EF4-FFF2-40B4-BE49-F238E27FC236}">
                <a16:creationId xmlns:a16="http://schemas.microsoft.com/office/drawing/2014/main" id="{08DA7599-65AF-494B-9EFE-7A1EC5921644}"/>
              </a:ext>
            </a:extLst>
          </p:cNvPr>
          <p:cNvCxnSpPr>
            <a:stCxn id="96" idx="0"/>
            <a:endCxn id="76" idx="1"/>
          </p:cNvCxnSpPr>
          <p:nvPr/>
        </p:nvCxnSpPr>
        <p:spPr>
          <a:xfrm>
            <a:off x="7303949" y="3571613"/>
            <a:ext cx="681069" cy="684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직선 화살표 연결선 989">
            <a:extLst>
              <a:ext uri="{FF2B5EF4-FFF2-40B4-BE49-F238E27FC236}">
                <a16:creationId xmlns:a16="http://schemas.microsoft.com/office/drawing/2014/main" id="{E9C2B9B1-13A7-432D-9EE3-9A3FDAD4F5D0}"/>
              </a:ext>
            </a:extLst>
          </p:cNvPr>
          <p:cNvCxnSpPr>
            <a:stCxn id="74" idx="3"/>
            <a:endCxn id="75" idx="1"/>
          </p:cNvCxnSpPr>
          <p:nvPr/>
        </p:nvCxnSpPr>
        <p:spPr>
          <a:xfrm>
            <a:off x="8961180" y="2743803"/>
            <a:ext cx="683602" cy="738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2" name="직선 화살표 연결선 991">
            <a:extLst>
              <a:ext uri="{FF2B5EF4-FFF2-40B4-BE49-F238E27FC236}">
                <a16:creationId xmlns:a16="http://schemas.microsoft.com/office/drawing/2014/main" id="{BD94B419-9BAD-4794-98FA-B55245A56149}"/>
              </a:ext>
            </a:extLst>
          </p:cNvPr>
          <p:cNvCxnSpPr>
            <a:stCxn id="76" idx="3"/>
            <a:endCxn id="75" idx="1"/>
          </p:cNvCxnSpPr>
          <p:nvPr/>
        </p:nvCxnSpPr>
        <p:spPr>
          <a:xfrm flipV="1">
            <a:off x="8961180" y="3481942"/>
            <a:ext cx="683602" cy="773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6E7E503-3F47-4D5C-B4F2-F765BEB0A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59" y="1691278"/>
            <a:ext cx="1872523" cy="5588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2FA042B-E231-42DC-8D12-7A31B61C2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083" y="4311254"/>
            <a:ext cx="2095793" cy="5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325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7245" y="3503086"/>
            <a:ext cx="7487289" cy="109714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9655" y="4378450"/>
            <a:ext cx="1875864" cy="82850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62300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2271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12549" y="6307048"/>
            <a:ext cx="11222073" cy="109714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FDDF749-52CE-47B6-937A-4774217160F4}"/>
              </a:ext>
            </a:extLst>
          </p:cNvPr>
          <p:cNvSpPr txBox="1"/>
          <p:nvPr/>
        </p:nvSpPr>
        <p:spPr>
          <a:xfrm>
            <a:off x="914736" y="6489990"/>
            <a:ext cx="2780487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01 </a:t>
            </a:r>
            <a:r>
              <a:rPr lang="ko-KR" altLang="en-US" sz="1067" dirty="0">
                <a:latin typeface="S-Core Dream 4 Regular" pitchFamily="34" charset="0"/>
                <a:cs typeface="S-Core Dream 4 Regular" pitchFamily="34" charset="0"/>
              </a:rPr>
              <a:t>대회 개요 순서도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사용 데이터</a:t>
            </a:r>
            <a:endParaRPr 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02166-F552-498B-B1C2-2086EF43EA82}"/>
              </a:ext>
            </a:extLst>
          </p:cNvPr>
          <p:cNvSpPr txBox="1"/>
          <p:nvPr/>
        </p:nvSpPr>
        <p:spPr>
          <a:xfrm>
            <a:off x="185276" y="1098811"/>
            <a:ext cx="89092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1600" b="1" dirty="0">
                <a:latin typeface="Cafe24 Dangdanghae"/>
              </a:rPr>
              <a:t>Forest Cover Type Prediction</a:t>
            </a:r>
          </a:p>
          <a:p>
            <a:pPr marL="190510" indent="-190510" fontAlgn="base">
              <a:lnSpc>
                <a:spcPct val="200000"/>
              </a:lnSpc>
              <a:buFontTx/>
              <a:buChar char="-"/>
            </a:pPr>
            <a:r>
              <a:rPr lang="en-US" altLang="ko-KR" sz="1200" b="1" dirty="0">
                <a:latin typeface="Cafe24 Dangdanghae"/>
              </a:rPr>
              <a:t>USFS(</a:t>
            </a:r>
            <a:r>
              <a:rPr lang="ko-KR" altLang="en-US" sz="1200" b="1" dirty="0">
                <a:latin typeface="Cafe24 Dangdanghae"/>
              </a:rPr>
              <a:t>미국 산림청</a:t>
            </a:r>
            <a:r>
              <a:rPr lang="en-US" altLang="ko-KR" sz="1200" b="1" dirty="0">
                <a:latin typeface="Cafe24 Dangdanghae"/>
              </a:rPr>
              <a:t>)</a:t>
            </a:r>
            <a:r>
              <a:rPr lang="ko-KR" altLang="en-US" sz="1200" b="1" dirty="0">
                <a:latin typeface="Cafe24 Dangdanghae"/>
              </a:rPr>
              <a:t>에서 제공하는 정보 시스템 원본 데이터를 기반으로 </a:t>
            </a:r>
            <a:r>
              <a:rPr lang="en-US" altLang="ko-KR" sz="1200" b="1" dirty="0">
                <a:latin typeface="Cafe24 Dangdanghae"/>
              </a:rPr>
              <a:t>30 X 30 </a:t>
            </a:r>
            <a:r>
              <a:rPr lang="ko-KR" altLang="en-US" sz="1200" b="1" dirty="0">
                <a:latin typeface="Cafe24 Dangdanghae"/>
              </a:rPr>
              <a:t>미터 범위의 토지 타입에 대입</a:t>
            </a:r>
            <a:endParaRPr lang="en-US" altLang="ko-KR" sz="1200" b="1" dirty="0">
              <a:latin typeface="Cafe24 Dangdanghae"/>
            </a:endParaRPr>
          </a:p>
          <a:p>
            <a:pPr marL="190510" indent="-190510" defTabSz="609630" latinLnBrk="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Cafe24 Dangdanghae"/>
              </a:rPr>
              <a:t>독립변수는 </a:t>
            </a:r>
            <a:r>
              <a:rPr lang="en-US" altLang="ko-KR" sz="1200" b="1" dirty="0">
                <a:solidFill>
                  <a:prstClr val="black"/>
                </a:solidFill>
                <a:latin typeface="Cafe24 Dangdanghae"/>
              </a:rPr>
              <a:t>USGS(</a:t>
            </a:r>
            <a:r>
              <a:rPr lang="ko-KR" altLang="en-US" sz="1200" b="1" dirty="0">
                <a:solidFill>
                  <a:prstClr val="black"/>
                </a:solidFill>
                <a:latin typeface="Cafe24 Dangdanghae"/>
              </a:rPr>
              <a:t>미국 지질조사국</a:t>
            </a:r>
            <a:r>
              <a:rPr lang="en-US" altLang="ko-KR" sz="1200" b="1" dirty="0">
                <a:solidFill>
                  <a:prstClr val="black"/>
                </a:solidFill>
                <a:latin typeface="Cafe24 Dangdanghae"/>
              </a:rPr>
              <a:t>)</a:t>
            </a:r>
            <a:r>
              <a:rPr lang="ko-KR" altLang="en-US" sz="1200" b="1" dirty="0">
                <a:solidFill>
                  <a:prstClr val="black"/>
                </a:solidFill>
                <a:latin typeface="Cafe24 Dangdanghae"/>
              </a:rPr>
              <a:t>과 </a:t>
            </a:r>
            <a:r>
              <a:rPr lang="en-US" altLang="ko-KR" sz="1200" b="1" dirty="0">
                <a:solidFill>
                  <a:prstClr val="black"/>
                </a:solidFill>
                <a:latin typeface="Cafe24 Dangdanghae"/>
              </a:rPr>
              <a:t>USFC</a:t>
            </a:r>
            <a:r>
              <a:rPr lang="ko-KR" altLang="en-US" sz="1200" b="1" dirty="0">
                <a:solidFill>
                  <a:prstClr val="black"/>
                </a:solidFill>
                <a:latin typeface="Cafe24 Dangdanghae"/>
              </a:rPr>
              <a:t>에서 얻은 데이터를 기반으로 도출되었다</a:t>
            </a:r>
            <a:r>
              <a:rPr lang="en-US" altLang="ko-KR" sz="1200" b="1" dirty="0">
                <a:solidFill>
                  <a:prstClr val="black"/>
                </a:solidFill>
                <a:latin typeface="Cafe24 Dangdanghae"/>
              </a:rPr>
              <a:t>.</a:t>
            </a:r>
          </a:p>
          <a:p>
            <a:pPr marL="190510" indent="-190510" defTabSz="609630" latinLnBrk="0">
              <a:lnSpc>
                <a:spcPct val="200000"/>
              </a:lnSpc>
              <a:buFontTx/>
              <a:buChar char="-"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Cafe24 Dangdanghae"/>
              </a:rPr>
              <a:t>데이터 타입은 산림 유형 뿐만 아니라 황야 지역 등 다양한 토양 유형의 데이터로 구성되어 있다</a:t>
            </a:r>
            <a:r>
              <a:rPr lang="en-US" altLang="ko-KR" sz="1200" b="1" dirty="0">
                <a:solidFill>
                  <a:prstClr val="black"/>
                </a:solidFill>
                <a:latin typeface="Cafe24 Dangdanghae"/>
              </a:rPr>
              <a:t>.</a:t>
            </a:r>
          </a:p>
          <a:p>
            <a:pPr marL="190510" indent="-190510" defTabSz="609630" latinLnBrk="0">
              <a:buFontTx/>
              <a:buChar char="-"/>
              <a:defRPr/>
            </a:pPr>
            <a:endParaRPr lang="en-US" altLang="ko-KR" sz="1200" dirty="0">
              <a:solidFill>
                <a:prstClr val="black"/>
              </a:solidFill>
              <a:latin typeface="Titillium Web" panose="020B0604020202020204" pitchFamily="2" charset="0"/>
            </a:endParaRPr>
          </a:p>
          <a:p>
            <a:pPr defTabSz="609630" latinLnBrk="0">
              <a:defRPr/>
            </a:pPr>
            <a:endParaRPr lang="ko-KR" alt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5276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사용 데이터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USFS Eastern Region (@usfs_r9) / Twitter">
            <a:extLst>
              <a:ext uri="{FF2B5EF4-FFF2-40B4-BE49-F238E27FC236}">
                <a16:creationId xmlns:a16="http://schemas.microsoft.com/office/drawing/2014/main" id="{7A059669-C10B-49DA-B40B-9C6B2570C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303924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675799-B9BE-4C8F-8956-101FDEE8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3481942"/>
            <a:ext cx="4928911" cy="201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65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3087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sz="1200" dirty="0"/>
          </a:p>
        </p:txBody>
      </p:sp>
      <p:sp>
        <p:nvSpPr>
          <p:cNvPr id="6" name="Object 6"/>
          <p:cNvSpPr txBox="1"/>
          <p:nvPr/>
        </p:nvSpPr>
        <p:spPr>
          <a:xfrm>
            <a:off x="331292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322257" y="4378450"/>
            <a:ext cx="1875864" cy="82850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38185" y="3503086"/>
            <a:ext cx="7487289" cy="109714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651" y="6307048"/>
            <a:ext cx="11238095" cy="109714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319327" y="6489990"/>
            <a:ext cx="2780487" cy="42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02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데이터 둘러보기 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변수설정 데이터 </a:t>
            </a:r>
            <a:r>
              <a:rPr lang="ko-KR" altLang="en-US" sz="1067" dirty="0" err="1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전처리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 </a:t>
            </a:r>
            <a:endParaRPr lang="en-US" sz="1200" dirty="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6D3A4715-126D-4FDF-A390-6BF23663C6E6}"/>
              </a:ext>
            </a:extLst>
          </p:cNvPr>
          <p:cNvSpPr txBox="1"/>
          <p:nvPr/>
        </p:nvSpPr>
        <p:spPr>
          <a:xfrm>
            <a:off x="1703673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데이터 둘러보기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C3B5B7FD-3D95-456E-9103-774702FE0C0F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925289"/>
          <a:ext cx="10938145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109">
                  <a:extLst>
                    <a:ext uri="{9D8B030D-6E8A-4147-A177-3AD203B41FA5}">
                      <a16:colId xmlns:a16="http://schemas.microsoft.com/office/drawing/2014/main" val="3494508644"/>
                    </a:ext>
                  </a:extLst>
                </a:gridCol>
                <a:gridCol w="564891">
                  <a:extLst>
                    <a:ext uri="{9D8B030D-6E8A-4147-A177-3AD203B41FA5}">
                      <a16:colId xmlns:a16="http://schemas.microsoft.com/office/drawing/2014/main" val="3257099110"/>
                    </a:ext>
                  </a:extLst>
                </a:gridCol>
                <a:gridCol w="866563">
                  <a:extLst>
                    <a:ext uri="{9D8B030D-6E8A-4147-A177-3AD203B41FA5}">
                      <a16:colId xmlns:a16="http://schemas.microsoft.com/office/drawing/2014/main" val="3236579776"/>
                    </a:ext>
                  </a:extLst>
                </a:gridCol>
                <a:gridCol w="598166">
                  <a:extLst>
                    <a:ext uri="{9D8B030D-6E8A-4147-A177-3AD203B41FA5}">
                      <a16:colId xmlns:a16="http://schemas.microsoft.com/office/drawing/2014/main" val="2281980641"/>
                    </a:ext>
                  </a:extLst>
                </a:gridCol>
                <a:gridCol w="1110879">
                  <a:extLst>
                    <a:ext uri="{9D8B030D-6E8A-4147-A177-3AD203B41FA5}">
                      <a16:colId xmlns:a16="http://schemas.microsoft.com/office/drawing/2014/main" val="3985740556"/>
                    </a:ext>
                  </a:extLst>
                </a:gridCol>
                <a:gridCol w="1013210">
                  <a:extLst>
                    <a:ext uri="{9D8B030D-6E8A-4147-A177-3AD203B41FA5}">
                      <a16:colId xmlns:a16="http://schemas.microsoft.com/office/drawing/2014/main" val="64123110"/>
                    </a:ext>
                  </a:extLst>
                </a:gridCol>
                <a:gridCol w="932382">
                  <a:extLst>
                    <a:ext uri="{9D8B030D-6E8A-4147-A177-3AD203B41FA5}">
                      <a16:colId xmlns:a16="http://schemas.microsoft.com/office/drawing/2014/main" val="641681950"/>
                    </a:ext>
                  </a:extLst>
                </a:gridCol>
                <a:gridCol w="782197">
                  <a:extLst>
                    <a:ext uri="{9D8B030D-6E8A-4147-A177-3AD203B41FA5}">
                      <a16:colId xmlns:a16="http://schemas.microsoft.com/office/drawing/2014/main" val="4032478941"/>
                    </a:ext>
                  </a:extLst>
                </a:gridCol>
                <a:gridCol w="857289">
                  <a:extLst>
                    <a:ext uri="{9D8B030D-6E8A-4147-A177-3AD203B41FA5}">
                      <a16:colId xmlns:a16="http://schemas.microsoft.com/office/drawing/2014/main" val="3346115528"/>
                    </a:ext>
                  </a:extLst>
                </a:gridCol>
                <a:gridCol w="815714">
                  <a:extLst>
                    <a:ext uri="{9D8B030D-6E8A-4147-A177-3AD203B41FA5}">
                      <a16:colId xmlns:a16="http://schemas.microsoft.com/office/drawing/2014/main" val="11357683"/>
                    </a:ext>
                  </a:extLst>
                </a:gridCol>
                <a:gridCol w="1050151">
                  <a:extLst>
                    <a:ext uri="{9D8B030D-6E8A-4147-A177-3AD203B41FA5}">
                      <a16:colId xmlns:a16="http://schemas.microsoft.com/office/drawing/2014/main" val="3368358090"/>
                    </a:ext>
                  </a:extLst>
                </a:gridCol>
                <a:gridCol w="1015850">
                  <a:extLst>
                    <a:ext uri="{9D8B030D-6E8A-4147-A177-3AD203B41FA5}">
                      <a16:colId xmlns:a16="http://schemas.microsoft.com/office/drawing/2014/main" val="1540989624"/>
                    </a:ext>
                  </a:extLst>
                </a:gridCol>
                <a:gridCol w="625744">
                  <a:extLst>
                    <a:ext uri="{9D8B030D-6E8A-4147-A177-3AD203B41FA5}">
                      <a16:colId xmlns:a16="http://schemas.microsoft.com/office/drawing/2014/main" val="959626217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lvl="1" algn="ctr" latinLnBrk="1"/>
                      <a:endParaRPr lang="en-US" altLang="ko-KR" sz="1200" dirty="0"/>
                    </a:p>
                  </a:txBody>
                  <a:tcPr marL="60960" marR="60960" marT="30480" marB="30480"/>
                </a:tc>
                <a:tc gridSpan="10">
                  <a:txBody>
                    <a:bodyPr/>
                    <a:lstStyle/>
                    <a:p>
                      <a:pPr lvl="1" algn="ctr" latinLnBrk="1"/>
                      <a:endParaRPr lang="en-US" altLang="ko-KR" sz="1200" dirty="0"/>
                    </a:p>
                    <a:p>
                      <a:pPr lvl="1" algn="ctr" latinLnBrk="1"/>
                      <a:r>
                        <a:rPr lang="ko-KR" altLang="en-US" sz="1200" dirty="0"/>
                        <a:t>연속형 데이터</a:t>
                      </a:r>
                      <a:endParaRPr lang="en-US" altLang="ko-KR" sz="1200" dirty="0"/>
                    </a:p>
                  </a:txBody>
                  <a:tcPr marL="60960" marR="60960" marT="30480" marB="304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비연속형 데이터</a:t>
                      </a:r>
                    </a:p>
                  </a:txBody>
                  <a:tcPr marL="60960" marR="60960" marT="30480" marB="304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4271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데이터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 err="1"/>
                        <a:t>변수명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Elevation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Aspect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Slope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Horizontal_</a:t>
                      </a: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Distance_</a:t>
                      </a:r>
                    </a:p>
                    <a:p>
                      <a:pPr algn="ctr" latinLnBrk="1"/>
                      <a:r>
                        <a:rPr lang="en-US" altLang="ko-KR" sz="1200" b="0" i="0" dirty="0" err="1">
                          <a:effectLst/>
                          <a:latin typeface="Cafe24 Dangdanghae"/>
                        </a:rPr>
                        <a:t>To_Hydrology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Vertical_</a:t>
                      </a: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Distance_</a:t>
                      </a:r>
                    </a:p>
                    <a:p>
                      <a:pPr algn="ctr" latinLnBrk="1"/>
                      <a:r>
                        <a:rPr lang="en-US" altLang="ko-KR" sz="1200" b="0" i="0" dirty="0" err="1">
                          <a:effectLst/>
                          <a:latin typeface="Cafe24 Dangdanghae"/>
                        </a:rPr>
                        <a:t>To_Hydrology</a:t>
                      </a:r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 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Horizontal_</a:t>
                      </a: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Distance_</a:t>
                      </a:r>
                    </a:p>
                    <a:p>
                      <a:pPr algn="ctr" latinLnBrk="1"/>
                      <a:r>
                        <a:rPr lang="en-US" altLang="ko-KR" sz="1200" b="0" i="0" dirty="0" err="1">
                          <a:effectLst/>
                          <a:latin typeface="Cafe24 Dangdanghae"/>
                        </a:rPr>
                        <a:t>To_Roadways</a:t>
                      </a:r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 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en-US" altLang="ko-KR" sz="1200" b="0" i="0" dirty="0" err="1">
                          <a:effectLst/>
                          <a:latin typeface="Cafe24 Dangdanghae"/>
                        </a:rPr>
                        <a:t>Hillshade</a:t>
                      </a:r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9am 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en-US" altLang="ko-KR" sz="1200" b="0" i="0" dirty="0" err="1">
                          <a:effectLst/>
                          <a:latin typeface="Cafe24 Dangdanghae"/>
                        </a:rPr>
                        <a:t>Hillshade</a:t>
                      </a:r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Noon 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en-US" altLang="ko-KR" sz="1200" b="0" i="0" dirty="0" err="1">
                          <a:effectLst/>
                          <a:latin typeface="Cafe24 Dangdanghae"/>
                        </a:rPr>
                        <a:t>Hillshade</a:t>
                      </a:r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3pm 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Horizontal</a:t>
                      </a: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Distance</a:t>
                      </a:r>
                    </a:p>
                    <a:p>
                      <a:pPr algn="ctr" latinLnBrk="1"/>
                      <a:r>
                        <a:rPr lang="en-US" altLang="ko-KR" sz="1200" b="0" i="0" dirty="0" err="1">
                          <a:effectLst/>
                          <a:latin typeface="Cafe24 Dangdanghae"/>
                        </a:rPr>
                        <a:t>To_Fire_Points</a:t>
                      </a:r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 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Wilderness_</a:t>
                      </a:r>
                    </a:p>
                    <a:p>
                      <a:pPr algn="ctr" latinLnBrk="1"/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Area 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en-US" altLang="ko-KR" sz="1200" b="0" i="0" dirty="0" err="1">
                          <a:effectLst/>
                          <a:latin typeface="Cafe24 Dangdanghae"/>
                        </a:rPr>
                        <a:t>Soil_Type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04818992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변수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표고</a:t>
                      </a: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방위각의 </a:t>
                      </a: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ko-KR" altLang="en-US" sz="1200" b="0" i="0" dirty="0" err="1">
                          <a:effectLst/>
                          <a:latin typeface="Cafe24 Dangdanghae"/>
                        </a:rPr>
                        <a:t>종횡비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경사도</a:t>
                      </a: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Cafe24 Dangdanghae"/>
                        </a:rPr>
                        <a:t>가장 가까운 </a:t>
                      </a:r>
                      <a:endParaRPr lang="en-US" altLang="ko-KR" sz="1200" dirty="0"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Cafe24 Dangdanghae"/>
                        </a:rPr>
                        <a:t>수면과의</a:t>
                      </a:r>
                      <a:endParaRPr lang="en-US" altLang="ko-KR" sz="1200" dirty="0"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Cafe24 Dangdanghae"/>
                        </a:rPr>
                        <a:t> 수평거리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가장 가까운 </a:t>
                      </a: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수면과의 </a:t>
                      </a: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수직거리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가장 가까운 </a:t>
                      </a: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도로와의 </a:t>
                      </a: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수평거리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Cafe24 Dangdanghae"/>
                        </a:rPr>
                        <a:t>하지</a:t>
                      </a:r>
                      <a:r>
                        <a:rPr lang="en-US" altLang="ko-KR" sz="1200" dirty="0">
                          <a:latin typeface="Cafe24 Dangdanghae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Cafe24 Dangdanghae"/>
                        </a:rPr>
                        <a:t>오전 </a:t>
                      </a:r>
                      <a:r>
                        <a:rPr lang="en-US" altLang="ko-KR" sz="1200" dirty="0">
                          <a:latin typeface="Cafe24 Dangdanghae"/>
                        </a:rPr>
                        <a:t>9</a:t>
                      </a:r>
                      <a:r>
                        <a:rPr lang="ko-KR" altLang="en-US" sz="1200" dirty="0">
                          <a:latin typeface="Cafe24 Dangdanghae"/>
                        </a:rPr>
                        <a:t>시</a:t>
                      </a:r>
                      <a:r>
                        <a:rPr lang="en-US" altLang="ko-KR" sz="1200" dirty="0">
                          <a:latin typeface="Cafe24 Dangdanghae"/>
                        </a:rPr>
                        <a:t>,</a:t>
                      </a:r>
                      <a:r>
                        <a:rPr lang="ko-KR" altLang="en-US" sz="1200" dirty="0">
                          <a:latin typeface="Cafe24 Dangdanghae"/>
                        </a:rPr>
                        <a:t> </a:t>
                      </a:r>
                      <a:r>
                        <a:rPr lang="ko-KR" altLang="en-US" sz="1200" dirty="0" err="1">
                          <a:latin typeface="Cafe24 Dangdanghae"/>
                        </a:rPr>
                        <a:t>힐셰이드</a:t>
                      </a:r>
                      <a:r>
                        <a:rPr lang="ko-KR" altLang="en-US" sz="1200" dirty="0">
                          <a:latin typeface="Cafe24 Dangdanghae"/>
                        </a:rPr>
                        <a:t> 지수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하지</a:t>
                      </a:r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정오</a:t>
                      </a:r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 </a:t>
                      </a:r>
                      <a:r>
                        <a:rPr lang="ko-KR" altLang="en-US" sz="1200" b="0" i="0" dirty="0" err="1">
                          <a:effectLst/>
                          <a:latin typeface="Cafe24 Dangdanghae"/>
                        </a:rPr>
                        <a:t>힐셰이드</a:t>
                      </a:r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 지수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하지</a:t>
                      </a:r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오후</a:t>
                      </a:r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3</a:t>
                      </a:r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시</a:t>
                      </a:r>
                      <a:r>
                        <a:rPr lang="en-US" altLang="ko-KR" sz="1200" b="0" i="0" dirty="0">
                          <a:effectLst/>
                          <a:latin typeface="Cafe24 Dangdanghae"/>
                        </a:rPr>
                        <a:t>, </a:t>
                      </a:r>
                      <a:r>
                        <a:rPr lang="ko-KR" altLang="en-US" sz="1200" b="0" i="0" dirty="0" err="1">
                          <a:effectLst/>
                          <a:latin typeface="Cafe24 Dangdanghae"/>
                        </a:rPr>
                        <a:t>힐셰이드</a:t>
                      </a:r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 지수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Cafe24 Dangdanghae"/>
                        </a:rPr>
                        <a:t>가장 가까운 산불 발화</a:t>
                      </a:r>
                      <a:endParaRPr lang="en-US" altLang="ko-KR" sz="1200" dirty="0"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Cafe24 Dangdanghae"/>
                        </a:rPr>
                        <a:t> 지점과의 </a:t>
                      </a:r>
                      <a:endParaRPr lang="en-US" altLang="ko-KR" sz="1200" dirty="0"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Cafe24 Dangdanghae"/>
                        </a:rPr>
                        <a:t>거리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황야 영역에 대한 정의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토양 </a:t>
                      </a: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effectLst/>
                          <a:latin typeface="Cafe24 Dangdanghae"/>
                        </a:rPr>
                        <a:t>유형</a:t>
                      </a:r>
                      <a:endParaRPr lang="en-US" altLang="ko-KR" sz="1200" b="0" i="0" dirty="0">
                        <a:effectLst/>
                        <a:latin typeface="Cafe24 Dangdanghae"/>
                      </a:endParaRP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537852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B8CEDE1-DA7F-4DFC-BB60-D61D9F19E978}"/>
              </a:ext>
            </a:extLst>
          </p:cNvPr>
          <p:cNvSpPr/>
          <p:nvPr/>
        </p:nvSpPr>
        <p:spPr>
          <a:xfrm>
            <a:off x="3325717" y="3756099"/>
            <a:ext cx="3226123" cy="1574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Hillshade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태양광의 위치를 정해주면 태양광의 영향으로 지형데이터를 입체감 있게 표현해주는 방법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ko-KR" altLang="en-US" sz="12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DA79F25-E86D-492B-B22D-9E2E8262F9C6}"/>
              </a:ext>
            </a:extLst>
          </p:cNvPr>
          <p:cNvSpPr/>
          <p:nvPr/>
        </p:nvSpPr>
        <p:spPr>
          <a:xfrm>
            <a:off x="7666459" y="3913118"/>
            <a:ext cx="2993591" cy="133614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Soil Type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모래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미사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점토 등 다양한 토질에 대한 다양한 유형</a:t>
            </a:r>
          </a:p>
          <a:p>
            <a:pPr algn="ctr"/>
            <a:endParaRPr lang="ko-KR" altLang="en-US" sz="12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B53C971-1203-4E48-9E6B-25135266143F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9163254" y="2936970"/>
            <a:ext cx="2611414" cy="976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25CDDC1-F520-4A61-9A5A-4FF67BE03BC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938779" y="2936970"/>
            <a:ext cx="2429817" cy="819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3087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08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292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22257" y="4378450"/>
            <a:ext cx="1875864" cy="82850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38185" y="3503086"/>
            <a:ext cx="7487289" cy="109714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651" y="6307048"/>
            <a:ext cx="11238095" cy="109714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319327" y="6489990"/>
            <a:ext cx="2780487" cy="42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02 </a:t>
            </a:r>
            <a:r>
              <a:rPr lang="ko-KR" altLang="en-US" sz="1067" dirty="0">
                <a:solidFill>
                  <a:prstClr val="black"/>
                </a:solidFill>
                <a:latin typeface="S-Core Dream 4 Regular" pitchFamily="34" charset="0"/>
                <a:cs typeface="S-Core Dream 4 Regular" pitchFamily="34" charset="0"/>
              </a:rPr>
              <a:t>데이터 둘러보기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변수설정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데이터 </a:t>
            </a:r>
            <a:r>
              <a:rPr lang="ko-KR" altLang="en-US" sz="1067" dirty="0" err="1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전처리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8C076F-90EF-4C1D-9C70-8344686857C4}"/>
              </a:ext>
            </a:extLst>
          </p:cNvPr>
          <p:cNvSpPr txBox="1"/>
          <p:nvPr/>
        </p:nvSpPr>
        <p:spPr>
          <a:xfrm>
            <a:off x="1753818" y="1142840"/>
            <a:ext cx="8909235" cy="189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>
              <a:defRPr/>
            </a:pPr>
            <a:r>
              <a:rPr lang="ko-KR" altLang="en-US" sz="1867" b="1" dirty="0">
                <a:solidFill>
                  <a:prstClr val="black"/>
                </a:solidFill>
                <a:latin typeface="Cafe24 Dangdanghae"/>
              </a:rPr>
              <a:t>연속형 데이터 분포</a:t>
            </a:r>
            <a:endParaRPr lang="en-US" altLang="ko-KR" sz="1867" b="1" dirty="0">
              <a:solidFill>
                <a:prstClr val="black"/>
              </a:solidFill>
              <a:latin typeface="Cafe24 Dangdanghae"/>
            </a:endParaRPr>
          </a:p>
          <a:p>
            <a:pPr defTabSz="609630" latinLnBrk="0">
              <a:defRPr/>
            </a:pPr>
            <a:r>
              <a:rPr lang="en-US" altLang="ko-KR" sz="1867" b="1" dirty="0">
                <a:solidFill>
                  <a:prstClr val="black"/>
                </a:solidFill>
                <a:latin typeface="Cafe24 Dangdanghae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Cafe24 Dangdanghae"/>
              </a:rPr>
              <a:t>데이터 분포에 전반적인 </a:t>
            </a:r>
            <a:r>
              <a:rPr lang="ko-KR" altLang="en-US" sz="1200" dirty="0" err="1">
                <a:solidFill>
                  <a:prstClr val="black"/>
                </a:solidFill>
                <a:latin typeface="Cafe24 Dangdanghae"/>
              </a:rPr>
              <a:t>왜도가</a:t>
            </a:r>
            <a:r>
              <a:rPr lang="ko-KR" altLang="en-US" sz="1200" dirty="0">
                <a:solidFill>
                  <a:prstClr val="black"/>
                </a:solidFill>
                <a:latin typeface="Cafe24 Dangdanghae"/>
              </a:rPr>
              <a:t> 눈에 띔</a:t>
            </a:r>
            <a:endParaRPr lang="en-US" altLang="ko-KR" sz="1200" dirty="0">
              <a:solidFill>
                <a:prstClr val="black"/>
              </a:solidFill>
              <a:latin typeface="Cafe24 Dangdanghae"/>
            </a:endParaRPr>
          </a:p>
          <a:p>
            <a:pPr defTabSz="609630" latinLnBrk="0">
              <a:defRPr/>
            </a:pP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b="1" dirty="0">
              <a:solidFill>
                <a:prstClr val="black"/>
              </a:solidFill>
              <a:latin typeface="Cafe24 Dangdanghae"/>
            </a:endParaRPr>
          </a:p>
          <a:p>
            <a:pPr marL="190510" indent="-190510" defTabSz="609630" latinLnBrk="0">
              <a:buFontTx/>
              <a:buChar char="-"/>
              <a:defRPr/>
            </a:pPr>
            <a:endParaRPr lang="en-US" altLang="ko-KR" sz="1200" dirty="0">
              <a:solidFill>
                <a:prstClr val="black"/>
              </a:solidFill>
              <a:latin typeface="Titillium Web" panose="020B0604020202020204" pitchFamily="2" charset="0"/>
            </a:endParaRPr>
          </a:p>
          <a:p>
            <a:pPr defTabSz="609630" latinLnBrk="0">
              <a:defRPr/>
            </a:pPr>
            <a:endParaRPr lang="ko-KR" alt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6D3A4715-126D-4FDF-A390-6BF23663C6E6}"/>
              </a:ext>
            </a:extLst>
          </p:cNvPr>
          <p:cNvSpPr txBox="1"/>
          <p:nvPr/>
        </p:nvSpPr>
        <p:spPr>
          <a:xfrm>
            <a:off x="1703673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변수 설정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E039E2-1622-46B8-B578-4CDA1C9B64BE}"/>
              </a:ext>
            </a:extLst>
          </p:cNvPr>
          <p:cNvGrpSpPr/>
          <p:nvPr/>
        </p:nvGrpSpPr>
        <p:grpSpPr>
          <a:xfrm>
            <a:off x="1753818" y="2159000"/>
            <a:ext cx="8306120" cy="3808221"/>
            <a:chOff x="2630727" y="2421001"/>
            <a:chExt cx="12459180" cy="57123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9A157D0-DA4D-4BC8-8CD8-49BD7460B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0727" y="2421001"/>
              <a:ext cx="12459180" cy="5712331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2C90FC5-3170-41CC-BD92-B82F8765E6C1}"/>
                </a:ext>
              </a:extLst>
            </p:cNvPr>
            <p:cNvSpPr/>
            <p:nvPr/>
          </p:nvSpPr>
          <p:spPr>
            <a:xfrm>
              <a:off x="2743200" y="5399288"/>
              <a:ext cx="2667000" cy="249095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B7F4392-6EF1-4E71-ACBC-D9E5CD807AD5}"/>
                </a:ext>
              </a:extLst>
            </p:cNvPr>
            <p:cNvSpPr/>
            <p:nvPr/>
          </p:nvSpPr>
          <p:spPr>
            <a:xfrm>
              <a:off x="5257800" y="5311433"/>
              <a:ext cx="2667000" cy="249095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C016DEA-E163-4601-B2E4-A00C718535CD}"/>
                </a:ext>
              </a:extLst>
            </p:cNvPr>
            <p:cNvSpPr/>
            <p:nvPr/>
          </p:nvSpPr>
          <p:spPr>
            <a:xfrm>
              <a:off x="7574843" y="5355361"/>
              <a:ext cx="2667000" cy="249095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F7BD0ED-5D22-456C-AE5E-F1D0C5D80CDD}"/>
                </a:ext>
              </a:extLst>
            </p:cNvPr>
            <p:cNvSpPr/>
            <p:nvPr/>
          </p:nvSpPr>
          <p:spPr>
            <a:xfrm>
              <a:off x="10058400" y="2489535"/>
              <a:ext cx="2667000" cy="249095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947789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3087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09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292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22257" y="4378450"/>
            <a:ext cx="1875864" cy="82850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38185" y="3503086"/>
            <a:ext cx="7487289" cy="109714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651" y="6307048"/>
            <a:ext cx="11238095" cy="109714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319327" y="6489990"/>
            <a:ext cx="2780487" cy="42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02 </a:t>
            </a:r>
            <a:r>
              <a:rPr lang="ko-KR" altLang="en-US" sz="1067" dirty="0">
                <a:solidFill>
                  <a:prstClr val="black"/>
                </a:solidFill>
                <a:latin typeface="S-Core Dream 4 Regular" pitchFamily="34" charset="0"/>
                <a:cs typeface="S-Core Dream 4 Regular" pitchFamily="34" charset="0"/>
              </a:rPr>
              <a:t>데이터 둘러보기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변수설정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데이터 </a:t>
            </a:r>
            <a:r>
              <a:rPr lang="ko-KR" altLang="en-US" sz="1067" dirty="0" err="1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전처리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8C076F-90EF-4C1D-9C70-8344686857C4}"/>
              </a:ext>
            </a:extLst>
          </p:cNvPr>
          <p:cNvSpPr txBox="1"/>
          <p:nvPr/>
        </p:nvSpPr>
        <p:spPr>
          <a:xfrm>
            <a:off x="1753818" y="1142840"/>
            <a:ext cx="890923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 defTabSz="609630" latinLnBrk="0">
              <a:buFontTx/>
              <a:buChar char="-"/>
              <a:defRPr/>
            </a:pPr>
            <a:r>
              <a:rPr lang="ko-KR" altLang="en-US" sz="1867" b="1" dirty="0">
                <a:solidFill>
                  <a:prstClr val="black"/>
                </a:solidFill>
                <a:latin typeface="Cafe24 Dangdanghae"/>
              </a:rPr>
              <a:t>비 연속형 데이터 분포</a:t>
            </a: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b="1" dirty="0">
              <a:solidFill>
                <a:prstClr val="black"/>
              </a:solidFill>
              <a:latin typeface="Cafe24 Dangdanghae"/>
            </a:endParaRPr>
          </a:p>
          <a:p>
            <a:pPr marL="190510" indent="-190510" defTabSz="609630" latinLnBrk="0">
              <a:buFontTx/>
              <a:buChar char="-"/>
              <a:defRPr/>
            </a:pPr>
            <a:endParaRPr lang="en-US" altLang="ko-KR" sz="1200" dirty="0">
              <a:solidFill>
                <a:prstClr val="black"/>
              </a:solidFill>
              <a:latin typeface="Titillium Web" panose="020B0604020202020204" pitchFamily="2" charset="0"/>
            </a:endParaRPr>
          </a:p>
          <a:p>
            <a:pPr defTabSz="609630" latinLnBrk="0">
              <a:defRPr/>
            </a:pPr>
            <a:endParaRPr lang="ko-KR" alt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6D3A4715-126D-4FDF-A390-6BF23663C6E6}"/>
              </a:ext>
            </a:extLst>
          </p:cNvPr>
          <p:cNvSpPr txBox="1"/>
          <p:nvPr/>
        </p:nvSpPr>
        <p:spPr>
          <a:xfrm>
            <a:off x="1703673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변수 설정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667CF5-AFFC-419F-8A61-D7034E6E2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819" y="1498600"/>
            <a:ext cx="4515807" cy="46019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F028BE8-3071-4457-812C-A4A329FD5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586" y="1498600"/>
            <a:ext cx="4510309" cy="460197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EB8DF5B-AE9A-47FA-B8BC-889A8789EA26}"/>
              </a:ext>
            </a:extLst>
          </p:cNvPr>
          <p:cNvSpPr/>
          <p:nvPr/>
        </p:nvSpPr>
        <p:spPr>
          <a:xfrm>
            <a:off x="1501945" y="3745726"/>
            <a:ext cx="1341683" cy="129266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D14F45-A4F2-4ACF-870C-01AC7BA3D2BE}"/>
              </a:ext>
            </a:extLst>
          </p:cNvPr>
          <p:cNvSpPr/>
          <p:nvPr/>
        </p:nvSpPr>
        <p:spPr>
          <a:xfrm>
            <a:off x="4318001" y="4902200"/>
            <a:ext cx="1341683" cy="123498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57689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3087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</a:rPr>
              <a:t>10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292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22257" y="4378450"/>
            <a:ext cx="1875864" cy="82850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38185" y="3503086"/>
            <a:ext cx="7487289" cy="109714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651" y="6307048"/>
            <a:ext cx="11238095" cy="109714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319327" y="6489990"/>
            <a:ext cx="2780487" cy="42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02 </a:t>
            </a:r>
            <a:r>
              <a:rPr lang="ko-KR" altLang="en-US" sz="1067" dirty="0">
                <a:solidFill>
                  <a:prstClr val="black"/>
                </a:solidFill>
                <a:latin typeface="S-Core Dream 4 Regular" pitchFamily="34" charset="0"/>
                <a:cs typeface="S-Core Dream 4 Regular" pitchFamily="34" charset="0"/>
              </a:rPr>
              <a:t>데이터 둘러보기 </a:t>
            </a:r>
            <a:r>
              <a:rPr lang="ko-KR" altLang="en-US" sz="1067" dirty="0">
                <a:latin typeface="S-Core Dream 4 Regular" pitchFamily="34" charset="0"/>
                <a:cs typeface="S-Core Dream 4 Regular" pitchFamily="34" charset="0"/>
              </a:rPr>
              <a:t>변수설정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데이터 </a:t>
            </a:r>
            <a:r>
              <a:rPr lang="ko-KR" altLang="en-US" sz="1067" dirty="0" err="1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전처리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  </a:t>
            </a:r>
            <a:endParaRPr 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8C076F-90EF-4C1D-9C70-8344686857C4}"/>
              </a:ext>
            </a:extLst>
          </p:cNvPr>
          <p:cNvSpPr txBox="1"/>
          <p:nvPr/>
        </p:nvSpPr>
        <p:spPr>
          <a:xfrm>
            <a:off x="1703673" y="1101273"/>
            <a:ext cx="890923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 defTabSz="609630" latinLnBrk="0">
              <a:buFontTx/>
              <a:buChar char="-"/>
              <a:defRPr/>
            </a:pPr>
            <a:r>
              <a:rPr lang="en-US" altLang="ko-KR" sz="1867" dirty="0">
                <a:solidFill>
                  <a:prstClr val="black"/>
                </a:solidFill>
                <a:latin typeface="Cafe24 Dangdanghae"/>
              </a:rPr>
              <a:t>Soil Type7, 15</a:t>
            </a:r>
            <a:r>
              <a:rPr lang="ko-KR" altLang="en-US" sz="1867" dirty="0">
                <a:solidFill>
                  <a:prstClr val="black"/>
                </a:solidFill>
                <a:latin typeface="Cafe24 Dangdanghae"/>
              </a:rPr>
              <a:t>의 경우 한가지 데이터만 있기 때문에 학습데이터에서 제외한다</a:t>
            </a:r>
            <a:r>
              <a:rPr lang="en-US" altLang="ko-KR" sz="1867" dirty="0">
                <a:solidFill>
                  <a:prstClr val="black"/>
                </a:solidFill>
                <a:latin typeface="Cafe24 Dangdanghae"/>
              </a:rPr>
              <a:t>.</a:t>
            </a: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b="1" dirty="0">
              <a:solidFill>
                <a:prstClr val="black"/>
              </a:solidFill>
              <a:latin typeface="Cafe24 Dangdanghae"/>
            </a:endParaRPr>
          </a:p>
          <a:p>
            <a:pPr marL="190510" indent="-190510" defTabSz="609630" latinLnBrk="0">
              <a:buFontTx/>
              <a:buChar char="-"/>
              <a:defRPr/>
            </a:pPr>
            <a:endParaRPr lang="en-US" altLang="ko-KR" sz="1200" dirty="0">
              <a:solidFill>
                <a:prstClr val="black"/>
              </a:solidFill>
              <a:latin typeface="Titillium Web" panose="020B0604020202020204" pitchFamily="2" charset="0"/>
            </a:endParaRPr>
          </a:p>
          <a:p>
            <a:pPr defTabSz="609630" latinLnBrk="0">
              <a:defRPr/>
            </a:pPr>
            <a:endParaRPr lang="ko-KR" alt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6D3A4715-126D-4FDF-A390-6BF23663C6E6}"/>
              </a:ext>
            </a:extLst>
          </p:cNvPr>
          <p:cNvSpPr txBox="1"/>
          <p:nvPr/>
        </p:nvSpPr>
        <p:spPr>
          <a:xfrm>
            <a:off x="1703673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데이터 </a:t>
            </a:r>
            <a:r>
              <a:rPr lang="ko-KR" altLang="en-US" sz="3200" b="1" dirty="0" err="1">
                <a:solidFill>
                  <a:srgbClr val="595959"/>
                </a:solidFill>
                <a:latin typeface="S-Core Dream 4 Regular" pitchFamily="34" charset="0"/>
              </a:rPr>
              <a:t>전처리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AEF977-904E-49BB-AE23-ED03154F3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674" y="1673571"/>
            <a:ext cx="6560891" cy="488174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9F971DE-CC5A-4088-8262-FF4FFE3D72DE}"/>
              </a:ext>
            </a:extLst>
          </p:cNvPr>
          <p:cNvSpPr/>
          <p:nvPr/>
        </p:nvSpPr>
        <p:spPr>
          <a:xfrm>
            <a:off x="2455333" y="3395981"/>
            <a:ext cx="355600" cy="3556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0DA789-0C8B-4AD7-8B2C-07A69D31095C}"/>
              </a:ext>
            </a:extLst>
          </p:cNvPr>
          <p:cNvSpPr/>
          <p:nvPr/>
        </p:nvSpPr>
        <p:spPr>
          <a:xfrm>
            <a:off x="2455333" y="2882873"/>
            <a:ext cx="355600" cy="3556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38958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3087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</a:rPr>
              <a:t>11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292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22257" y="4378450"/>
            <a:ext cx="1875864" cy="82850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38185" y="3503086"/>
            <a:ext cx="7487289" cy="109714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651" y="6307048"/>
            <a:ext cx="11238095" cy="109714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319327" y="6489990"/>
            <a:ext cx="2780487" cy="42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02 </a:t>
            </a:r>
            <a:r>
              <a:rPr lang="ko-KR" altLang="en-US" sz="1067" dirty="0">
                <a:solidFill>
                  <a:prstClr val="black"/>
                </a:solidFill>
                <a:latin typeface="S-Core Dream 4 Regular" pitchFamily="34" charset="0"/>
                <a:cs typeface="S-Core Dream 4 Regular" pitchFamily="34" charset="0"/>
              </a:rPr>
              <a:t>데이터 둘러보기 변수설정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데이터 </a:t>
            </a:r>
            <a:r>
              <a:rPr lang="ko-KR" altLang="en-US" sz="1067" dirty="0" err="1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전처리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  </a:t>
            </a:r>
            <a:endParaRPr 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8C076F-90EF-4C1D-9C70-8344686857C4}"/>
              </a:ext>
            </a:extLst>
          </p:cNvPr>
          <p:cNvSpPr txBox="1"/>
          <p:nvPr/>
        </p:nvSpPr>
        <p:spPr>
          <a:xfrm>
            <a:off x="1703673" y="1101273"/>
            <a:ext cx="890923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 defTabSz="609630" latinLnBrk="0">
              <a:buFontTx/>
              <a:buChar char="-"/>
              <a:defRPr/>
            </a:pP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b="1" dirty="0">
              <a:solidFill>
                <a:prstClr val="black"/>
              </a:solidFill>
              <a:latin typeface="Cafe24 Dangdanghae"/>
            </a:endParaRPr>
          </a:p>
          <a:p>
            <a:pPr marL="190510" indent="-190510" defTabSz="609630" latinLnBrk="0">
              <a:buFontTx/>
              <a:buChar char="-"/>
              <a:defRPr/>
            </a:pPr>
            <a:endParaRPr lang="en-US" altLang="ko-KR" sz="1200" dirty="0">
              <a:solidFill>
                <a:prstClr val="black"/>
              </a:solidFill>
              <a:latin typeface="Titillium Web" panose="020B0604020202020204" pitchFamily="2" charset="0"/>
            </a:endParaRPr>
          </a:p>
          <a:p>
            <a:pPr defTabSz="609630" latinLnBrk="0">
              <a:defRPr/>
            </a:pPr>
            <a:endParaRPr lang="ko-KR" alt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6D3A4715-126D-4FDF-A390-6BF23663C6E6}"/>
              </a:ext>
            </a:extLst>
          </p:cNvPr>
          <p:cNvSpPr txBox="1"/>
          <p:nvPr/>
        </p:nvSpPr>
        <p:spPr>
          <a:xfrm>
            <a:off x="1703673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데이터 </a:t>
            </a:r>
            <a:r>
              <a:rPr lang="ko-KR" altLang="en-US" sz="3200" b="1" dirty="0" err="1">
                <a:solidFill>
                  <a:srgbClr val="595959"/>
                </a:solidFill>
                <a:latin typeface="S-Core Dream 4 Regular" pitchFamily="34" charset="0"/>
              </a:rPr>
              <a:t>전처리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DCD06FE8-AFE3-4D39-BFFD-0BE84718DB2D}"/>
              </a:ext>
            </a:extLst>
          </p:cNvPr>
          <p:cNvGraphicFramePr>
            <a:graphicFrameLocks noGrp="1"/>
          </p:cNvGraphicFramePr>
          <p:nvPr/>
        </p:nvGraphicFramePr>
        <p:xfrm>
          <a:off x="2006687" y="2819400"/>
          <a:ext cx="3911600" cy="1730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0">
                  <a:extLst>
                    <a:ext uri="{9D8B030D-6E8A-4147-A177-3AD203B41FA5}">
                      <a16:colId xmlns:a16="http://schemas.microsoft.com/office/drawing/2014/main" val="89127565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1310016304"/>
                    </a:ext>
                  </a:extLst>
                </a:gridCol>
              </a:tblGrid>
              <a:tr h="247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변수명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평균값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300504581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Soil_type6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0.007973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142221404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Soil_type3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0.004275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93901333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Soil_type25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0.003258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907703456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Soil_type8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0.002900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802807596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Soil_type15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0.000000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849332584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Soil_type7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0.000000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05550109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D9526C8-260F-41CE-A0F1-090BE513E6E0}"/>
              </a:ext>
            </a:extLst>
          </p:cNvPr>
          <p:cNvSpPr txBox="1"/>
          <p:nvPr/>
        </p:nvSpPr>
        <p:spPr>
          <a:xfrm>
            <a:off x="1686740" y="989361"/>
            <a:ext cx="890923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 defTabSz="609630" latinLnBrk="0">
              <a:buFontTx/>
              <a:buChar char="-"/>
              <a:defRPr/>
            </a:pPr>
            <a:r>
              <a:rPr lang="en-US" altLang="ko-KR" sz="1867" dirty="0" err="1">
                <a:solidFill>
                  <a:prstClr val="black"/>
                </a:solidFill>
                <a:latin typeface="Cafe24 Dangdanghae"/>
              </a:rPr>
              <a:t>Soil_type</a:t>
            </a:r>
            <a:r>
              <a:rPr lang="ko-KR" altLang="en-US" sz="1867" dirty="0">
                <a:solidFill>
                  <a:prstClr val="black"/>
                </a:solidFill>
                <a:latin typeface="Cafe24 Dangdanghae"/>
              </a:rPr>
              <a:t>의 평균값이 </a:t>
            </a:r>
            <a:r>
              <a:rPr lang="en-US" altLang="ko-KR" sz="1867" dirty="0">
                <a:solidFill>
                  <a:prstClr val="black"/>
                </a:solidFill>
                <a:latin typeface="Cafe24 Dangdanghae"/>
              </a:rPr>
              <a:t>0.01 </a:t>
            </a:r>
            <a:r>
              <a:rPr lang="ko-KR" altLang="en-US" sz="1867" dirty="0">
                <a:solidFill>
                  <a:prstClr val="black"/>
                </a:solidFill>
                <a:latin typeface="Cafe24 Dangdanghae"/>
              </a:rPr>
              <a:t>미만의 데이터의 경우 학습 기대치가 낮기 때문에 제외</a:t>
            </a: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b="1" dirty="0">
              <a:solidFill>
                <a:prstClr val="black"/>
              </a:solidFill>
              <a:latin typeface="Cafe24 Dangdanghae"/>
            </a:endParaRPr>
          </a:p>
          <a:p>
            <a:pPr marL="190510" indent="-190510" defTabSz="609630" latinLnBrk="0">
              <a:buFontTx/>
              <a:buChar char="-"/>
              <a:defRPr/>
            </a:pPr>
            <a:endParaRPr lang="en-US" altLang="ko-KR" sz="1200" dirty="0">
              <a:solidFill>
                <a:prstClr val="black"/>
              </a:solidFill>
              <a:latin typeface="Titillium Web" panose="020B0604020202020204" pitchFamily="2" charset="0"/>
            </a:endParaRPr>
          </a:p>
          <a:p>
            <a:pPr defTabSz="609630" latinLnBrk="0">
              <a:defRPr/>
            </a:pPr>
            <a:endParaRPr lang="ko-KR" altLang="en-US" sz="1200" dirty="0">
              <a:solidFill>
                <a:srgbClr val="00B0F0"/>
              </a:solidFill>
              <a:latin typeface="Calibri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F2B962-40CF-46E5-B321-CE7A97AB9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859" y="1600200"/>
            <a:ext cx="1768236" cy="22245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A01802-B8A7-408A-9401-89148BB67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317" y="1600200"/>
            <a:ext cx="1792051" cy="22245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20EDA65-3727-43A6-9A4F-FA696339D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600" y="3824709"/>
            <a:ext cx="1798004" cy="22695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88C02B-B509-4F60-AC6D-913073D92E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411" y="3824709"/>
            <a:ext cx="1792051" cy="2269563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44404DF3-ECE8-4513-8AAC-17FF46685AC5}"/>
              </a:ext>
            </a:extLst>
          </p:cNvPr>
          <p:cNvSpPr/>
          <p:nvPr/>
        </p:nvSpPr>
        <p:spPr>
          <a:xfrm>
            <a:off x="7924800" y="3124200"/>
            <a:ext cx="685909" cy="70050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4667CC4-46CE-404A-94D5-5F740DFC9884}"/>
              </a:ext>
            </a:extLst>
          </p:cNvPr>
          <p:cNvSpPr/>
          <p:nvPr/>
        </p:nvSpPr>
        <p:spPr>
          <a:xfrm>
            <a:off x="9677510" y="3124200"/>
            <a:ext cx="685909" cy="70050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3523744-9590-4B6B-B22B-CCB51690A43B}"/>
              </a:ext>
            </a:extLst>
          </p:cNvPr>
          <p:cNvSpPr/>
          <p:nvPr/>
        </p:nvSpPr>
        <p:spPr>
          <a:xfrm>
            <a:off x="7931841" y="5357807"/>
            <a:ext cx="685909" cy="70050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D86C3D-FE3C-4D63-BE86-3A87E4309920}"/>
              </a:ext>
            </a:extLst>
          </p:cNvPr>
          <p:cNvSpPr/>
          <p:nvPr/>
        </p:nvSpPr>
        <p:spPr>
          <a:xfrm>
            <a:off x="9643487" y="5357807"/>
            <a:ext cx="685909" cy="70050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822890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3087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</a:rPr>
              <a:t>12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292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22257" y="4378450"/>
            <a:ext cx="1875864" cy="82850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38185" y="3503086"/>
            <a:ext cx="7487289" cy="109714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651" y="6307048"/>
            <a:ext cx="11238095" cy="109714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319327" y="6489990"/>
            <a:ext cx="2780487" cy="42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02 </a:t>
            </a:r>
            <a:r>
              <a:rPr lang="ko-KR" altLang="en-US" sz="1067" dirty="0">
                <a:solidFill>
                  <a:prstClr val="black"/>
                </a:solidFill>
                <a:latin typeface="S-Core Dream 4 Regular" pitchFamily="34" charset="0"/>
                <a:cs typeface="S-Core Dream 4 Regular" pitchFamily="34" charset="0"/>
              </a:rPr>
              <a:t>데이터 둘러보기 변수설정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데이터 </a:t>
            </a:r>
            <a:r>
              <a:rPr lang="ko-KR" altLang="en-US" sz="1067" dirty="0" err="1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전처리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  </a:t>
            </a:r>
            <a:endParaRPr 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8C076F-90EF-4C1D-9C70-8344686857C4}"/>
              </a:ext>
            </a:extLst>
          </p:cNvPr>
          <p:cNvSpPr txBox="1"/>
          <p:nvPr/>
        </p:nvSpPr>
        <p:spPr>
          <a:xfrm>
            <a:off x="1703673" y="1101273"/>
            <a:ext cx="890923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 defTabSz="609630" latinLnBrk="0">
              <a:buFontTx/>
              <a:buChar char="-"/>
              <a:defRPr/>
            </a:pP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b="1" dirty="0">
              <a:solidFill>
                <a:prstClr val="black"/>
              </a:solidFill>
              <a:latin typeface="Cafe24 Dangdanghae"/>
            </a:endParaRPr>
          </a:p>
          <a:p>
            <a:pPr marL="190510" indent="-190510" defTabSz="609630" latinLnBrk="0">
              <a:buFontTx/>
              <a:buChar char="-"/>
              <a:defRPr/>
            </a:pPr>
            <a:endParaRPr lang="en-US" altLang="ko-KR" sz="1200" dirty="0">
              <a:solidFill>
                <a:prstClr val="black"/>
              </a:solidFill>
              <a:latin typeface="Titillium Web" panose="020B0604020202020204" pitchFamily="2" charset="0"/>
            </a:endParaRPr>
          </a:p>
          <a:p>
            <a:pPr defTabSz="609630" latinLnBrk="0">
              <a:defRPr/>
            </a:pPr>
            <a:endParaRPr lang="ko-KR" alt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6D3A4715-126D-4FDF-A390-6BF23663C6E6}"/>
              </a:ext>
            </a:extLst>
          </p:cNvPr>
          <p:cNvSpPr txBox="1"/>
          <p:nvPr/>
        </p:nvSpPr>
        <p:spPr>
          <a:xfrm>
            <a:off x="1703673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데이터 </a:t>
            </a:r>
            <a:r>
              <a:rPr lang="ko-KR" altLang="en-US" sz="3200" b="1" dirty="0" err="1">
                <a:solidFill>
                  <a:srgbClr val="595959"/>
                </a:solidFill>
                <a:latin typeface="S-Core Dream 4 Regular" pitchFamily="34" charset="0"/>
              </a:rPr>
              <a:t>전처리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9526C8-260F-41CE-A0F1-090BE513E6E0}"/>
              </a:ext>
            </a:extLst>
          </p:cNvPr>
          <p:cNvSpPr txBox="1"/>
          <p:nvPr/>
        </p:nvSpPr>
        <p:spPr>
          <a:xfrm>
            <a:off x="1686740" y="989361"/>
            <a:ext cx="890923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 defTabSz="609630" latinLnBrk="0">
              <a:buFontTx/>
              <a:buChar char="-"/>
              <a:defRPr/>
            </a:pPr>
            <a:r>
              <a:rPr lang="ko-KR" altLang="en-US" sz="1867" dirty="0">
                <a:solidFill>
                  <a:prstClr val="black"/>
                </a:solidFill>
                <a:latin typeface="Cafe24 Dangdanghae"/>
              </a:rPr>
              <a:t>이상치 제거</a:t>
            </a: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dirty="0">
              <a:solidFill>
                <a:prstClr val="black"/>
              </a:solidFill>
              <a:latin typeface="Cafe24 Dangdanghae"/>
            </a:endParaRPr>
          </a:p>
          <a:p>
            <a:pPr marL="304815" indent="-304815" defTabSz="609630" latinLnBrk="0">
              <a:buFontTx/>
              <a:buChar char="-"/>
              <a:defRPr/>
            </a:pPr>
            <a:endParaRPr lang="en-US" altLang="ko-KR" sz="1867" b="1" dirty="0">
              <a:solidFill>
                <a:prstClr val="black"/>
              </a:solidFill>
              <a:latin typeface="Cafe24 Dangdanghae"/>
            </a:endParaRPr>
          </a:p>
          <a:p>
            <a:pPr marL="190510" indent="-190510" defTabSz="609630" latinLnBrk="0">
              <a:buFontTx/>
              <a:buChar char="-"/>
              <a:defRPr/>
            </a:pPr>
            <a:endParaRPr lang="en-US" altLang="ko-KR" sz="1200" dirty="0">
              <a:solidFill>
                <a:prstClr val="black"/>
              </a:solidFill>
              <a:latin typeface="Titillium Web" panose="020B0604020202020204" pitchFamily="2" charset="0"/>
            </a:endParaRPr>
          </a:p>
          <a:p>
            <a:pPr defTabSz="609630" latinLnBrk="0">
              <a:defRPr/>
            </a:pPr>
            <a:endParaRPr lang="ko-KR" altLang="en-US" sz="1200" dirty="0">
              <a:solidFill>
                <a:srgbClr val="00B0F0"/>
              </a:solidFill>
              <a:latin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6FF2A2-F775-4AE0-960B-730F1C199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76" y="1399779"/>
            <a:ext cx="2458926" cy="228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0E0C39-DC50-4741-83CF-AC15D002A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896" y="1399780"/>
            <a:ext cx="2474473" cy="22860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2540F8E-88A5-4174-8C19-FFD83ECF72B9}"/>
              </a:ext>
            </a:extLst>
          </p:cNvPr>
          <p:cNvSpPr/>
          <p:nvPr/>
        </p:nvSpPr>
        <p:spPr>
          <a:xfrm>
            <a:off x="3613769" y="2282022"/>
            <a:ext cx="677423" cy="4104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ACF3A10-0DA0-471A-BF2F-44BA70D0B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886200"/>
            <a:ext cx="2510102" cy="2286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D5D057A-13A8-4219-936C-B6D341F50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6201" y="3886200"/>
            <a:ext cx="2510102" cy="2286000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1803D87-A81A-41B2-8DE4-9F039B187EB8}"/>
              </a:ext>
            </a:extLst>
          </p:cNvPr>
          <p:cNvSpPr/>
          <p:nvPr/>
        </p:nvSpPr>
        <p:spPr>
          <a:xfrm>
            <a:off x="3613769" y="4851400"/>
            <a:ext cx="677423" cy="4104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829653C-A079-4625-9304-8E61F46E8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770" y="1399779"/>
            <a:ext cx="2432118" cy="2286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83F07DF-1F46-45C7-9236-2704D4735F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0327" y="1391313"/>
            <a:ext cx="2474473" cy="2294467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BA5A0DB-86AD-4E76-97A5-7D2105DE8558}"/>
              </a:ext>
            </a:extLst>
          </p:cNvPr>
          <p:cNvSpPr/>
          <p:nvPr/>
        </p:nvSpPr>
        <p:spPr>
          <a:xfrm>
            <a:off x="8822177" y="2282022"/>
            <a:ext cx="677423" cy="4104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7137E53-032C-434E-B356-044545FBDC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5809" y="3886201"/>
            <a:ext cx="2418079" cy="228423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3CA5C89-3355-4DAE-8E71-CF5C9B2ECC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60326" y="3886200"/>
            <a:ext cx="2474474" cy="2286000"/>
          </a:xfrm>
          <a:prstGeom prst="rect">
            <a:avLst/>
          </a:prstGeom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84E804F7-E294-4258-89A3-0F06B8E6A1F5}"/>
              </a:ext>
            </a:extLst>
          </p:cNvPr>
          <p:cNvSpPr/>
          <p:nvPr/>
        </p:nvSpPr>
        <p:spPr>
          <a:xfrm>
            <a:off x="8830644" y="4851400"/>
            <a:ext cx="677423" cy="41041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82157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0000" y="1651000"/>
            <a:ext cx="1508606" cy="1919903"/>
            <a:chOff x="11870678" y="3364053"/>
            <a:chExt cx="2262909" cy="28798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870678" y="3364053"/>
              <a:ext cx="2262909" cy="28798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3283" y="3186293"/>
            <a:ext cx="1107129" cy="1107129"/>
            <a:chOff x="10765602" y="5666992"/>
            <a:chExt cx="1660693" cy="1660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65602" y="5666992"/>
              <a:ext cx="1660693" cy="1660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3432" y="2095521"/>
            <a:ext cx="1103861" cy="1103861"/>
            <a:chOff x="13555825" y="4030834"/>
            <a:chExt cx="1655792" cy="16557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55825" y="4030834"/>
              <a:ext cx="1655792" cy="1655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8915" y="2891713"/>
            <a:ext cx="1375961" cy="1919903"/>
            <a:chOff x="9124050" y="5225123"/>
            <a:chExt cx="2063942" cy="28798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124050" y="5225123"/>
              <a:ext cx="2063942" cy="287985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8484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13</a:t>
            </a:r>
            <a:endParaRPr lang="en-US" sz="1200" dirty="0"/>
          </a:p>
        </p:txBody>
      </p:sp>
      <p:sp>
        <p:nvSpPr>
          <p:cNvPr id="15" name="Object 15"/>
          <p:cNvSpPr txBox="1"/>
          <p:nvPr/>
        </p:nvSpPr>
        <p:spPr>
          <a:xfrm>
            <a:off x="315263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325587" y="4378450"/>
            <a:ext cx="1875864" cy="82850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392153" y="3357054"/>
            <a:ext cx="7195225" cy="109714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40786" y="1651000"/>
            <a:ext cx="1508606" cy="1919903"/>
            <a:chOff x="6201856" y="3364053"/>
            <a:chExt cx="2262909" cy="28798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201856" y="3364053"/>
              <a:ext cx="2262909" cy="28798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83206" y="3191228"/>
            <a:ext cx="1103861" cy="1103861"/>
            <a:chOff x="5065487" y="5674395"/>
            <a:chExt cx="1655792" cy="16557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5487" y="5674395"/>
              <a:ext cx="1655792" cy="16557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64216" y="2095521"/>
            <a:ext cx="1107129" cy="1107129"/>
            <a:chOff x="7887002" y="4030834"/>
            <a:chExt cx="1660693" cy="16606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7002" y="4030834"/>
              <a:ext cx="1660693" cy="166069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993554" y="3520836"/>
            <a:ext cx="1277541" cy="584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67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train[FEATURES]</a:t>
            </a:r>
          </a:p>
          <a:p>
            <a:pPr algn="ctr"/>
            <a:r>
              <a:rPr lang="en-US" sz="1067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=</a:t>
            </a:r>
          </a:p>
          <a:p>
            <a:pPr algn="ctr"/>
            <a:r>
              <a:rPr lang="en-US" sz="1067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x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897222" y="2442689"/>
            <a:ext cx="1277541" cy="584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67" dirty="0">
                <a:solidFill>
                  <a:srgbClr val="F5F5F5"/>
                </a:solidFill>
                <a:latin typeface="Cafe24 Dangdanghae" pitchFamily="34" charset="0"/>
                <a:cs typeface="Cafe24 Dangdanghae" pitchFamily="34" charset="0"/>
              </a:rPr>
              <a:t>Train[TARGET]</a:t>
            </a:r>
          </a:p>
          <a:p>
            <a:pPr algn="ctr"/>
            <a:r>
              <a:rPr lang="en-US" sz="1067" dirty="0">
                <a:solidFill>
                  <a:srgbClr val="F5F5F5"/>
                </a:solidFill>
                <a:latin typeface="Cafe24 Dangdanghae" pitchFamily="34" charset="0"/>
              </a:rPr>
              <a:t>=</a:t>
            </a:r>
          </a:p>
          <a:p>
            <a:pPr algn="ctr"/>
            <a:r>
              <a:rPr lang="en-US" sz="1067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775581" y="3465553"/>
            <a:ext cx="1277541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Cafe24 Dangdanghae" pitchFamily="34" charset="0"/>
                <a:cs typeface="Cafe24 Dangdanghae" pitchFamily="34" charset="0"/>
              </a:rPr>
              <a:t>test[FEATURES]</a:t>
            </a:r>
          </a:p>
          <a:p>
            <a:pPr algn="ctr"/>
            <a:r>
              <a:rPr lang="en-US" sz="1200" dirty="0">
                <a:solidFill>
                  <a:srgbClr val="F5F5F5"/>
                </a:solidFill>
                <a:latin typeface="Cafe24 Dangdanghae" pitchFamily="34" charset="0"/>
                <a:cs typeface="Cafe24 Dangdanghae" pitchFamily="34" charset="0"/>
              </a:rPr>
              <a:t>=</a:t>
            </a:r>
          </a:p>
          <a:p>
            <a:pPr algn="ctr"/>
            <a:r>
              <a:rPr lang="en-US" sz="1200" dirty="0">
                <a:solidFill>
                  <a:srgbClr val="F5F5F5"/>
                </a:solidFill>
                <a:latin typeface="Cafe24 Dangdanghae" pitchFamily="34" charset="0"/>
                <a:cs typeface="Cafe24 Dangdanghae" pitchFamily="34" charset="0"/>
              </a:rPr>
              <a:t>X_TEST</a:t>
            </a:r>
          </a:p>
          <a:p>
            <a:pPr algn="ctr"/>
            <a:endParaRPr lang="en-US" sz="1600" dirty="0">
              <a:solidFill>
                <a:srgbClr val="F5F5F5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56592" y="2333309"/>
            <a:ext cx="12775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595959"/>
                </a:solidFill>
                <a:latin typeface="Cafe24 Dangdanghae" pitchFamily="34" charset="0"/>
              </a:rPr>
              <a:t>Train</a:t>
            </a:r>
          </a:p>
          <a:p>
            <a:pPr algn="ctr"/>
            <a:r>
              <a:rPr lang="en-US" sz="1200" dirty="0">
                <a:solidFill>
                  <a:srgbClr val="595959"/>
                </a:solidFill>
                <a:latin typeface="Cafe24 Dangdanghae" pitchFamily="34" charset="0"/>
              </a:rPr>
              <a:t>Test</a:t>
            </a:r>
          </a:p>
          <a:p>
            <a:pPr algn="ctr"/>
            <a:r>
              <a:rPr lang="ko-KR" altLang="en-US" sz="1200" dirty="0">
                <a:solidFill>
                  <a:srgbClr val="595959"/>
                </a:solidFill>
                <a:latin typeface="Cafe24 Dangdanghae" pitchFamily="34" charset="0"/>
              </a:rPr>
              <a:t>데이터 삭제</a:t>
            </a:r>
            <a:endParaRPr lang="en-US" sz="1200" dirty="0"/>
          </a:p>
        </p:txBody>
      </p:sp>
      <p:sp>
        <p:nvSpPr>
          <p:cNvPr id="37" name="Object 37"/>
          <p:cNvSpPr txBox="1"/>
          <p:nvPr/>
        </p:nvSpPr>
        <p:spPr>
          <a:xfrm>
            <a:off x="2089443" y="4403715"/>
            <a:ext cx="31040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/>
              <a:t>FEATURES = </a:t>
            </a:r>
            <a:r>
              <a:rPr lang="ko-KR" altLang="en-US" sz="1200" dirty="0"/>
              <a:t>타겟 데이터인 </a:t>
            </a:r>
            <a:r>
              <a:rPr lang="en-US" altLang="ko-KR" sz="1200" dirty="0"/>
              <a:t>Cover Type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dirty="0"/>
              <a:t>제외한 데이터셋</a:t>
            </a:r>
            <a:endParaRPr lang="en-US" sz="1200" dirty="0"/>
          </a:p>
        </p:txBody>
      </p:sp>
      <p:sp>
        <p:nvSpPr>
          <p:cNvPr id="38" name="Object 38"/>
          <p:cNvSpPr txBox="1"/>
          <p:nvPr/>
        </p:nvSpPr>
        <p:spPr>
          <a:xfrm>
            <a:off x="8173946" y="3851665"/>
            <a:ext cx="236560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모델링 완료</a:t>
            </a:r>
            <a:endParaRPr lang="en-US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9069097" y="3357934"/>
            <a:ext cx="530315" cy="133950"/>
            <a:chOff x="14044324" y="5924454"/>
            <a:chExt cx="795472" cy="2009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4044324" y="5924454"/>
              <a:ext cx="795472" cy="20092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996426" y="3344924"/>
            <a:ext cx="31087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TARGET =  </a:t>
            </a:r>
            <a:r>
              <a:rPr lang="ko-KR" altLang="en-US" sz="1200" dirty="0"/>
              <a:t>학습을 통해 최종 구하고자 </a:t>
            </a:r>
            <a:endParaRPr lang="en-US" altLang="ko-KR" sz="1200" dirty="0"/>
          </a:p>
          <a:p>
            <a:pPr algn="ctr"/>
            <a:r>
              <a:rPr lang="ko-KR" altLang="en-US" sz="1200" dirty="0"/>
              <a:t>하는 값</a:t>
            </a:r>
            <a:endParaRPr lang="en-US" sz="12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5270835" y="2022197"/>
            <a:ext cx="530315" cy="133950"/>
            <a:chOff x="8346930" y="3920848"/>
            <a:chExt cx="795472" cy="2009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346930" y="3920848"/>
              <a:ext cx="795472" cy="2009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50525" y="4226447"/>
            <a:ext cx="530315" cy="133950"/>
            <a:chOff x="11166466" y="7227223"/>
            <a:chExt cx="795472" cy="20092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166466" y="7227223"/>
              <a:ext cx="795472" cy="20092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005128" y="4679221"/>
            <a:ext cx="3108761" cy="4410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33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모델 성능 개선 및 평가를 위한 </a:t>
            </a:r>
            <a:endParaRPr lang="en-US" altLang="ko-KR" sz="1133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algn="ctr"/>
            <a:r>
              <a:rPr lang="en-US" sz="1133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TEST</a:t>
            </a:r>
            <a:r>
              <a:rPr lang="ko-KR" altLang="en-US" sz="1133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셋 생성</a:t>
            </a:r>
            <a:endParaRPr lang="en-US" sz="1133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193651" y="6307048"/>
            <a:ext cx="11580953" cy="109714"/>
            <a:chOff x="1790476" y="9460571"/>
            <a:chExt cx="17371429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973747" y="6489990"/>
            <a:ext cx="2780487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03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모델링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사용 알고리즘 </a:t>
            </a:r>
            <a:r>
              <a:rPr lang="en-US" altLang="ko-KR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LGBM XGBOOST</a:t>
            </a:r>
            <a:endParaRPr lang="en-US" sz="1200" dirty="0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8D0CFD02-C901-4317-B7E2-D2CD2C86CF01}"/>
              </a:ext>
            </a:extLst>
          </p:cNvPr>
          <p:cNvSpPr txBox="1"/>
          <p:nvPr/>
        </p:nvSpPr>
        <p:spPr>
          <a:xfrm>
            <a:off x="1676400" y="483810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>
                <a:solidFill>
                  <a:srgbClr val="595959"/>
                </a:solidFill>
                <a:latin typeface="S-Core Dream 4 Regular" pitchFamily="34" charset="0"/>
              </a:rPr>
              <a:t>모델링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78484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5263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-325587" y="4378450"/>
            <a:ext cx="1875864" cy="82850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392153" y="3357054"/>
            <a:ext cx="7195225" cy="109714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3651" y="6307048"/>
            <a:ext cx="11580953" cy="109714"/>
            <a:chOff x="1790476" y="9460571"/>
            <a:chExt cx="17371429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973747" y="6489990"/>
            <a:ext cx="2780487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03 </a:t>
            </a:r>
            <a:r>
              <a:rPr lang="ko-KR" altLang="en-US" sz="1067" dirty="0">
                <a:latin typeface="S-Core Dream 4 Regular" pitchFamily="34" charset="0"/>
                <a:cs typeface="S-Core Dream 4 Regular" pitchFamily="34" charset="0"/>
              </a:rPr>
              <a:t>모델링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사용 알고리즘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8D0CFD02-C901-4317-B7E2-D2CD2C86CF01}"/>
              </a:ext>
            </a:extLst>
          </p:cNvPr>
          <p:cNvSpPr txBox="1"/>
          <p:nvPr/>
        </p:nvSpPr>
        <p:spPr>
          <a:xfrm>
            <a:off x="1676400" y="483810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사용 알고리즘 </a:t>
            </a:r>
            <a:r>
              <a:rPr lang="en-US" altLang="ko-KR" sz="3200" b="1" dirty="0">
                <a:solidFill>
                  <a:srgbClr val="595959"/>
                </a:solidFill>
                <a:latin typeface="S-Core Dream 4 Regular" pitchFamily="34" charset="0"/>
              </a:rPr>
              <a:t>: LGBM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0DFE9-8DC7-4414-A390-C12D1D2B4513}"/>
              </a:ext>
            </a:extLst>
          </p:cNvPr>
          <p:cNvSpPr txBox="1"/>
          <p:nvPr/>
        </p:nvSpPr>
        <p:spPr>
          <a:xfrm>
            <a:off x="1710762" y="1740215"/>
            <a:ext cx="4470400" cy="230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lnSpc>
                <a:spcPct val="200000"/>
              </a:lnSpc>
              <a:buFontTx/>
              <a:buChar char="-"/>
            </a:pPr>
            <a:r>
              <a:rPr lang="en-US" altLang="ko-KR" sz="1333" b="1" dirty="0"/>
              <a:t>LGBM</a:t>
            </a:r>
            <a:r>
              <a:rPr lang="ko-KR" altLang="en-US" sz="1333" b="1" dirty="0"/>
              <a:t>의 경우 수직적인 구조를 띔</a:t>
            </a:r>
            <a:endParaRPr lang="en-US" altLang="ko-KR" sz="1333" b="1" dirty="0"/>
          </a:p>
          <a:p>
            <a:pPr marL="228611" indent="-228611">
              <a:buFontTx/>
              <a:buChar char="-"/>
            </a:pPr>
            <a:r>
              <a:rPr lang="en-US" altLang="ko-KR" sz="1333" b="1" u="sng" dirty="0">
                <a:solidFill>
                  <a:srgbClr val="333333"/>
                </a:solidFill>
                <a:latin typeface="+mn-ea"/>
              </a:rPr>
              <a:t>leaf wise</a:t>
            </a:r>
            <a:r>
              <a:rPr lang="ko-KR" altLang="en-US" sz="1333" b="1" dirty="0">
                <a:solidFill>
                  <a:srgbClr val="333333"/>
                </a:solidFill>
                <a:latin typeface="+mn-ea"/>
              </a:rPr>
              <a:t> </a:t>
            </a:r>
            <a:r>
              <a:rPr lang="en-US" altLang="ko-KR" sz="1333" b="1" dirty="0">
                <a:solidFill>
                  <a:srgbClr val="333333"/>
                </a:solidFill>
                <a:latin typeface="+mn-ea"/>
              </a:rPr>
              <a:t>tree</a:t>
            </a:r>
            <a:r>
              <a:rPr lang="ko-KR" altLang="en-US" sz="1333" b="1" dirty="0">
                <a:solidFill>
                  <a:srgbClr val="333333"/>
                </a:solidFill>
                <a:latin typeface="+mn-ea"/>
              </a:rPr>
              <a:t>분할 방식은 </a:t>
            </a:r>
            <a:r>
              <a:rPr lang="en-US" altLang="ko-KR" sz="1333" b="1" dirty="0">
                <a:solidFill>
                  <a:srgbClr val="333333"/>
                </a:solidFill>
                <a:latin typeface="+mn-ea"/>
              </a:rPr>
              <a:t>tree</a:t>
            </a:r>
            <a:r>
              <a:rPr lang="ko-KR" altLang="en-US" sz="1333" b="1" dirty="0">
                <a:solidFill>
                  <a:srgbClr val="333333"/>
                </a:solidFill>
                <a:latin typeface="+mn-ea"/>
              </a:rPr>
              <a:t>의 균형을 고려하지 않고 최대 손실 값</a:t>
            </a:r>
            <a:r>
              <a:rPr lang="en-US" altLang="ko-KR" sz="1333" b="1" dirty="0">
                <a:solidFill>
                  <a:srgbClr val="333333"/>
                </a:solidFill>
                <a:latin typeface="+mn-ea"/>
              </a:rPr>
              <a:t>(</a:t>
            </a:r>
            <a:r>
              <a:rPr lang="en-US" altLang="ko-KR" sz="1333" b="1" u="sng" dirty="0">
                <a:solidFill>
                  <a:srgbClr val="333333"/>
                </a:solidFill>
                <a:latin typeface="+mn-ea"/>
              </a:rPr>
              <a:t>max data loss</a:t>
            </a:r>
            <a:r>
              <a:rPr lang="en-US" altLang="ko-KR" sz="1333" b="1" dirty="0">
                <a:solidFill>
                  <a:srgbClr val="333333"/>
                </a:solidFill>
                <a:latin typeface="+mn-ea"/>
              </a:rPr>
              <a:t>)</a:t>
            </a:r>
            <a:r>
              <a:rPr lang="ko-KR" altLang="en-US" sz="1333" b="1" dirty="0">
                <a:solidFill>
                  <a:srgbClr val="333333"/>
                </a:solidFill>
                <a:latin typeface="+mn-ea"/>
              </a:rPr>
              <a:t>를 가지는 </a:t>
            </a:r>
            <a:r>
              <a:rPr lang="en-US" altLang="ko-KR" sz="1333" b="1" dirty="0">
                <a:solidFill>
                  <a:srgbClr val="333333"/>
                </a:solidFill>
                <a:latin typeface="+mn-ea"/>
              </a:rPr>
              <a:t>leaf node</a:t>
            </a:r>
            <a:r>
              <a:rPr lang="ko-KR" altLang="en-US" sz="1333" b="1" dirty="0">
                <a:solidFill>
                  <a:srgbClr val="333333"/>
                </a:solidFill>
                <a:latin typeface="+mn-ea"/>
              </a:rPr>
              <a:t>를 지속적으로 분할</a:t>
            </a:r>
            <a:endParaRPr lang="en-US" altLang="ko-KR" sz="1333" b="1" dirty="0">
              <a:solidFill>
                <a:srgbClr val="333333"/>
              </a:solidFill>
              <a:latin typeface="+mn-ea"/>
            </a:endParaRPr>
          </a:p>
          <a:p>
            <a:pPr marL="228611" indent="-228611">
              <a:buFontTx/>
              <a:buChar char="-"/>
            </a:pPr>
            <a:r>
              <a:rPr lang="en-US" altLang="ko-KR" sz="1333" b="1" dirty="0">
                <a:solidFill>
                  <a:srgbClr val="333333"/>
                </a:solidFill>
                <a:latin typeface="+mn-ea"/>
              </a:rPr>
              <a:t>leaf node</a:t>
            </a:r>
            <a:r>
              <a:rPr lang="ko-KR" altLang="en-US" sz="1333" b="1" dirty="0">
                <a:solidFill>
                  <a:srgbClr val="333333"/>
                </a:solidFill>
                <a:latin typeface="+mn-ea"/>
              </a:rPr>
              <a:t>를 반복 분할하는 방식은 </a:t>
            </a:r>
            <a:r>
              <a:rPr lang="en-US" altLang="ko-KR" sz="1333" b="1" dirty="0">
                <a:solidFill>
                  <a:srgbClr val="333333"/>
                </a:solidFill>
                <a:latin typeface="+mn-ea"/>
              </a:rPr>
              <a:t>level wise tree</a:t>
            </a:r>
            <a:r>
              <a:rPr lang="ko-KR" altLang="en-US" sz="1333" b="1" dirty="0">
                <a:solidFill>
                  <a:srgbClr val="333333"/>
                </a:solidFill>
                <a:latin typeface="+mn-ea"/>
              </a:rPr>
              <a:t>분할 방식보다 예측 오류 손실을 최소화할 수 있다</a:t>
            </a:r>
            <a:r>
              <a:rPr lang="en-US" altLang="ko-KR" sz="1333" b="1" dirty="0">
                <a:solidFill>
                  <a:srgbClr val="333333"/>
                </a:solidFill>
                <a:latin typeface="+mn-ea"/>
              </a:rPr>
              <a:t>.</a:t>
            </a:r>
            <a:br>
              <a:rPr lang="ko-KR" altLang="en-US" sz="1333" dirty="0"/>
            </a:br>
            <a:endParaRPr lang="en-US" altLang="ko-KR" sz="1333" dirty="0"/>
          </a:p>
          <a:p>
            <a:br>
              <a:rPr lang="ko-KR" altLang="en-US" sz="1333" dirty="0"/>
            </a:br>
            <a:br>
              <a:rPr lang="ko-KR" altLang="en-US" sz="1200" dirty="0"/>
            </a:br>
            <a:endParaRPr lang="ko-KR" altLang="en-US" sz="1200" dirty="0"/>
          </a:p>
        </p:txBody>
      </p:sp>
      <p:pic>
        <p:nvPicPr>
          <p:cNvPr id="1028" name="Picture 4" descr="Gradient-Boosting-LightGBM, XGBoost 및 CatBoost — Kaggle Challenge Santander">
            <a:extLst>
              <a:ext uri="{FF2B5EF4-FFF2-40B4-BE49-F238E27FC236}">
                <a16:creationId xmlns:a16="http://schemas.microsoft.com/office/drawing/2014/main" id="{BF445C9D-081A-4EE9-B8E1-F047DD5BB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831" y="1193800"/>
            <a:ext cx="5599752" cy="438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82613-B4BD-4045-A002-09CA9C11AC57}"/>
              </a:ext>
            </a:extLst>
          </p:cNvPr>
          <p:cNvSpPr txBox="1"/>
          <p:nvPr/>
        </p:nvSpPr>
        <p:spPr>
          <a:xfrm>
            <a:off x="6396831" y="5626141"/>
            <a:ext cx="5599752" cy="810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33" b="1" dirty="0">
                <a:latin typeface="+mn-ea"/>
              </a:rPr>
              <a:t>참고 논문</a:t>
            </a:r>
            <a:endParaRPr lang="en-US" altLang="ko-KR" sz="933" b="1" dirty="0">
              <a:latin typeface="+mn-ea"/>
            </a:endParaRPr>
          </a:p>
          <a:p>
            <a:r>
              <a:rPr lang="en-US" altLang="ko-KR" sz="933" dirty="0" err="1">
                <a:solidFill>
                  <a:srgbClr val="222222"/>
                </a:solidFill>
                <a:latin typeface="+mn-ea"/>
              </a:rPr>
              <a:t>Ke</a:t>
            </a:r>
            <a:r>
              <a:rPr lang="en-US" altLang="ko-KR" sz="933" dirty="0">
                <a:solidFill>
                  <a:srgbClr val="222222"/>
                </a:solidFill>
                <a:latin typeface="+mn-ea"/>
              </a:rPr>
              <a:t>, G., Meng, Q., Finley, T., Wang, T., Chen, W., Ma, W., ... &amp; Liu, T. Y. (2017). </a:t>
            </a:r>
            <a:r>
              <a:rPr lang="en-US" altLang="ko-KR" sz="933" dirty="0" err="1">
                <a:solidFill>
                  <a:srgbClr val="222222"/>
                </a:solidFill>
                <a:latin typeface="+mn-ea"/>
              </a:rPr>
              <a:t>Lightgbm</a:t>
            </a:r>
            <a:r>
              <a:rPr lang="en-US" altLang="ko-KR" sz="933" dirty="0">
                <a:solidFill>
                  <a:srgbClr val="222222"/>
                </a:solidFill>
                <a:latin typeface="+mn-ea"/>
              </a:rPr>
              <a:t>: A highly efficient gradient boosting decision tree. </a:t>
            </a:r>
            <a:r>
              <a:rPr lang="en-US" altLang="ko-KR" sz="933" i="1" dirty="0">
                <a:solidFill>
                  <a:srgbClr val="222222"/>
                </a:solidFill>
                <a:latin typeface="+mn-ea"/>
              </a:rPr>
              <a:t>Advances in neural information processing systems</a:t>
            </a:r>
            <a:r>
              <a:rPr lang="en-US" altLang="ko-KR" sz="933" dirty="0">
                <a:solidFill>
                  <a:srgbClr val="222222"/>
                </a:solidFill>
                <a:latin typeface="+mn-ea"/>
              </a:rPr>
              <a:t>, </a:t>
            </a:r>
            <a:r>
              <a:rPr lang="en-US" altLang="ko-KR" sz="933" i="1" dirty="0">
                <a:solidFill>
                  <a:srgbClr val="222222"/>
                </a:solidFill>
                <a:latin typeface="+mn-ea"/>
              </a:rPr>
              <a:t>30</a:t>
            </a:r>
            <a:r>
              <a:rPr lang="en-US" altLang="ko-KR" sz="933" dirty="0">
                <a:solidFill>
                  <a:srgbClr val="222222"/>
                </a:solidFill>
                <a:latin typeface="+mn-ea"/>
              </a:rPr>
              <a:t>, 3146-3154.</a:t>
            </a:r>
          </a:p>
          <a:p>
            <a:r>
              <a:rPr lang="en-US" altLang="ko-KR" sz="933" dirty="0"/>
              <a:t>https://proceedings.neurips.cc/paper/2017/file/6449f44a102fde848669bdd9eb6b76fa-Paper.pdf</a:t>
            </a:r>
            <a:endParaRPr lang="ko-KR" altLang="en-US" sz="933" dirty="0"/>
          </a:p>
        </p:txBody>
      </p:sp>
    </p:spTree>
    <p:extLst>
      <p:ext uri="{BB962C8B-B14F-4D97-AF65-F5344CB8AC3E}">
        <p14:creationId xmlns:p14="http://schemas.microsoft.com/office/powerpoint/2010/main" val="96662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8021" y="0"/>
            <a:ext cx="12192000" cy="6871503"/>
          </a:xfrm>
          <a:prstGeom prst="rect">
            <a:avLst/>
          </a:prstGeom>
          <a:solidFill>
            <a:srgbClr val="FE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-1215" y="0"/>
            <a:ext cx="128337" cy="1203155"/>
          </a:xfrm>
          <a:prstGeom prst="rect">
            <a:avLst/>
          </a:prstGeom>
          <a:solidFill>
            <a:srgbClr val="CA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대회 개요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 배경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방향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갈매기형 수장 5">
            <a:extLst>
              <a:ext uri="{FF2B5EF4-FFF2-40B4-BE49-F238E27FC236}">
                <a16:creationId xmlns:a16="http://schemas.microsoft.com/office/drawing/2014/main" id="{3A860B53-2DA4-47ED-A9D3-71C74CB1DDCF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직관적 분석</a:t>
            </a:r>
          </a:p>
        </p:txBody>
      </p:sp>
      <p:sp>
        <p:nvSpPr>
          <p:cNvPr id="17" name="갈매기형 수장 4">
            <a:extLst>
              <a:ext uri="{FF2B5EF4-FFF2-40B4-BE49-F238E27FC236}">
                <a16:creationId xmlns:a16="http://schemas.microsoft.com/office/drawing/2014/main" id="{1FC99930-EF29-4674-A8C1-799B40046FF7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18" name="오각형 3">
            <a:extLst>
              <a:ext uri="{FF2B5EF4-FFF2-40B4-BE49-F238E27FC236}">
                <a16:creationId xmlns:a16="http://schemas.microsoft.com/office/drawing/2014/main" id="{DBA82E94-7254-4A2F-9590-2170C2C82899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정보 전달</a:t>
            </a: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082F6E42-06AB-4D0C-8A95-D399A4D391FD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1" name="왼쪽 중괄호 20">
            <a:extLst>
              <a:ext uri="{FF2B5EF4-FFF2-40B4-BE49-F238E27FC236}">
                <a16:creationId xmlns:a16="http://schemas.microsoft.com/office/drawing/2014/main" id="{2D013881-6F7A-4971-B822-830DBDC8B0FD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5F025CFC-DED5-42CF-BF9E-4DE148B02A25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B20D0E-C79D-45B3-B63F-99B92EB6C6A1}"/>
              </a:ext>
            </a:extLst>
          </p:cNvPr>
          <p:cNvSpPr txBox="1"/>
          <p:nvPr/>
        </p:nvSpPr>
        <p:spPr>
          <a:xfrm>
            <a:off x="8346234" y="2032238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직관적 그래프를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통한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22E16F-D049-4850-A381-D2C84A644A50}"/>
              </a:ext>
            </a:extLst>
          </p:cNvPr>
          <p:cNvSpPr txBox="1"/>
          <p:nvPr/>
        </p:nvSpPr>
        <p:spPr>
          <a:xfrm>
            <a:off x="5094007" y="3621917"/>
            <a:ext cx="182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높은 접근성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8C156C-27B1-4F48-A3A1-A9E6F17F1653}"/>
              </a:ext>
            </a:extLst>
          </p:cNvPr>
          <p:cNvSpPr txBox="1"/>
          <p:nvPr/>
        </p:nvSpPr>
        <p:spPr>
          <a:xfrm>
            <a:off x="4563411" y="533871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동적 시각화 툴을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이용해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다각적 접근↑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87DF4-A5B5-422C-AE52-C442132CD851}"/>
              </a:ext>
            </a:extLst>
          </p:cNvPr>
          <p:cNvSpPr txBox="1"/>
          <p:nvPr/>
        </p:nvSpPr>
        <p:spPr>
          <a:xfrm>
            <a:off x="885924" y="2029313"/>
            <a:ext cx="240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많은 양의 채용공고를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C75E2B0-56E4-4849-8D70-8527D5078CB9}"/>
              </a:ext>
            </a:extLst>
          </p:cNvPr>
          <p:cNvSpPr/>
          <p:nvPr/>
        </p:nvSpPr>
        <p:spPr>
          <a:xfrm>
            <a:off x="885924" y="1902691"/>
            <a:ext cx="2409634" cy="772947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638DED7-C690-4371-BCFB-F807B9E8EC93}"/>
              </a:ext>
            </a:extLst>
          </p:cNvPr>
          <p:cNvSpPr/>
          <p:nvPr/>
        </p:nvSpPr>
        <p:spPr>
          <a:xfrm>
            <a:off x="8115396" y="1919328"/>
            <a:ext cx="2409634" cy="772947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35AB989-B57C-4AD1-8B81-EACAEADF4A52}"/>
              </a:ext>
            </a:extLst>
          </p:cNvPr>
          <p:cNvSpPr/>
          <p:nvPr/>
        </p:nvSpPr>
        <p:spPr>
          <a:xfrm>
            <a:off x="4476847" y="5257825"/>
            <a:ext cx="2409634" cy="772947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3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78484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15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5263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-325587" y="4378450"/>
            <a:ext cx="1875864" cy="82850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392153" y="3357054"/>
            <a:ext cx="7195225" cy="109714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3651" y="6307048"/>
            <a:ext cx="11580953" cy="109714"/>
            <a:chOff x="1790476" y="9460571"/>
            <a:chExt cx="17371429" cy="164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973747" y="6489990"/>
            <a:ext cx="2780487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03 </a:t>
            </a:r>
            <a:r>
              <a:rPr lang="ko-KR" altLang="en-US" sz="1067" dirty="0">
                <a:solidFill>
                  <a:prstClr val="black"/>
                </a:solidFill>
                <a:latin typeface="S-Core Dream 4 Regular" pitchFamily="34" charset="0"/>
                <a:cs typeface="S-Core Dream 4 Regular" pitchFamily="34" charset="0"/>
              </a:rPr>
              <a:t>모델링</a:t>
            </a:r>
            <a:r>
              <a:rPr lang="ko-KR" alt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사용 알고리즘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8D0CFD02-C901-4317-B7E2-D2CD2C86CF01}"/>
              </a:ext>
            </a:extLst>
          </p:cNvPr>
          <p:cNvSpPr txBox="1"/>
          <p:nvPr/>
        </p:nvSpPr>
        <p:spPr>
          <a:xfrm>
            <a:off x="1676400" y="483810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사용 알고리즘 </a:t>
            </a:r>
            <a:r>
              <a:rPr lang="en-US" altLang="ko-KR" sz="3200" b="1" dirty="0">
                <a:solidFill>
                  <a:srgbClr val="595959"/>
                </a:solidFill>
                <a:latin typeface="S-Core Dream 4 Regular" pitchFamily="34" charset="0"/>
              </a:rPr>
              <a:t>: XGBOOST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6" name="그룹 1007">
            <a:extLst>
              <a:ext uri="{FF2B5EF4-FFF2-40B4-BE49-F238E27FC236}">
                <a16:creationId xmlns:a16="http://schemas.microsoft.com/office/drawing/2014/main" id="{43103988-4BFF-4233-8A93-4B61BA496237}"/>
              </a:ext>
            </a:extLst>
          </p:cNvPr>
          <p:cNvGrpSpPr/>
          <p:nvPr/>
        </p:nvGrpSpPr>
        <p:grpSpPr>
          <a:xfrm>
            <a:off x="3819700" y="1987744"/>
            <a:ext cx="934246" cy="133950"/>
            <a:chOff x="8997786" y="3684137"/>
            <a:chExt cx="1401369" cy="200925"/>
          </a:xfrm>
        </p:grpSpPr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38CCADF0-8FA9-4EBD-8DC3-EC539E502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7786" y="3684137"/>
              <a:ext cx="1401369" cy="200925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359F028-54A7-4AA0-9F3E-A1ECB7782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6963" y="1180848"/>
            <a:ext cx="2297413" cy="2098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3" name="그룹 1006">
            <a:extLst>
              <a:ext uri="{FF2B5EF4-FFF2-40B4-BE49-F238E27FC236}">
                <a16:creationId xmlns:a16="http://schemas.microsoft.com/office/drawing/2014/main" id="{957B7C89-1BD9-46CE-9C94-CC04239BD88A}"/>
              </a:ext>
            </a:extLst>
          </p:cNvPr>
          <p:cNvGrpSpPr/>
          <p:nvPr/>
        </p:nvGrpSpPr>
        <p:grpSpPr>
          <a:xfrm>
            <a:off x="3945245" y="4853404"/>
            <a:ext cx="808151" cy="133950"/>
            <a:chOff x="4455987" y="5802579"/>
            <a:chExt cx="1212227" cy="200925"/>
          </a:xfrm>
        </p:grpSpPr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D4EBF41A-D571-435D-AAF7-55B6BE1E5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455987" y="5802579"/>
              <a:ext cx="1212227" cy="200925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4E2C3D8A-FE73-448B-9B07-1478E9D20FE1}"/>
              </a:ext>
            </a:extLst>
          </p:cNvPr>
          <p:cNvGrpSpPr/>
          <p:nvPr/>
        </p:nvGrpSpPr>
        <p:grpSpPr>
          <a:xfrm rot="5400000">
            <a:off x="9185045" y="3542585"/>
            <a:ext cx="791427" cy="133950"/>
            <a:chOff x="10847483" y="6361667"/>
            <a:chExt cx="1187141" cy="200925"/>
          </a:xfrm>
        </p:grpSpPr>
        <p:pic>
          <p:nvPicPr>
            <p:cNvPr id="26" name="Object 27">
              <a:extLst>
                <a:ext uri="{FF2B5EF4-FFF2-40B4-BE49-F238E27FC236}">
                  <a16:creationId xmlns:a16="http://schemas.microsoft.com/office/drawing/2014/main" id="{BCC611B2-6DA9-4617-B45E-511742490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47483" y="6361667"/>
              <a:ext cx="1187141" cy="200925"/>
            </a:xfrm>
            <a:prstGeom prst="rect">
              <a:avLst/>
            </a:prstGeom>
          </p:spPr>
        </p:pic>
      </p:grpSp>
      <p:sp>
        <p:nvSpPr>
          <p:cNvPr id="27" name="Object 30">
            <a:extLst>
              <a:ext uri="{FF2B5EF4-FFF2-40B4-BE49-F238E27FC236}">
                <a16:creationId xmlns:a16="http://schemas.microsoft.com/office/drawing/2014/main" id="{5CB93B81-B8AB-41C6-B526-CD37E4680BBE}"/>
              </a:ext>
            </a:extLst>
          </p:cNvPr>
          <p:cNvSpPr txBox="1"/>
          <p:nvPr/>
        </p:nvSpPr>
        <p:spPr>
          <a:xfrm>
            <a:off x="4526392" y="2155307"/>
            <a:ext cx="1756142" cy="318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67" b="1" dirty="0">
                <a:solidFill>
                  <a:srgbClr val="000000"/>
                </a:solidFill>
                <a:latin typeface="+mj-ea"/>
                <a:ea typeface="+mj-ea"/>
              </a:rPr>
              <a:t>Decision Tree</a:t>
            </a:r>
            <a:endParaRPr lang="en-US" sz="1467" b="1" dirty="0">
              <a:latin typeface="+mj-ea"/>
              <a:ea typeface="+mj-ea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4F411704-48A8-44C0-933B-392C8B70A47B}"/>
              </a:ext>
            </a:extLst>
          </p:cNvPr>
          <p:cNvSpPr txBox="1"/>
          <p:nvPr/>
        </p:nvSpPr>
        <p:spPr>
          <a:xfrm>
            <a:off x="9005295" y="4030362"/>
            <a:ext cx="1756142" cy="318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67" b="1" dirty="0">
                <a:latin typeface="+mj-ea"/>
                <a:ea typeface="+mj-ea"/>
              </a:rPr>
              <a:t>Boosting</a:t>
            </a:r>
          </a:p>
        </p:txBody>
      </p:sp>
      <p:sp>
        <p:nvSpPr>
          <p:cNvPr id="31" name="Object 39">
            <a:extLst>
              <a:ext uri="{FF2B5EF4-FFF2-40B4-BE49-F238E27FC236}">
                <a16:creationId xmlns:a16="http://schemas.microsoft.com/office/drawing/2014/main" id="{49D62CA6-2DE0-4BF9-B290-EC0276143903}"/>
              </a:ext>
            </a:extLst>
          </p:cNvPr>
          <p:cNvSpPr txBox="1"/>
          <p:nvPr/>
        </p:nvSpPr>
        <p:spPr>
          <a:xfrm>
            <a:off x="4526392" y="2512480"/>
            <a:ext cx="3415705" cy="287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67" dirty="0">
                <a:solidFill>
                  <a:srgbClr val="595959"/>
                </a:solidFill>
                <a:latin typeface="+mj-ea"/>
                <a:ea typeface="+mj-ea"/>
              </a:rPr>
              <a:t>여러 개의 이진 노드를 겹쳐서 </a:t>
            </a:r>
            <a:r>
              <a:rPr lang="ko-KR" altLang="en-US" sz="1267" dirty="0" err="1">
                <a:solidFill>
                  <a:srgbClr val="595959"/>
                </a:solidFill>
                <a:latin typeface="+mj-ea"/>
                <a:ea typeface="+mj-ea"/>
              </a:rPr>
              <a:t>피쳐별로</a:t>
            </a:r>
            <a:r>
              <a:rPr lang="ko-KR" altLang="en-US" sz="1267" dirty="0">
                <a:solidFill>
                  <a:srgbClr val="595959"/>
                </a:solidFill>
                <a:latin typeface="+mj-ea"/>
                <a:ea typeface="+mj-ea"/>
              </a:rPr>
              <a:t> 판단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32" name="Object 40">
            <a:extLst>
              <a:ext uri="{FF2B5EF4-FFF2-40B4-BE49-F238E27FC236}">
                <a16:creationId xmlns:a16="http://schemas.microsoft.com/office/drawing/2014/main" id="{2E643FAA-7B5D-4AC9-80CA-DC27DE2AFBF9}"/>
              </a:ext>
            </a:extLst>
          </p:cNvPr>
          <p:cNvSpPr txBox="1"/>
          <p:nvPr/>
        </p:nvSpPr>
        <p:spPr>
          <a:xfrm>
            <a:off x="8993560" y="4362348"/>
            <a:ext cx="3198441" cy="168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각 </a:t>
            </a:r>
            <a:r>
              <a:rPr lang="en-US" altLang="ko-KR" sz="12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Tree</a:t>
            </a:r>
            <a:r>
              <a:rPr lang="ko-KR" altLang="en-US" sz="12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의 예측이 잘못된 값에 가중치를 반영해 다음 모델에 적용하는 방식</a:t>
            </a:r>
            <a:endParaRPr lang="en-US" altLang="ko-KR" sz="1267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r>
              <a:rPr lang="ko-KR" altLang="en-US" sz="12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이를 수식으로 표현하면</a:t>
            </a:r>
            <a:endParaRPr lang="en-US" altLang="ko-KR" sz="1267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endParaRPr lang="en-US" sz="1267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r>
              <a:rPr lang="en-US" altLang="ko-KR" sz="1333" dirty="0">
                <a:solidFill>
                  <a:srgbClr val="333333"/>
                </a:solidFill>
                <a:latin typeface="+mj-ea"/>
                <a:ea typeface="+mj-ea"/>
              </a:rPr>
              <a:t>y = W1m1(x)+W2m2(x)+W3m3(x)+error3(x)</a:t>
            </a:r>
            <a:br>
              <a:rPr lang="en-US" altLang="ko-KR" sz="1333" dirty="0">
                <a:latin typeface="+mj-ea"/>
                <a:ea typeface="+mj-ea"/>
              </a:rPr>
            </a:br>
            <a:br>
              <a:rPr lang="en-US" altLang="ko-KR" sz="1333" dirty="0">
                <a:latin typeface="+mj-ea"/>
                <a:ea typeface="+mj-ea"/>
              </a:rPr>
            </a:br>
            <a:endParaRPr lang="en-US" sz="1267" dirty="0">
              <a:solidFill>
                <a:srgbClr val="595959"/>
              </a:solidFill>
              <a:latin typeface="+mj-ea"/>
              <a:ea typeface="+mj-ea"/>
              <a:cs typeface="S-Core Dream 4 Regular" pitchFamily="34" charset="0"/>
            </a:endParaRPr>
          </a:p>
        </p:txBody>
      </p:sp>
      <p:pic>
        <p:nvPicPr>
          <p:cNvPr id="33" name="Picture 2" descr="XGBoost 개념 이해">
            <a:extLst>
              <a:ext uri="{FF2B5EF4-FFF2-40B4-BE49-F238E27FC236}">
                <a16:creationId xmlns:a16="http://schemas.microsoft.com/office/drawing/2014/main" id="{E7E35C78-7E6F-4BF9-8810-5E72A63B0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594" y="1093309"/>
            <a:ext cx="2210330" cy="2154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738F0A0-1A2E-4529-86A8-C1BB069317B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97793" y="3917237"/>
            <a:ext cx="2322639" cy="2154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Object 32">
            <a:extLst>
              <a:ext uri="{FF2B5EF4-FFF2-40B4-BE49-F238E27FC236}">
                <a16:creationId xmlns:a16="http://schemas.microsoft.com/office/drawing/2014/main" id="{FF192D04-E8F4-48DE-B334-5335692AA5F8}"/>
              </a:ext>
            </a:extLst>
          </p:cNvPr>
          <p:cNvSpPr txBox="1"/>
          <p:nvPr/>
        </p:nvSpPr>
        <p:spPr>
          <a:xfrm>
            <a:off x="2144704" y="4776750"/>
            <a:ext cx="1756142" cy="318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67" b="1" dirty="0">
                <a:latin typeface="+mj-ea"/>
                <a:ea typeface="+mj-ea"/>
              </a:rPr>
              <a:t>Bagging</a:t>
            </a:r>
          </a:p>
        </p:txBody>
      </p:sp>
      <p:sp>
        <p:nvSpPr>
          <p:cNvPr id="36" name="Object 40">
            <a:extLst>
              <a:ext uri="{FF2B5EF4-FFF2-40B4-BE49-F238E27FC236}">
                <a16:creationId xmlns:a16="http://schemas.microsoft.com/office/drawing/2014/main" id="{6BC9B8AB-3B17-454E-A29D-C6828FEAB51B}"/>
              </a:ext>
            </a:extLst>
          </p:cNvPr>
          <p:cNvSpPr txBox="1"/>
          <p:nvPr/>
        </p:nvSpPr>
        <p:spPr>
          <a:xfrm>
            <a:off x="1272775" y="5166911"/>
            <a:ext cx="2853523" cy="6773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Tree </a:t>
            </a:r>
            <a:r>
              <a:rPr lang="ko-KR" altLang="en-US" sz="12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모델을 여러 개 사용하여 </a:t>
            </a:r>
            <a:endParaRPr lang="en-US" altLang="ko-KR" sz="1267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algn="r"/>
            <a:r>
              <a:rPr lang="ko-KR" altLang="en-US" sz="12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도출된 값을 계산하여 </a:t>
            </a:r>
            <a:r>
              <a:rPr lang="ko-KR" altLang="en-US" sz="1267" dirty="0" err="1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최종값을</a:t>
            </a:r>
            <a:r>
              <a:rPr lang="ko-KR" altLang="en-US" sz="12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 선정하는 방식</a:t>
            </a:r>
            <a:endParaRPr lang="en-US" sz="1267" dirty="0">
              <a:solidFill>
                <a:srgbClr val="595959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74359B7-712E-480E-99E0-69AFBEBE8851}"/>
              </a:ext>
            </a:extLst>
          </p:cNvPr>
          <p:cNvCxnSpPr>
            <a:stCxn id="19" idx="5"/>
            <a:endCxn id="34" idx="1"/>
          </p:cNvCxnSpPr>
          <p:nvPr/>
        </p:nvCxnSpPr>
        <p:spPr>
          <a:xfrm>
            <a:off x="3487927" y="2971709"/>
            <a:ext cx="1650008" cy="12610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636CEF8-9539-4B0F-A573-89FC77C55757}"/>
              </a:ext>
            </a:extLst>
          </p:cNvPr>
          <p:cNvCxnSpPr>
            <a:stCxn id="34" idx="7"/>
            <a:endCxn id="33" idx="3"/>
          </p:cNvCxnSpPr>
          <p:nvPr/>
        </p:nvCxnSpPr>
        <p:spPr>
          <a:xfrm flipV="1">
            <a:off x="6780289" y="2932405"/>
            <a:ext cx="2019000" cy="13003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526B859-F1DC-4C58-B9E5-8E7435030FA8}"/>
              </a:ext>
            </a:extLst>
          </p:cNvPr>
          <p:cNvSpPr txBox="1"/>
          <p:nvPr/>
        </p:nvSpPr>
        <p:spPr>
          <a:xfrm>
            <a:off x="7183933" y="5604427"/>
            <a:ext cx="4927600" cy="810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33" b="1" dirty="0">
                <a:solidFill>
                  <a:srgbClr val="222222"/>
                </a:solidFill>
                <a:latin typeface="+mn-ea"/>
              </a:rPr>
              <a:t>참고논문</a:t>
            </a:r>
            <a:endParaRPr lang="en-US" altLang="ko-KR" sz="933" b="1" dirty="0">
              <a:solidFill>
                <a:srgbClr val="222222"/>
              </a:solidFill>
              <a:latin typeface="+mn-ea"/>
            </a:endParaRPr>
          </a:p>
          <a:p>
            <a:r>
              <a:rPr lang="en-US" altLang="ko-KR" sz="933" dirty="0">
                <a:solidFill>
                  <a:srgbClr val="222222"/>
                </a:solidFill>
                <a:latin typeface="+mn-ea"/>
              </a:rPr>
              <a:t>Chen, Tianqi, and Carlos </a:t>
            </a:r>
            <a:r>
              <a:rPr lang="en-US" altLang="ko-KR" sz="933" dirty="0" err="1">
                <a:solidFill>
                  <a:srgbClr val="222222"/>
                </a:solidFill>
                <a:latin typeface="+mn-ea"/>
              </a:rPr>
              <a:t>Guestrin</a:t>
            </a:r>
            <a:r>
              <a:rPr lang="en-US" altLang="ko-KR" sz="933" dirty="0">
                <a:solidFill>
                  <a:srgbClr val="222222"/>
                </a:solidFill>
                <a:latin typeface="+mn-ea"/>
              </a:rPr>
              <a:t>. "</a:t>
            </a:r>
            <a:r>
              <a:rPr lang="en-US" altLang="ko-KR" sz="933" dirty="0" err="1">
                <a:solidFill>
                  <a:srgbClr val="222222"/>
                </a:solidFill>
                <a:latin typeface="+mn-ea"/>
              </a:rPr>
              <a:t>Xgboost</a:t>
            </a:r>
            <a:r>
              <a:rPr lang="en-US" altLang="ko-KR" sz="933" dirty="0">
                <a:solidFill>
                  <a:srgbClr val="222222"/>
                </a:solidFill>
                <a:latin typeface="+mn-ea"/>
              </a:rPr>
              <a:t>: A scalable tree boosting system." </a:t>
            </a:r>
            <a:r>
              <a:rPr lang="en-US" altLang="ko-KR" sz="933" i="1" dirty="0">
                <a:solidFill>
                  <a:srgbClr val="222222"/>
                </a:solidFill>
                <a:latin typeface="+mn-ea"/>
              </a:rPr>
              <a:t>Proceedings of the 22nd </a:t>
            </a:r>
            <a:r>
              <a:rPr lang="en-US" altLang="ko-KR" sz="933" i="1" dirty="0" err="1">
                <a:solidFill>
                  <a:srgbClr val="222222"/>
                </a:solidFill>
                <a:latin typeface="+mn-ea"/>
              </a:rPr>
              <a:t>acm</a:t>
            </a:r>
            <a:r>
              <a:rPr lang="en-US" altLang="ko-KR" sz="933" i="1" dirty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933" i="1" dirty="0" err="1">
                <a:solidFill>
                  <a:srgbClr val="222222"/>
                </a:solidFill>
                <a:latin typeface="+mn-ea"/>
              </a:rPr>
              <a:t>sigkdd</a:t>
            </a:r>
            <a:r>
              <a:rPr lang="en-US" altLang="ko-KR" sz="933" i="1" dirty="0">
                <a:solidFill>
                  <a:srgbClr val="222222"/>
                </a:solidFill>
                <a:latin typeface="+mn-ea"/>
              </a:rPr>
              <a:t> international conference on knowledge discovery and data mining</a:t>
            </a:r>
            <a:r>
              <a:rPr lang="en-US" altLang="ko-KR" sz="933" dirty="0">
                <a:solidFill>
                  <a:srgbClr val="222222"/>
                </a:solidFill>
                <a:latin typeface="+mn-ea"/>
              </a:rPr>
              <a:t>. 2016.</a:t>
            </a:r>
          </a:p>
          <a:p>
            <a:r>
              <a:rPr lang="en-US" altLang="ko-KR" sz="933" dirty="0">
                <a:latin typeface="+mn-ea"/>
              </a:rPr>
              <a:t>https://arxiv.org/pdf/1603.02754.pdf</a:t>
            </a:r>
            <a:endParaRPr lang="ko-KR" altLang="en-US" sz="933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02664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7245" y="3503086"/>
            <a:ext cx="7487289" cy="109714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9655" y="4378450"/>
            <a:ext cx="1875864" cy="82850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62300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</a:rPr>
              <a:t>16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2271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12549" y="6307048"/>
            <a:ext cx="11222073" cy="109714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FDDF749-52CE-47B6-937A-4774217160F4}"/>
              </a:ext>
            </a:extLst>
          </p:cNvPr>
          <p:cNvSpPr txBox="1"/>
          <p:nvPr/>
        </p:nvSpPr>
        <p:spPr>
          <a:xfrm>
            <a:off x="914736" y="6489990"/>
            <a:ext cx="2780487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04 </a:t>
            </a:r>
            <a:r>
              <a:rPr lang="ko-KR" altLang="en-US" sz="1067" dirty="0" err="1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머신러닝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 결과 </a:t>
            </a:r>
            <a:r>
              <a:rPr lang="ko-KR" altLang="en-US" sz="1067" dirty="0">
                <a:latin typeface="S-Core Dream 4 Regular" pitchFamily="34" charset="0"/>
                <a:cs typeface="S-Core Dream 4 Regular" pitchFamily="34" charset="0"/>
              </a:rPr>
              <a:t>점수제출</a:t>
            </a:r>
            <a:endParaRPr lang="en-US" sz="1200" dirty="0"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02166-F552-498B-B1C2-2086EF43EA82}"/>
              </a:ext>
            </a:extLst>
          </p:cNvPr>
          <p:cNvSpPr txBox="1"/>
          <p:nvPr/>
        </p:nvSpPr>
        <p:spPr>
          <a:xfrm>
            <a:off x="793565" y="1098811"/>
            <a:ext cx="8909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fontAlgn="base" latinLnBrk="0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Cafe24 Dangdanghae"/>
              </a:rPr>
              <a:t>K-FOLD </a:t>
            </a:r>
            <a:r>
              <a:rPr lang="ko-KR" altLang="en-US" sz="1600" b="1" dirty="0">
                <a:solidFill>
                  <a:prstClr val="black"/>
                </a:solidFill>
                <a:latin typeface="Cafe24 Dangdanghae"/>
              </a:rPr>
              <a:t>방식을 이용해 교차 검증 실행</a:t>
            </a:r>
            <a:endParaRPr lang="en-US" altLang="ko-KR" sz="1200" dirty="0">
              <a:solidFill>
                <a:prstClr val="black"/>
              </a:solidFill>
              <a:latin typeface="Titillium Web" panose="020B0604020202020204" pitchFamily="2" charset="0"/>
            </a:endParaRPr>
          </a:p>
          <a:p>
            <a:pPr defTabSz="609630" latinLnBrk="0">
              <a:defRPr/>
            </a:pPr>
            <a:endParaRPr lang="ko-KR" alt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5276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 err="1">
                <a:solidFill>
                  <a:srgbClr val="595959"/>
                </a:solidFill>
                <a:latin typeface="S-Core Dream 4 Regular" pitchFamily="34" charset="0"/>
              </a:rPr>
              <a:t>머신러닝</a:t>
            </a: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 결과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C0301-685B-4ED0-A786-BDC968A2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66" y="1364093"/>
            <a:ext cx="7582958" cy="2343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FDE02-252D-40F1-989B-56993451EBDE}"/>
              </a:ext>
            </a:extLst>
          </p:cNvPr>
          <p:cNvSpPr txBox="1"/>
          <p:nvPr/>
        </p:nvSpPr>
        <p:spPr>
          <a:xfrm>
            <a:off x="793566" y="3835400"/>
            <a:ext cx="7582958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Tx/>
              <a:buChar char="-"/>
            </a:pPr>
            <a:r>
              <a:rPr lang="en-US" altLang="ko-KR" sz="1333" b="1" dirty="0">
                <a:latin typeface="+mn-ea"/>
              </a:rPr>
              <a:t>Train, Test</a:t>
            </a:r>
            <a:r>
              <a:rPr lang="ko-KR" altLang="en-US" sz="1333" b="1" dirty="0">
                <a:latin typeface="+mn-ea"/>
              </a:rPr>
              <a:t>셋을 </a:t>
            </a:r>
            <a:r>
              <a:rPr lang="en-US" altLang="ko-KR" sz="1333" b="1" dirty="0">
                <a:latin typeface="+mn-ea"/>
              </a:rPr>
              <a:t>K</a:t>
            </a:r>
            <a:r>
              <a:rPr lang="ko-KR" altLang="en-US" sz="1333" b="1" dirty="0">
                <a:latin typeface="+mn-ea"/>
              </a:rPr>
              <a:t>개의 </a:t>
            </a:r>
            <a:r>
              <a:rPr lang="en-US" altLang="ko-KR" sz="1333" b="1" dirty="0">
                <a:latin typeface="+mn-ea"/>
              </a:rPr>
              <a:t>Fold</a:t>
            </a:r>
            <a:r>
              <a:rPr lang="ko-KR" altLang="en-US" sz="1333" b="1" dirty="0">
                <a:latin typeface="+mn-ea"/>
              </a:rPr>
              <a:t>로 나눈다</a:t>
            </a:r>
            <a:r>
              <a:rPr lang="en-US" altLang="ko-KR" sz="1333" b="1" dirty="0">
                <a:latin typeface="+mn-ea"/>
              </a:rPr>
              <a:t>.</a:t>
            </a:r>
          </a:p>
          <a:p>
            <a:pPr marL="190510" indent="-190510">
              <a:buFontTx/>
              <a:buChar char="-"/>
            </a:pPr>
            <a:r>
              <a:rPr lang="ko-KR" altLang="en-US" sz="1333" b="1" dirty="0">
                <a:latin typeface="+mn-ea"/>
              </a:rPr>
              <a:t>한 개의 </a:t>
            </a:r>
            <a:r>
              <a:rPr lang="en-US" altLang="ko-KR" sz="1333" b="1" dirty="0">
                <a:latin typeface="+mn-ea"/>
              </a:rPr>
              <a:t>Fold</a:t>
            </a:r>
            <a:r>
              <a:rPr lang="ko-KR" altLang="en-US" sz="1333" b="1" dirty="0">
                <a:latin typeface="+mn-ea"/>
              </a:rPr>
              <a:t>에 있는 데이터를 다시 </a:t>
            </a:r>
            <a:r>
              <a:rPr lang="en-US" altLang="ko-KR" sz="1333" b="1" dirty="0">
                <a:latin typeface="+mn-ea"/>
              </a:rPr>
              <a:t>K</a:t>
            </a:r>
            <a:r>
              <a:rPr lang="ko-KR" altLang="en-US" sz="1333" b="1" dirty="0">
                <a:latin typeface="+mn-ea"/>
              </a:rPr>
              <a:t>개로 나눈다</a:t>
            </a:r>
            <a:r>
              <a:rPr lang="en-US" altLang="ko-KR" sz="1333" b="1" dirty="0">
                <a:latin typeface="+mn-ea"/>
              </a:rPr>
              <a:t>.</a:t>
            </a:r>
          </a:p>
          <a:p>
            <a:pPr marL="190510" indent="-190510">
              <a:buFontTx/>
              <a:buChar char="-"/>
            </a:pPr>
            <a:r>
              <a:rPr lang="en-US" altLang="ko-KR" sz="1333" b="1" dirty="0">
                <a:latin typeface="+mn-ea"/>
              </a:rPr>
              <a:t>K – 1</a:t>
            </a:r>
            <a:r>
              <a:rPr lang="ko-KR" altLang="en-US" sz="1333" b="1" dirty="0">
                <a:latin typeface="+mn-ea"/>
              </a:rPr>
              <a:t>개의 </a:t>
            </a:r>
            <a:r>
              <a:rPr lang="en-US" altLang="ko-KR" sz="1333" b="1" dirty="0">
                <a:latin typeface="+mn-ea"/>
              </a:rPr>
              <a:t>Train </a:t>
            </a:r>
            <a:r>
              <a:rPr lang="ko-KR" altLang="en-US" sz="1333" b="1" dirty="0">
                <a:latin typeface="+mn-ea"/>
              </a:rPr>
              <a:t>데이터</a:t>
            </a:r>
            <a:r>
              <a:rPr lang="en-US" altLang="ko-KR" sz="1333" b="1" dirty="0">
                <a:latin typeface="+mn-ea"/>
              </a:rPr>
              <a:t>, </a:t>
            </a:r>
            <a:r>
              <a:rPr lang="ko-KR" altLang="en-US" sz="1333" b="1" dirty="0">
                <a:latin typeface="+mn-ea"/>
              </a:rPr>
              <a:t>나머지는 </a:t>
            </a:r>
            <a:r>
              <a:rPr lang="en-US" altLang="ko-KR" sz="1333" b="1" dirty="0">
                <a:latin typeface="+mn-ea"/>
              </a:rPr>
              <a:t>Test</a:t>
            </a:r>
            <a:r>
              <a:rPr lang="ko-KR" altLang="en-US" sz="1333" b="1" dirty="0">
                <a:latin typeface="+mn-ea"/>
              </a:rPr>
              <a:t>데이터로 지정한다</a:t>
            </a:r>
            <a:r>
              <a:rPr lang="en-US" altLang="ko-KR" sz="1333" b="1" dirty="0">
                <a:latin typeface="+mn-ea"/>
              </a:rPr>
              <a:t>.</a:t>
            </a:r>
          </a:p>
          <a:p>
            <a:pPr marL="190510" indent="-190510">
              <a:buFontTx/>
              <a:buChar char="-"/>
            </a:pPr>
            <a:r>
              <a:rPr lang="ko-KR" altLang="en-US" sz="1333" b="1" dirty="0">
                <a:latin typeface="+mn-ea"/>
              </a:rPr>
              <a:t>모델을 생성</a:t>
            </a:r>
            <a:r>
              <a:rPr lang="en-US" altLang="ko-KR" sz="1333" b="1" dirty="0">
                <a:latin typeface="+mn-ea"/>
              </a:rPr>
              <a:t>, </a:t>
            </a:r>
            <a:r>
              <a:rPr lang="ko-KR" altLang="en-US" sz="1333" b="1" dirty="0">
                <a:latin typeface="+mn-ea"/>
              </a:rPr>
              <a:t>예측을 진행하여 </a:t>
            </a:r>
            <a:r>
              <a:rPr lang="ko-KR" altLang="en-US" sz="1333" b="1" dirty="0" err="1">
                <a:latin typeface="+mn-ea"/>
              </a:rPr>
              <a:t>에러값을</a:t>
            </a:r>
            <a:r>
              <a:rPr lang="ko-KR" altLang="en-US" sz="1333" b="1" dirty="0">
                <a:latin typeface="+mn-ea"/>
              </a:rPr>
              <a:t> 추출한다</a:t>
            </a:r>
            <a:r>
              <a:rPr lang="en-US" altLang="ko-KR" sz="1333" b="1" dirty="0">
                <a:latin typeface="+mn-ea"/>
              </a:rPr>
              <a:t>.</a:t>
            </a:r>
          </a:p>
          <a:p>
            <a:pPr marL="190510" indent="-190510">
              <a:buFontTx/>
              <a:buChar char="-"/>
            </a:pPr>
            <a:r>
              <a:rPr lang="ko-KR" altLang="en-US" sz="1333" b="1" dirty="0">
                <a:latin typeface="+mn-ea"/>
              </a:rPr>
              <a:t>다음 </a:t>
            </a:r>
            <a:r>
              <a:rPr lang="en-US" altLang="ko-KR" sz="1333" b="1" dirty="0">
                <a:latin typeface="+mn-ea"/>
              </a:rPr>
              <a:t>Fold</a:t>
            </a:r>
            <a:r>
              <a:rPr lang="ko-KR" altLang="en-US" sz="1333" b="1" dirty="0">
                <a:latin typeface="+mn-ea"/>
              </a:rPr>
              <a:t>로 넘어가 이전 </a:t>
            </a:r>
            <a:r>
              <a:rPr lang="en-US" altLang="ko-KR" sz="1333" b="1" dirty="0">
                <a:latin typeface="+mn-ea"/>
              </a:rPr>
              <a:t>Validation</a:t>
            </a:r>
            <a:r>
              <a:rPr lang="ko-KR" altLang="en-US" sz="1333" b="1" dirty="0">
                <a:latin typeface="+mn-ea"/>
              </a:rPr>
              <a:t>셋을 바꿔 지정한다</a:t>
            </a:r>
            <a:r>
              <a:rPr lang="en-US" altLang="ko-KR" sz="1333" b="1" dirty="0">
                <a:latin typeface="+mn-ea"/>
              </a:rPr>
              <a:t>.</a:t>
            </a:r>
          </a:p>
          <a:p>
            <a:pPr marL="190510" indent="-190510">
              <a:buFontTx/>
              <a:buChar char="-"/>
            </a:pPr>
            <a:r>
              <a:rPr lang="ko-KR" altLang="en-US" sz="1333" b="1" dirty="0">
                <a:latin typeface="+mn-ea"/>
              </a:rPr>
              <a:t>이와 같은 과정을 </a:t>
            </a:r>
            <a:r>
              <a:rPr lang="en-US" altLang="ko-KR" sz="1333" b="1" dirty="0">
                <a:latin typeface="+mn-ea"/>
              </a:rPr>
              <a:t>K</a:t>
            </a:r>
            <a:r>
              <a:rPr lang="ko-KR" altLang="en-US" sz="1333" b="1" dirty="0">
                <a:latin typeface="+mn-ea"/>
              </a:rPr>
              <a:t>번 반복한다</a:t>
            </a:r>
            <a:r>
              <a:rPr lang="en-US" altLang="ko-KR" sz="1333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1250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7245" y="3503086"/>
            <a:ext cx="7487289" cy="109714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9655" y="4378450"/>
            <a:ext cx="1875864" cy="82850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62300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</a:rPr>
              <a:t>17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2271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12549" y="6307048"/>
            <a:ext cx="11222073" cy="109714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FDDF749-52CE-47B6-937A-4774217160F4}"/>
              </a:ext>
            </a:extLst>
          </p:cNvPr>
          <p:cNvSpPr txBox="1"/>
          <p:nvPr/>
        </p:nvSpPr>
        <p:spPr>
          <a:xfrm>
            <a:off x="914736" y="6489990"/>
            <a:ext cx="2780487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04 </a:t>
            </a:r>
            <a:r>
              <a:rPr lang="ko-KR" altLang="en-US" sz="1067" dirty="0" err="1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머신러닝</a:t>
            </a:r>
            <a:r>
              <a:rPr lang="ko-KR" altLang="en-US" sz="1067" dirty="0">
                <a:solidFill>
                  <a:prstClr val="black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결과</a:t>
            </a:r>
            <a:r>
              <a:rPr lang="ko-KR" altLang="en-US" sz="1067" dirty="0">
                <a:solidFill>
                  <a:prstClr val="black"/>
                </a:solidFill>
                <a:latin typeface="S-Core Dream 4 Regular" pitchFamily="34" charset="0"/>
                <a:cs typeface="S-Core Dream 4 Regular" pitchFamily="34" charset="0"/>
              </a:rPr>
              <a:t> 점수제출</a:t>
            </a:r>
            <a:endParaRPr 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5276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 err="1">
                <a:solidFill>
                  <a:srgbClr val="595959"/>
                </a:solidFill>
                <a:latin typeface="S-Core Dream 4 Regular" pitchFamily="34" charset="0"/>
              </a:rPr>
              <a:t>머신러닝</a:t>
            </a: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 결과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7D258119-F1C8-4280-A10E-46E0A641BB2B}"/>
              </a:ext>
            </a:extLst>
          </p:cNvPr>
          <p:cNvGraphicFramePr>
            <a:graphicFrameLocks noGrp="1"/>
          </p:cNvGraphicFramePr>
          <p:nvPr/>
        </p:nvGraphicFramePr>
        <p:xfrm>
          <a:off x="193743" y="1092200"/>
          <a:ext cx="7579427" cy="3221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627">
                  <a:extLst>
                    <a:ext uri="{9D8B030D-6E8A-4147-A177-3AD203B41FA5}">
                      <a16:colId xmlns:a16="http://schemas.microsoft.com/office/drawing/2014/main" val="162425210"/>
                    </a:ext>
                  </a:extLst>
                </a:gridCol>
                <a:gridCol w="2275773">
                  <a:extLst>
                    <a:ext uri="{9D8B030D-6E8A-4147-A177-3AD203B41FA5}">
                      <a16:colId xmlns:a16="http://schemas.microsoft.com/office/drawing/2014/main" val="3295558447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15187721"/>
                    </a:ext>
                  </a:extLst>
                </a:gridCol>
                <a:gridCol w="1503713">
                  <a:extLst>
                    <a:ext uri="{9D8B030D-6E8A-4147-A177-3AD203B41FA5}">
                      <a16:colId xmlns:a16="http://schemas.microsoft.com/office/drawing/2014/main" val="4264404033"/>
                    </a:ext>
                  </a:extLst>
                </a:gridCol>
                <a:gridCol w="1046513">
                  <a:extLst>
                    <a:ext uri="{9D8B030D-6E8A-4147-A177-3AD203B41FA5}">
                      <a16:colId xmlns:a16="http://schemas.microsoft.com/office/drawing/2014/main" val="34046018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/>
                      <a:endParaRPr lang="en-US" altLang="ko-KR" sz="19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latin typeface="+mn-ea"/>
                          <a:ea typeface="+mn-ea"/>
                        </a:rPr>
                        <a:t>실행횟수</a:t>
                      </a:r>
                      <a:endParaRPr lang="en-US" altLang="ko-KR" sz="19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9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9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90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900" dirty="0" err="1">
                          <a:latin typeface="+mn-ea"/>
                          <a:ea typeface="+mn-ea"/>
                        </a:rPr>
                        <a:t>ver</a:t>
                      </a:r>
                      <a:endParaRPr lang="en-US" altLang="ko-KR" sz="19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err="1">
                          <a:latin typeface="+mn-ea"/>
                          <a:ea typeface="+mn-ea"/>
                        </a:rPr>
                        <a:t>LightGBM</a:t>
                      </a:r>
                      <a:endParaRPr lang="ko-KR" altLang="en-US" sz="19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9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9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900" dirty="0" err="1">
                          <a:latin typeface="+mn-ea"/>
                          <a:ea typeface="+mn-ea"/>
                        </a:rPr>
                        <a:t>XGboost</a:t>
                      </a:r>
                      <a:endParaRPr lang="ko-KR" altLang="en-US" sz="19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+mn-ea"/>
                          <a:ea typeface="+mn-ea"/>
                        </a:rPr>
                        <a:t>평균</a:t>
                      </a:r>
                      <a:endParaRPr lang="en-US" altLang="ko-KR" sz="19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latin typeface="+mn-ea"/>
                          <a:ea typeface="+mn-ea"/>
                        </a:rPr>
                        <a:t>점수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68377692"/>
                  </a:ext>
                </a:extLst>
              </a:tr>
              <a:tr h="363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Ver.1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0.950299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0.959189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0.95264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213417276"/>
                  </a:ext>
                </a:extLst>
              </a:tr>
              <a:tr h="363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Ver.2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Soil Type 7, 15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컬럼 제외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0.950237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0.959271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0.95275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485341895"/>
                  </a:ext>
                </a:extLst>
              </a:tr>
              <a:tr h="363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Ver.3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Soil Type 0.01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미만 컬럼 제외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0.950693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0.959170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0.95270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2242402861"/>
                  </a:ext>
                </a:extLst>
              </a:tr>
              <a:tr h="363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Ver.4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왜도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이상치 수정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0.939282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0.957240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0.94150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25548922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Ver.5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Soil Type 7,15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제외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왜도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이상치 수정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0.939924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0.956882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0.94140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59378571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Ver.6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Soil Type 0.01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미만 제외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왜도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이상치 수정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0.939202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0.957020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0.94020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2692902841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761598-95D5-469D-AB98-883C95474B41}"/>
              </a:ext>
            </a:extLst>
          </p:cNvPr>
          <p:cNvSpPr/>
          <p:nvPr/>
        </p:nvSpPr>
        <p:spPr>
          <a:xfrm>
            <a:off x="101600" y="2265402"/>
            <a:ext cx="7823200" cy="55399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CC97F-F403-42D6-B5AC-51C01F88AA8A}"/>
              </a:ext>
            </a:extLst>
          </p:cNvPr>
          <p:cNvSpPr txBox="1"/>
          <p:nvPr/>
        </p:nvSpPr>
        <p:spPr>
          <a:xfrm>
            <a:off x="193743" y="4848689"/>
            <a:ext cx="915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Ver.2 Soil Type 7, 15 </a:t>
            </a:r>
            <a:r>
              <a:rPr lang="ko-KR" altLang="en-US" sz="1600" b="1" dirty="0">
                <a:latin typeface="+mn-ea"/>
              </a:rPr>
              <a:t>컬럼을 제외한 데이터를 </a:t>
            </a:r>
            <a:r>
              <a:rPr lang="ko-KR" altLang="en-US" sz="1600" b="1" dirty="0" err="1">
                <a:latin typeface="+mn-ea"/>
              </a:rPr>
              <a:t>기반으로한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머신러닝의</a:t>
            </a:r>
            <a:r>
              <a:rPr lang="ko-KR" altLang="en-US" sz="1600" b="1" dirty="0">
                <a:latin typeface="+mn-ea"/>
              </a:rPr>
              <a:t> 평균 점수가 가장 높게 나타남</a:t>
            </a:r>
          </a:p>
        </p:txBody>
      </p:sp>
    </p:spTree>
    <p:extLst>
      <p:ext uri="{BB962C8B-B14F-4D97-AF65-F5344CB8AC3E}">
        <p14:creationId xmlns:p14="http://schemas.microsoft.com/office/powerpoint/2010/main" val="19538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7245" y="3503086"/>
            <a:ext cx="7487289" cy="109714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9655" y="4378450"/>
            <a:ext cx="1875864" cy="82850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62300" y="5579241"/>
            <a:ext cx="8677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2000" dirty="0">
                <a:solidFill>
                  <a:srgbClr val="595959"/>
                </a:solidFill>
                <a:latin typeface="Cafe24 Dangdanghae" pitchFamily="34" charset="0"/>
              </a:rPr>
              <a:t>18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2271" y="364994"/>
            <a:ext cx="594164" cy="636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>
              <a:defRPr/>
            </a:pPr>
            <a:r>
              <a:rPr lang="en-US" sz="3534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12549" y="6307048"/>
            <a:ext cx="11222073" cy="109714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FDDF749-52CE-47B6-937A-4774217160F4}"/>
              </a:ext>
            </a:extLst>
          </p:cNvPr>
          <p:cNvSpPr txBox="1"/>
          <p:nvPr/>
        </p:nvSpPr>
        <p:spPr>
          <a:xfrm>
            <a:off x="914736" y="6489990"/>
            <a:ext cx="2780487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en-US" sz="1067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04 </a:t>
            </a:r>
            <a:r>
              <a:rPr lang="ko-KR" altLang="en-US" sz="1067" dirty="0" err="1">
                <a:solidFill>
                  <a:prstClr val="black"/>
                </a:solidFill>
                <a:latin typeface="S-Core Dream 4 Regular" pitchFamily="34" charset="0"/>
                <a:cs typeface="S-Core Dream 4 Regular" pitchFamily="34" charset="0"/>
              </a:rPr>
              <a:t>머신러닝</a:t>
            </a:r>
            <a:r>
              <a:rPr lang="ko-KR" altLang="en-US" sz="1067" dirty="0">
                <a:solidFill>
                  <a:prstClr val="black"/>
                </a:solidFill>
                <a:latin typeface="S-Core Dream 4 Regular" pitchFamily="34" charset="0"/>
                <a:cs typeface="S-Core Dream 4 Regular" pitchFamily="34" charset="0"/>
              </a:rPr>
              <a:t> 결과 </a:t>
            </a:r>
            <a:r>
              <a:rPr lang="ko-KR" altLang="en-US" sz="1067" dirty="0">
                <a:solidFill>
                  <a:srgbClr val="00B0F0"/>
                </a:solidFill>
                <a:latin typeface="S-Core Dream 4 Regular" pitchFamily="34" charset="0"/>
                <a:cs typeface="S-Core Dream 4 Regular" pitchFamily="34" charset="0"/>
              </a:rPr>
              <a:t>점수제출</a:t>
            </a:r>
            <a:endParaRPr lang="en-US" sz="12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5276" y="286518"/>
            <a:ext cx="900952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>
              <a:defRPr/>
            </a:pPr>
            <a:r>
              <a:rPr lang="ko-KR" altLang="en-US" sz="3200" b="1" dirty="0">
                <a:solidFill>
                  <a:srgbClr val="595959"/>
                </a:solidFill>
                <a:latin typeface="S-Core Dream 4 Regular" pitchFamily="34" charset="0"/>
              </a:rPr>
              <a:t>점수 제출</a:t>
            </a:r>
            <a:endParaRPr lang="en-US" sz="3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A0CEB5-FFFC-4BE7-AE47-1D4DA2487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" y="2970299"/>
            <a:ext cx="11001057" cy="387404"/>
          </a:xfrm>
          <a:prstGeom prst="rect">
            <a:avLst/>
          </a:prstGeom>
        </p:spPr>
      </p:pic>
      <p:pic>
        <p:nvPicPr>
          <p:cNvPr id="17" name="Picture 2" descr="Tabular Playground Series - Feb 2021 | Kaggle">
            <a:extLst>
              <a:ext uri="{FF2B5EF4-FFF2-40B4-BE49-F238E27FC236}">
                <a16:creationId xmlns:a16="http://schemas.microsoft.com/office/drawing/2014/main" id="{7A94B10B-9B3F-4DF3-A9E3-594DF853C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2210"/>
            <a:ext cx="11009524" cy="20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3F80EC-9857-4340-98AE-08D10D906CC9}"/>
              </a:ext>
            </a:extLst>
          </p:cNvPr>
          <p:cNvSpPr txBox="1"/>
          <p:nvPr/>
        </p:nvSpPr>
        <p:spPr>
          <a:xfrm>
            <a:off x="254000" y="3481942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</a:rPr>
              <a:t>Kaggle </a:t>
            </a:r>
            <a:r>
              <a:rPr lang="ko-KR" altLang="en-US" sz="1600" b="1" dirty="0">
                <a:latin typeface="+mn-ea"/>
              </a:rPr>
              <a:t>최종 결과 </a:t>
            </a:r>
            <a:r>
              <a:rPr lang="en-US" altLang="ko-KR" sz="1600" b="1" dirty="0">
                <a:latin typeface="+mn-ea"/>
              </a:rPr>
              <a:t>1130</a:t>
            </a:r>
            <a:r>
              <a:rPr lang="ko-KR" altLang="en-US" sz="1600" b="1" dirty="0">
                <a:latin typeface="+mn-ea"/>
              </a:rPr>
              <a:t>명중 </a:t>
            </a:r>
            <a:r>
              <a:rPr lang="en-US" altLang="ko-KR" sz="1600" b="1" dirty="0">
                <a:latin typeface="+mn-ea"/>
              </a:rPr>
              <a:t>618</a:t>
            </a:r>
            <a:r>
              <a:rPr lang="ko-KR" altLang="en-US" sz="1600" b="1" dirty="0">
                <a:latin typeface="+mn-ea"/>
              </a:rPr>
              <a:t>으로 상위 </a:t>
            </a:r>
            <a:r>
              <a:rPr lang="en-US" altLang="ko-KR" sz="1600" b="1" dirty="0">
                <a:latin typeface="+mn-ea"/>
              </a:rPr>
              <a:t>54.69% </a:t>
            </a:r>
            <a:r>
              <a:rPr lang="ko-KR" altLang="en-US" sz="1600" b="1" dirty="0">
                <a:latin typeface="+mn-ea"/>
              </a:rPr>
              <a:t>기록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2BA15-9D0F-4FE5-81B4-308C80AB9C7D}"/>
              </a:ext>
            </a:extLst>
          </p:cNvPr>
          <p:cNvSpPr txBox="1"/>
          <p:nvPr/>
        </p:nvSpPr>
        <p:spPr>
          <a:xfrm>
            <a:off x="185537" y="4114440"/>
            <a:ext cx="4996063" cy="179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한계점</a:t>
            </a:r>
            <a:endParaRPr lang="en-US" altLang="ko-KR" sz="1600" b="1" dirty="0">
              <a:latin typeface="+mn-ea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endParaRPr lang="en-US" altLang="ko-KR" sz="1600" b="1" dirty="0">
              <a:latin typeface="+mn-ea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r>
              <a:rPr lang="ko-KR" altLang="en-US" sz="1333" b="1" dirty="0">
                <a:latin typeface="+mn-ea"/>
              </a:rPr>
              <a:t>일주일이라는 짧은 시간안에 </a:t>
            </a:r>
            <a:r>
              <a:rPr lang="en-US" altLang="ko-KR" sz="1333" b="1" dirty="0">
                <a:latin typeface="+mn-ea"/>
              </a:rPr>
              <a:t>Data</a:t>
            </a:r>
            <a:r>
              <a:rPr lang="ko-KR" altLang="en-US" sz="1333" b="1" dirty="0">
                <a:latin typeface="+mn-ea"/>
              </a:rPr>
              <a:t>의 특성을 제대로 파악하지 못했다</a:t>
            </a:r>
            <a:r>
              <a:rPr lang="en-US" altLang="ko-KR" sz="1333" b="1" dirty="0">
                <a:latin typeface="+mn-ea"/>
              </a:rPr>
              <a:t>.</a:t>
            </a:r>
          </a:p>
          <a:p>
            <a:pPr marL="228611" indent="-228611">
              <a:buFont typeface="Arial" panose="020B0604020202020204" pitchFamily="34" charset="0"/>
              <a:buChar char="•"/>
            </a:pPr>
            <a:r>
              <a:rPr lang="ko-KR" altLang="en-US" sz="1333" b="1" dirty="0">
                <a:latin typeface="+mn-ea"/>
              </a:rPr>
              <a:t>충분한 </a:t>
            </a:r>
            <a:r>
              <a:rPr lang="en-US" altLang="ko-KR" sz="1333" b="1" dirty="0">
                <a:latin typeface="+mn-ea"/>
              </a:rPr>
              <a:t>EDA </a:t>
            </a:r>
            <a:r>
              <a:rPr lang="ko-KR" altLang="en-US" sz="1333" b="1" dirty="0">
                <a:latin typeface="+mn-ea"/>
              </a:rPr>
              <a:t>과정을 거치지 못해 다양한 경우의 수를 시도하지 못했다</a:t>
            </a:r>
            <a:r>
              <a:rPr lang="en-US" altLang="ko-KR" sz="1333" b="1" dirty="0">
                <a:latin typeface="+mn-ea"/>
              </a:rPr>
              <a:t>.</a:t>
            </a:r>
          </a:p>
          <a:p>
            <a:pPr marL="228611" indent="-228611">
              <a:buFont typeface="Arial" panose="020B0604020202020204" pitchFamily="34" charset="0"/>
              <a:buChar char="•"/>
            </a:pPr>
            <a:r>
              <a:rPr lang="ko-KR" altLang="en-US" sz="1333" b="1" dirty="0">
                <a:latin typeface="+mn-ea"/>
              </a:rPr>
              <a:t>다양한 알고리즘을 활용하지 못했다</a:t>
            </a:r>
            <a:r>
              <a:rPr lang="en-US" altLang="ko-KR" sz="1333" b="1" dirty="0">
                <a:latin typeface="+mn-ea"/>
              </a:rPr>
              <a:t>.</a:t>
            </a:r>
          </a:p>
          <a:p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01A4EC-E41B-446A-A936-3A2BB30F36B3}"/>
              </a:ext>
            </a:extLst>
          </p:cNvPr>
          <p:cNvSpPr txBox="1"/>
          <p:nvPr/>
        </p:nvSpPr>
        <p:spPr>
          <a:xfrm>
            <a:off x="5504762" y="4114440"/>
            <a:ext cx="4996063" cy="1815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개선 방향</a:t>
            </a:r>
            <a:endParaRPr lang="en-US" altLang="ko-KR" sz="1600" b="1" dirty="0">
              <a:latin typeface="+mn-ea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endParaRPr lang="en-US" altLang="ko-KR" sz="1600" b="1" dirty="0">
              <a:latin typeface="+mn-ea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333" b="1" dirty="0" err="1">
                <a:latin typeface="+mn-ea"/>
              </a:rPr>
              <a:t>머신러닝에서</a:t>
            </a:r>
            <a:r>
              <a:rPr lang="ko-KR" altLang="en-US" sz="1333" b="1" dirty="0">
                <a:latin typeface="+mn-ea"/>
              </a:rPr>
              <a:t> 높은 </a:t>
            </a:r>
            <a:r>
              <a:rPr lang="ko-KR" altLang="en-US" sz="1333" b="1" dirty="0" err="1">
                <a:latin typeface="+mn-ea"/>
              </a:rPr>
              <a:t>학습률을</a:t>
            </a:r>
            <a:r>
              <a:rPr lang="ko-KR" altLang="en-US" sz="1333" b="1" dirty="0">
                <a:latin typeface="+mn-ea"/>
              </a:rPr>
              <a:t> 위해선 다양한 </a:t>
            </a:r>
            <a:r>
              <a:rPr lang="en-US" altLang="ko-KR" sz="1333" b="1" dirty="0">
                <a:latin typeface="+mn-ea"/>
              </a:rPr>
              <a:t>EDA</a:t>
            </a:r>
            <a:r>
              <a:rPr lang="ko-KR" altLang="en-US" sz="1333" b="1" dirty="0">
                <a:latin typeface="+mn-ea"/>
              </a:rPr>
              <a:t>를 통한 </a:t>
            </a:r>
            <a:r>
              <a:rPr lang="en-US" altLang="ko-KR" sz="1333" b="1" dirty="0">
                <a:latin typeface="+mn-ea"/>
              </a:rPr>
              <a:t>Data</a:t>
            </a:r>
            <a:r>
              <a:rPr lang="ko-KR" altLang="en-US" sz="1333" b="1" dirty="0">
                <a:latin typeface="+mn-ea"/>
              </a:rPr>
              <a:t>의 특성에 대한 이해를 먼저 이루어야 한다</a:t>
            </a:r>
            <a:r>
              <a:rPr lang="en-US" altLang="ko-KR" sz="1333" b="1" dirty="0">
                <a:latin typeface="+mn-ea"/>
              </a:rPr>
              <a:t>.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sz="1333" b="1" dirty="0">
                <a:latin typeface="+mn-ea"/>
              </a:rPr>
              <a:t>Data</a:t>
            </a:r>
            <a:r>
              <a:rPr lang="ko-KR" altLang="en-US" sz="1333" b="1" dirty="0">
                <a:latin typeface="+mn-ea"/>
              </a:rPr>
              <a:t>에 특성에 따라 알고리즘의 선택을 달리 해야 한다</a:t>
            </a:r>
            <a:r>
              <a:rPr lang="en-US" altLang="ko-KR" sz="1333" b="1" dirty="0">
                <a:latin typeface="+mn-ea"/>
              </a:rPr>
              <a:t>. </a:t>
            </a:r>
            <a:r>
              <a:rPr lang="ko-KR" altLang="en-US" sz="1333" b="1" dirty="0">
                <a:latin typeface="+mn-ea"/>
              </a:rPr>
              <a:t>다양한 알고리즘의 특성에 대해 알아야한다</a:t>
            </a:r>
            <a:r>
              <a:rPr lang="en-US" altLang="ko-KR" sz="1333" b="1" dirty="0">
                <a:latin typeface="+mn-ea"/>
              </a:rPr>
              <a:t>.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333" b="1" dirty="0">
                <a:latin typeface="+mn-ea"/>
              </a:rPr>
              <a:t>알고리즘마다의 </a:t>
            </a:r>
            <a:r>
              <a:rPr lang="ko-KR" altLang="en-US" sz="1333" b="1" dirty="0" err="1">
                <a:latin typeface="+mn-ea"/>
              </a:rPr>
              <a:t>하이퍼파라미터의</a:t>
            </a:r>
            <a:r>
              <a:rPr lang="ko-KR" altLang="en-US" sz="1333" b="1" dirty="0">
                <a:latin typeface="+mn-ea"/>
              </a:rPr>
              <a:t> 특징을 더 명시적으로 </a:t>
            </a:r>
            <a:r>
              <a:rPr lang="ko-KR" altLang="en-US" sz="1333" b="1" dirty="0" err="1">
                <a:latin typeface="+mn-ea"/>
              </a:rPr>
              <a:t>알야한다</a:t>
            </a:r>
            <a:r>
              <a:rPr lang="en-US" altLang="ko-KR" sz="1333" b="1" dirty="0">
                <a:latin typeface="+mn-ea"/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6B483BC-51C0-44A2-8E4E-B1B87C746EF1}"/>
              </a:ext>
            </a:extLst>
          </p:cNvPr>
          <p:cNvSpPr/>
          <p:nvPr/>
        </p:nvSpPr>
        <p:spPr>
          <a:xfrm>
            <a:off x="116376" y="4078213"/>
            <a:ext cx="5064963" cy="20059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F44E74-5972-4742-B402-D589C50D5961}"/>
              </a:ext>
            </a:extLst>
          </p:cNvPr>
          <p:cNvSpPr/>
          <p:nvPr/>
        </p:nvSpPr>
        <p:spPr>
          <a:xfrm>
            <a:off x="5435601" y="4094786"/>
            <a:ext cx="5064963" cy="20059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43C7552-07C0-42D0-AFD7-781CDA7C8888}"/>
              </a:ext>
            </a:extLst>
          </p:cNvPr>
          <p:cNvSpPr/>
          <p:nvPr/>
        </p:nvSpPr>
        <p:spPr>
          <a:xfrm>
            <a:off x="5080000" y="4902200"/>
            <a:ext cx="457200" cy="38740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84596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F2A4E56-7B4F-4A45-9553-A8D8B2CBEE51}"/>
              </a:ext>
            </a:extLst>
          </p:cNvPr>
          <p:cNvSpPr/>
          <p:nvPr/>
        </p:nvSpPr>
        <p:spPr>
          <a:xfrm>
            <a:off x="8021" y="0"/>
            <a:ext cx="12192000" cy="6871503"/>
          </a:xfrm>
          <a:prstGeom prst="rect">
            <a:avLst/>
          </a:prstGeom>
          <a:solidFill>
            <a:srgbClr val="F2B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FAD0A-28A4-42F7-9F87-6FE2AAEEA8DA}"/>
              </a:ext>
            </a:extLst>
          </p:cNvPr>
          <p:cNvSpPr txBox="1"/>
          <p:nvPr/>
        </p:nvSpPr>
        <p:spPr>
          <a:xfrm>
            <a:off x="5628562" y="2069430"/>
            <a:ext cx="9348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50F87-7DBE-4EA1-98B5-22CC2EADA3A3}"/>
              </a:ext>
            </a:extLst>
          </p:cNvPr>
          <p:cNvSpPr txBox="1"/>
          <p:nvPr/>
        </p:nvSpPr>
        <p:spPr>
          <a:xfrm>
            <a:off x="3465094" y="3858561"/>
            <a:ext cx="5261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준비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78AB19-E976-42AF-ACDF-2063193F9AAC}"/>
              </a:ext>
            </a:extLst>
          </p:cNvPr>
          <p:cNvCxnSpPr>
            <a:cxnSpLocks/>
          </p:cNvCxnSpPr>
          <p:nvPr/>
        </p:nvCxnSpPr>
        <p:spPr>
          <a:xfrm>
            <a:off x="4772526" y="5181600"/>
            <a:ext cx="26469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B247EA3-9A15-40A3-A9EE-3DF796E80758}"/>
              </a:ext>
            </a:extLst>
          </p:cNvPr>
          <p:cNvCxnSpPr>
            <a:cxnSpLocks/>
          </p:cNvCxnSpPr>
          <p:nvPr/>
        </p:nvCxnSpPr>
        <p:spPr>
          <a:xfrm>
            <a:off x="4772526" y="1676400"/>
            <a:ext cx="26469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32437-71A4-4B26-A739-F86181B1EBDB}"/>
              </a:ext>
            </a:extLst>
          </p:cNvPr>
          <p:cNvSpPr/>
          <p:nvPr/>
        </p:nvSpPr>
        <p:spPr>
          <a:xfrm>
            <a:off x="9721516" y="6384758"/>
            <a:ext cx="2470484" cy="473242"/>
          </a:xfrm>
          <a:prstGeom prst="rect">
            <a:avLst/>
          </a:prstGeom>
          <a:solidFill>
            <a:srgbClr val="F2B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80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BB4F6-2AB0-41FA-BD34-4419BF878D56}"/>
              </a:ext>
            </a:extLst>
          </p:cNvPr>
          <p:cNvSpPr/>
          <p:nvPr/>
        </p:nvSpPr>
        <p:spPr>
          <a:xfrm>
            <a:off x="8021" y="0"/>
            <a:ext cx="12192000" cy="6871503"/>
          </a:xfrm>
          <a:prstGeom prst="rect">
            <a:avLst/>
          </a:prstGeom>
          <a:solidFill>
            <a:srgbClr val="FEF8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324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준비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1F4E33-C17D-455A-B5E4-9153321A6A66}"/>
              </a:ext>
            </a:extLst>
          </p:cNvPr>
          <p:cNvSpPr/>
          <p:nvPr/>
        </p:nvSpPr>
        <p:spPr>
          <a:xfrm>
            <a:off x="-1215" y="0"/>
            <a:ext cx="128337" cy="1203155"/>
          </a:xfrm>
          <a:prstGeom prst="rect">
            <a:avLst/>
          </a:prstGeom>
          <a:solidFill>
            <a:srgbClr val="F2B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4031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툴 선정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8AF06298-8148-43B0-BA0D-E2577754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1356891"/>
            <a:ext cx="6584244" cy="5207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3D86E5-3642-4898-99C5-23A1CBEB2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21" y="1572595"/>
            <a:ext cx="6249706" cy="3928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138A270-7783-4015-AE7D-1FFF62235750}"/>
              </a:ext>
            </a:extLst>
          </p:cNvPr>
          <p:cNvSpPr/>
          <p:nvPr/>
        </p:nvSpPr>
        <p:spPr>
          <a:xfrm>
            <a:off x="7153738" y="1426352"/>
            <a:ext cx="4749503" cy="5138415"/>
          </a:xfrm>
          <a:prstGeom prst="roundRect">
            <a:avLst/>
          </a:prstGeom>
          <a:noFill/>
          <a:ln w="28575">
            <a:solidFill>
              <a:srgbClr val="A9BCC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5A291-EB59-491D-8676-5BAB1200A111}"/>
              </a:ext>
            </a:extLst>
          </p:cNvPr>
          <p:cNvSpPr txBox="1"/>
          <p:nvPr/>
        </p:nvSpPr>
        <p:spPr>
          <a:xfrm>
            <a:off x="7583055" y="1847273"/>
            <a:ext cx="41715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워크넷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한국고용정보원에서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운영하는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 최대 취업 플랫폼</a:t>
            </a:r>
            <a:endParaRPr lang="en-US" altLang="ko-KR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많은 취업정보가 매일 업로드 되고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정보가 업데이트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채용공고들을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XML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제공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BeautifulSoup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패키지를 이용해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받아와 분석을 진행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 별도 직종정리 데이터 수집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15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108_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B194"/>
      </a:accent1>
      <a:accent2>
        <a:srgbClr val="A9BCC7"/>
      </a:accent2>
      <a:accent3>
        <a:srgbClr val="EE7849"/>
      </a:accent3>
      <a:accent4>
        <a:srgbClr val="F9DEA3"/>
      </a:accent4>
      <a:accent5>
        <a:srgbClr val="F7EFE7"/>
      </a:accent5>
      <a:accent6>
        <a:srgbClr val="CAC3BD"/>
      </a:accent6>
      <a:hlink>
        <a:srgbClr val="3F3F3F"/>
      </a:hlink>
      <a:folHlink>
        <a:srgbClr val="3F3F3F"/>
      </a:folHlink>
    </a:clrScheme>
    <a:fontScheme name="Arial_나눔스퀘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5250</Words>
  <Application>Microsoft Office PowerPoint</Application>
  <PresentationFormat>와이드스크린</PresentationFormat>
  <Paragraphs>1169</Paragraphs>
  <Slides>73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8" baseType="lpstr">
      <vt:lpstr>Cafe24 Dangdangha</vt:lpstr>
      <vt:lpstr>Cafe24 Dangdanghae</vt:lpstr>
      <vt:lpstr>S-Core Dream 4 Regular</vt:lpstr>
      <vt:lpstr>나눔스퀘어 ExtraBold</vt:lpstr>
      <vt:lpstr>나눔스퀘어 Light</vt:lpstr>
      <vt:lpstr>배달의민족 도현</vt:lpstr>
      <vt:lpstr>Arial</vt:lpstr>
      <vt:lpstr>Arial Rounded MT Bold</vt:lpstr>
      <vt:lpstr>Calibri</vt:lpstr>
      <vt:lpstr>Segoe UI</vt:lpstr>
      <vt:lpstr>Titillium Web</vt:lpstr>
      <vt:lpstr>Wingdings</vt:lpstr>
      <vt:lpstr>맑은 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한중일 vs 미국 비교 분석     </vt:lpstr>
      <vt:lpstr>Our Team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형준</cp:lastModifiedBy>
  <cp:revision>23</cp:revision>
  <dcterms:created xsi:type="dcterms:W3CDTF">2020-11-08T00:44:28Z</dcterms:created>
  <dcterms:modified xsi:type="dcterms:W3CDTF">2022-02-17T09:01:42Z</dcterms:modified>
</cp:coreProperties>
</file>